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3.xml" ContentType="application/vnd.openxmlformats-officedocument.theme+xml"/>
  <Override PartName="/ppt/slideLayouts/slideLayout111.xml" ContentType="application/vnd.openxmlformats-officedocument.presentationml.slideLayout+xml"/>
  <Override PartName="/ppt/theme/theme4.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5.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6.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ink/ink1.xml" ContentType="application/inkml+xml"/>
  <Override PartName="/ppt/ink/ink2.xml" ContentType="application/inkml+xml"/>
  <Override PartName="/ppt/notesSlides/notesSlide11.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3.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5.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8.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9.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0.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2.xml" ContentType="application/vnd.openxmlformats-officedocument.presentationml.notesSlid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3.xml" ContentType="application/vnd.openxmlformats-officedocument.presentationml.notesSlid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4.xml" ContentType="application/vnd.openxmlformats-officedocument.presentationml.notesSlid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notesSlides/notesSlide36.xml" ContentType="application/vnd.openxmlformats-officedocument.presentationml.notesSlid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8.xml" ContentType="application/vnd.openxmlformats-officedocument.drawingml.chart+xml"/>
  <Override PartName="/ppt/drawings/drawing5.xml" ContentType="application/vnd.openxmlformats-officedocument.drawingml.chartshape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1.xml" ContentType="application/vnd.openxmlformats-officedocument.presentationml.notesSlide+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42.xml" ContentType="application/vnd.openxmlformats-officedocument.presentationml.notesSlide+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 id="2147483777" r:id="rId2"/>
    <p:sldMasterId id="2147483856" r:id="rId3"/>
    <p:sldMasterId id="2147483893" r:id="rId4"/>
    <p:sldMasterId id="2147483895" r:id="rId5"/>
    <p:sldMasterId id="2147483908" r:id="rId6"/>
    <p:sldMasterId id="2147483971" r:id="rId7"/>
  </p:sldMasterIdLst>
  <p:notesMasterIdLst>
    <p:notesMasterId r:id="rId65"/>
  </p:notesMasterIdLst>
  <p:sldIdLst>
    <p:sldId id="2147479375" r:id="rId8"/>
    <p:sldId id="2147479668" r:id="rId9"/>
    <p:sldId id="2147479600" r:id="rId10"/>
    <p:sldId id="2147479654" r:id="rId11"/>
    <p:sldId id="2147479671" r:id="rId12"/>
    <p:sldId id="2147479674" r:id="rId13"/>
    <p:sldId id="2147479620" r:id="rId14"/>
    <p:sldId id="2147479601" r:id="rId15"/>
    <p:sldId id="2147479592" r:id="rId16"/>
    <p:sldId id="2147479599" r:id="rId17"/>
    <p:sldId id="2147479594" r:id="rId18"/>
    <p:sldId id="2147479591" r:id="rId19"/>
    <p:sldId id="267" r:id="rId20"/>
    <p:sldId id="2085850334" r:id="rId21"/>
    <p:sldId id="2147479543" r:id="rId22"/>
    <p:sldId id="2085852732" r:id="rId23"/>
    <p:sldId id="2147479680" r:id="rId24"/>
    <p:sldId id="2147479673" r:id="rId25"/>
    <p:sldId id="2147479672" r:id="rId26"/>
    <p:sldId id="2147479472" r:id="rId27"/>
    <p:sldId id="301" r:id="rId28"/>
    <p:sldId id="2147479653" r:id="rId29"/>
    <p:sldId id="2147479667" r:id="rId30"/>
    <p:sldId id="2147479586" r:id="rId31"/>
    <p:sldId id="2147479675" r:id="rId32"/>
    <p:sldId id="2147479677" r:id="rId33"/>
    <p:sldId id="2147479679" r:id="rId34"/>
    <p:sldId id="2147479660" r:id="rId35"/>
    <p:sldId id="2147479587" r:id="rId36"/>
    <p:sldId id="2147479589" r:id="rId37"/>
    <p:sldId id="2147479664" r:id="rId38"/>
    <p:sldId id="2147479590" r:id="rId39"/>
    <p:sldId id="2147479580" r:id="rId40"/>
    <p:sldId id="2147479665" r:id="rId41"/>
    <p:sldId id="2147479588" r:id="rId42"/>
    <p:sldId id="2085850320" r:id="rId43"/>
    <p:sldId id="2147479494" r:id="rId44"/>
    <p:sldId id="2147479495" r:id="rId45"/>
    <p:sldId id="2147479510" r:id="rId46"/>
    <p:sldId id="2147479557" r:id="rId47"/>
    <p:sldId id="2147479661" r:id="rId48"/>
    <p:sldId id="2147479663" r:id="rId49"/>
    <p:sldId id="2147479490" r:id="rId50"/>
    <p:sldId id="2147479610" r:id="rId51"/>
    <p:sldId id="2147479611" r:id="rId52"/>
    <p:sldId id="2147479683" r:id="rId53"/>
    <p:sldId id="2147479612" r:id="rId54"/>
    <p:sldId id="2147479613" r:id="rId55"/>
    <p:sldId id="2147479614" r:id="rId56"/>
    <p:sldId id="2147479631" r:id="rId57"/>
    <p:sldId id="2147479629" r:id="rId58"/>
    <p:sldId id="2147479535" r:id="rId59"/>
    <p:sldId id="2147479443" r:id="rId60"/>
    <p:sldId id="2147479630" r:id="rId61"/>
    <p:sldId id="2147479638" r:id="rId62"/>
    <p:sldId id="2147479681" r:id="rId63"/>
    <p:sldId id="2147479482" r:id="rId64"/>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89614F-EF06-4F20-8AE9-83CB2CA30390}">
          <p14:sldIdLst>
            <p14:sldId id="2147479375"/>
            <p14:sldId id="2147479668"/>
            <p14:sldId id="2147479600"/>
            <p14:sldId id="2147479654"/>
            <p14:sldId id="2147479671"/>
            <p14:sldId id="2147479674"/>
            <p14:sldId id="2147479620"/>
            <p14:sldId id="2147479601"/>
            <p14:sldId id="2147479592"/>
            <p14:sldId id="2147479599"/>
            <p14:sldId id="2147479594"/>
            <p14:sldId id="2147479591"/>
            <p14:sldId id="267"/>
            <p14:sldId id="2085850334"/>
            <p14:sldId id="2147479543"/>
            <p14:sldId id="2085852732"/>
            <p14:sldId id="2147479680"/>
            <p14:sldId id="2147479673"/>
            <p14:sldId id="2147479672"/>
            <p14:sldId id="2147479472"/>
            <p14:sldId id="301"/>
            <p14:sldId id="2147479653"/>
            <p14:sldId id="2147479667"/>
            <p14:sldId id="2147479586"/>
            <p14:sldId id="2147479675"/>
            <p14:sldId id="2147479677"/>
            <p14:sldId id="2147479679"/>
            <p14:sldId id="2147479660"/>
            <p14:sldId id="2147479587"/>
            <p14:sldId id="2147479589"/>
            <p14:sldId id="2147479664"/>
            <p14:sldId id="2147479590"/>
            <p14:sldId id="2147479580"/>
            <p14:sldId id="2147479665"/>
            <p14:sldId id="2147479588"/>
            <p14:sldId id="2085850320"/>
            <p14:sldId id="2147479494"/>
            <p14:sldId id="2147479495"/>
            <p14:sldId id="2147479510"/>
            <p14:sldId id="2147479557"/>
            <p14:sldId id="2147479661"/>
            <p14:sldId id="2147479663"/>
            <p14:sldId id="2147479490"/>
            <p14:sldId id="2147479610"/>
            <p14:sldId id="2147479611"/>
            <p14:sldId id="2147479683"/>
            <p14:sldId id="2147479612"/>
            <p14:sldId id="2147479613"/>
            <p14:sldId id="2147479614"/>
            <p14:sldId id="2147479631"/>
            <p14:sldId id="2147479629"/>
            <p14:sldId id="2147479535"/>
            <p14:sldId id="2147479443"/>
            <p14:sldId id="2147479630"/>
            <p14:sldId id="2147479638"/>
            <p14:sldId id="2147479681"/>
            <p14:sldId id="2147479482"/>
          </p14:sldIdLst>
        </p14:section>
        <p14:section name="Untitled Section" id="{1550C7D6-C6E8-4B0C-9C6A-863B5E3AB83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iea@caarinc.onmicrosoft.com" initials="l" lastIdx="10" clrIdx="0">
    <p:extLst>
      <p:ext uri="{19B8F6BF-5375-455C-9EA6-DF929625EA0E}">
        <p15:presenceInfo xmlns:p15="http://schemas.microsoft.com/office/powerpoint/2012/main" userId="S::lesliea@caarinc.onmicrosoft.com::b3349e88-04e5-455d-8a49-c6873bf62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2F39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25" autoAdjust="0"/>
    <p:restoredTop sz="86425" autoAdjust="0"/>
  </p:normalViewPr>
  <p:slideViewPr>
    <p:cSldViewPr snapToGrid="0">
      <p:cViewPr varScale="1">
        <p:scale>
          <a:sx n="51" d="100"/>
          <a:sy n="51" d="100"/>
        </p:scale>
        <p:origin x="1016" y="264"/>
      </p:cViewPr>
      <p:guideLst/>
    </p:cSldViewPr>
  </p:slideViewPr>
  <p:outlineViewPr>
    <p:cViewPr>
      <p:scale>
        <a:sx n="33" d="100"/>
        <a:sy n="33" d="100"/>
      </p:scale>
      <p:origin x="0" y="-6808"/>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4" d="100"/>
          <a:sy n="44" d="100"/>
        </p:scale>
        <p:origin x="2812"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1.xml"/><Relationship Id="rId1" Type="http://schemas.microsoft.com/office/2011/relationships/chartStyle" Target="style2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2.xml"/><Relationship Id="rId1" Type="http://schemas.microsoft.com/office/2011/relationships/chartStyle" Target="style2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6.xml"/><Relationship Id="rId1" Type="http://schemas.microsoft.com/office/2011/relationships/chartStyle" Target="style26.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7.xml"/><Relationship Id="rId1" Type="http://schemas.microsoft.com/office/2011/relationships/chartStyle" Target="style27.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72541689864521E-2"/>
          <c:y val="7.2000039149073145E-2"/>
          <c:w val="0.96634993697502225"/>
          <c:h val="0.85171732540250922"/>
        </c:manualLayout>
      </c:layout>
      <c:barChart>
        <c:barDir val="col"/>
        <c:grouping val="clustered"/>
        <c:varyColors val="0"/>
        <c:ser>
          <c:idx val="0"/>
          <c:order val="0"/>
          <c:tx>
            <c:strRef>
              <c:f>Sheet1!$B$1</c:f>
              <c:strCache>
                <c:ptCount val="1"/>
                <c:pt idx="0">
                  <c:v>Consumer Confidence</c:v>
                </c:pt>
              </c:strCache>
            </c:strRef>
          </c:tx>
          <c:spPr>
            <a:solidFill>
              <a:schemeClr val="accent1"/>
            </a:solidFill>
            <a:ln w="38100">
              <a:solidFill>
                <a:srgbClr val="FFFF00"/>
              </a:solidFill>
            </a:ln>
            <a:effectLst/>
          </c:spPr>
          <c:invertIfNegative val="0"/>
          <c:dPt>
            <c:idx val="8"/>
            <c:invertIfNegative val="0"/>
            <c:bubble3D val="0"/>
            <c:spPr>
              <a:solidFill>
                <a:srgbClr val="FFFF00"/>
              </a:solidFill>
              <a:ln w="38100">
                <a:solidFill>
                  <a:srgbClr val="FFFF00"/>
                </a:solidFill>
              </a:ln>
              <a:effectLst/>
            </c:spPr>
            <c:extLst>
              <c:ext xmlns:c16="http://schemas.microsoft.com/office/drawing/2014/chart" uri="{C3380CC4-5D6E-409C-BE32-E72D297353CC}">
                <c16:uniqueId val="{00000000-335B-493D-80D1-85CFA9AE2A95}"/>
              </c:ext>
            </c:extLst>
          </c:dPt>
          <c:dPt>
            <c:idx val="9"/>
            <c:invertIfNegative val="0"/>
            <c:bubble3D val="0"/>
            <c:spPr>
              <a:solidFill>
                <a:srgbClr val="FFFF00"/>
              </a:solidFill>
              <a:ln w="38100">
                <a:solidFill>
                  <a:srgbClr val="FFFF00"/>
                </a:solidFill>
              </a:ln>
              <a:effectLst/>
            </c:spPr>
            <c:extLst>
              <c:ext xmlns:c16="http://schemas.microsoft.com/office/drawing/2014/chart" uri="{C3380CC4-5D6E-409C-BE32-E72D297353CC}">
                <c16:uniqueId val="{00000001-335B-493D-80D1-85CFA9AE2A95}"/>
              </c:ext>
            </c:extLst>
          </c:dPt>
          <c:dPt>
            <c:idx val="10"/>
            <c:invertIfNegative val="0"/>
            <c:bubble3D val="0"/>
            <c:spPr>
              <a:solidFill>
                <a:srgbClr val="FFFF00"/>
              </a:solidFill>
              <a:ln w="38100">
                <a:solidFill>
                  <a:srgbClr val="FFFF00"/>
                </a:solidFill>
              </a:ln>
              <a:effectLst/>
            </c:spPr>
            <c:extLst>
              <c:ext xmlns:c16="http://schemas.microsoft.com/office/drawing/2014/chart" uri="{C3380CC4-5D6E-409C-BE32-E72D297353CC}">
                <c16:uniqueId val="{00000002-335B-493D-80D1-85CFA9AE2A95}"/>
              </c:ext>
            </c:extLst>
          </c:dPt>
          <c:dPt>
            <c:idx val="11"/>
            <c:invertIfNegative val="0"/>
            <c:bubble3D val="0"/>
            <c:spPr>
              <a:solidFill>
                <a:srgbClr val="FFFF00"/>
              </a:solidFill>
              <a:ln w="38100">
                <a:solidFill>
                  <a:srgbClr val="FFFF00"/>
                </a:solidFill>
              </a:ln>
              <a:effectLst/>
            </c:spPr>
            <c:extLst>
              <c:ext xmlns:c16="http://schemas.microsoft.com/office/drawing/2014/chart" uri="{C3380CC4-5D6E-409C-BE32-E72D297353CC}">
                <c16:uniqueId val="{00000003-335B-493D-80D1-85CFA9AE2A95}"/>
              </c:ext>
            </c:extLst>
          </c:dPt>
          <c:dPt>
            <c:idx val="12"/>
            <c:invertIfNegative val="0"/>
            <c:bubble3D val="0"/>
            <c:spPr>
              <a:solidFill>
                <a:srgbClr val="FFC000"/>
              </a:solidFill>
              <a:ln w="38100">
                <a:solidFill>
                  <a:srgbClr val="FFFF00"/>
                </a:solidFill>
              </a:ln>
              <a:effectLst/>
            </c:spPr>
            <c:extLst>
              <c:ext xmlns:c16="http://schemas.microsoft.com/office/drawing/2014/chart" uri="{C3380CC4-5D6E-409C-BE32-E72D297353CC}">
                <c16:uniqueId val="{00000000-7E66-4C93-A8E3-B4A8CF0D61EB}"/>
              </c:ext>
            </c:extLst>
          </c:dPt>
          <c:dLbls>
            <c:spPr>
              <a:noFill/>
              <a:ln>
                <a:noFill/>
              </a:ln>
              <a:effectLst/>
            </c:spPr>
            <c:txPr>
              <a:bodyPr rot="0" spcFirstLastPara="1" vertOverflow="ellipsis" vert="horz" wrap="square" anchor="ctr" anchorCtr="1"/>
              <a:lstStyle/>
              <a:p>
                <a:pPr>
                  <a:defRPr sz="1800" b="0" i="0" u="none" strike="noStrike" kern="1200" baseline="0">
                    <a:pattFill prst="pct5">
                      <a:fgClr>
                        <a:schemeClr val="tx1"/>
                      </a:fgClr>
                      <a:bgClr>
                        <a:schemeClr val="bg1"/>
                      </a:bgClr>
                    </a:patt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Sheet1!$A$5:$A$17</c:f>
              <c:strCache>
                <c:ptCount val="13"/>
                <c:pt idx="0">
                  <c:v>Jan</c:v>
                </c:pt>
                <c:pt idx="1">
                  <c:v>Feb</c:v>
                </c:pt>
                <c:pt idx="2">
                  <c:v>March</c:v>
                </c:pt>
                <c:pt idx="3">
                  <c:v>April</c:v>
                </c:pt>
                <c:pt idx="4">
                  <c:v>May</c:v>
                </c:pt>
                <c:pt idx="5">
                  <c:v>June</c:v>
                </c:pt>
                <c:pt idx="6">
                  <c:v>July </c:v>
                </c:pt>
                <c:pt idx="7">
                  <c:v>Aug</c:v>
                </c:pt>
                <c:pt idx="8">
                  <c:v>Sept </c:v>
                </c:pt>
                <c:pt idx="9">
                  <c:v>Oct</c:v>
                </c:pt>
                <c:pt idx="10">
                  <c:v>Nov</c:v>
                </c:pt>
                <c:pt idx="11">
                  <c:v>Dec</c:v>
                </c:pt>
                <c:pt idx="12">
                  <c:v>Jan</c:v>
                </c:pt>
              </c:strCache>
            </c:strRef>
          </c:cat>
          <c:val>
            <c:numRef>
              <c:f>Sheet1!$B$5:$B$17</c:f>
              <c:numCache>
                <c:formatCode>0.0</c:formatCode>
                <c:ptCount val="13"/>
                <c:pt idx="0">
                  <c:v>104.1</c:v>
                </c:pt>
                <c:pt idx="1">
                  <c:v>98.3</c:v>
                </c:pt>
                <c:pt idx="2">
                  <c:v>92.9</c:v>
                </c:pt>
                <c:pt idx="3">
                  <c:v>86</c:v>
                </c:pt>
                <c:pt idx="4">
                  <c:v>93.9</c:v>
                </c:pt>
                <c:pt idx="5">
                  <c:v>95.2</c:v>
                </c:pt>
                <c:pt idx="6">
                  <c:v>97.2</c:v>
                </c:pt>
                <c:pt idx="7">
                  <c:v>97.4</c:v>
                </c:pt>
                <c:pt idx="8">
                  <c:v>94.2</c:v>
                </c:pt>
                <c:pt idx="9">
                  <c:v>94.6</c:v>
                </c:pt>
                <c:pt idx="10">
                  <c:v>88.7</c:v>
                </c:pt>
                <c:pt idx="11" formatCode="General">
                  <c:v>89.1</c:v>
                </c:pt>
                <c:pt idx="12" formatCode="General">
                  <c:v>84.5</c:v>
                </c:pt>
              </c:numCache>
            </c:numRef>
          </c:val>
          <c:extLst>
            <c:ext xmlns:c16="http://schemas.microsoft.com/office/drawing/2014/chart" uri="{C3380CC4-5D6E-409C-BE32-E72D297353CC}">
              <c16:uniqueId val="{00000000-B5CC-B84B-9D1B-5F53D8341F31}"/>
            </c:ext>
          </c:extLst>
        </c:ser>
        <c:dLbls>
          <c:showLegendKey val="0"/>
          <c:showVal val="0"/>
          <c:showCatName val="0"/>
          <c:showSerName val="0"/>
          <c:showPercent val="0"/>
          <c:showBubbleSize val="0"/>
        </c:dLbls>
        <c:gapWidth val="50"/>
        <c:axId val="396625448"/>
        <c:axId val="396630696"/>
      </c:barChart>
      <c:catAx>
        <c:axId val="396625448"/>
        <c:scaling>
          <c:orientation val="minMax"/>
        </c:scaling>
        <c:delete val="0"/>
        <c:axPos val="b"/>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1800" b="0" i="0" u="none" strike="noStrike" kern="1200" baseline="0">
                <a:pattFill prst="pct5">
                  <a:fgClr>
                    <a:schemeClr val="tx1"/>
                  </a:fgClr>
                  <a:bgClr>
                    <a:schemeClr val="bg1"/>
                  </a:bgClr>
                </a:pattFill>
                <a:latin typeface="+mn-lt"/>
                <a:ea typeface="+mn-ea"/>
                <a:cs typeface="+mn-cs"/>
              </a:defRPr>
            </a:pPr>
            <a:endParaRPr lang="en-US"/>
          </a:p>
        </c:txPr>
        <c:crossAx val="396630696"/>
        <c:crosses val="autoZero"/>
        <c:auto val="1"/>
        <c:lblAlgn val="ctr"/>
        <c:lblOffset val="100"/>
        <c:noMultiLvlLbl val="1"/>
      </c:catAx>
      <c:valAx>
        <c:axId val="396630696"/>
        <c:scaling>
          <c:orientation val="minMax"/>
          <c:min val="60"/>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pattFill prst="pct5">
                  <a:fgClr>
                    <a:schemeClr val="tx1"/>
                  </a:fgClr>
                  <a:bgClr>
                    <a:schemeClr val="bg1"/>
                  </a:bgClr>
                </a:pattFill>
                <a:latin typeface="+mn-lt"/>
                <a:ea typeface="+mn-ea"/>
                <a:cs typeface="+mn-cs"/>
              </a:defRPr>
            </a:pPr>
            <a:endParaRPr lang="en-US"/>
          </a:p>
        </c:txPr>
        <c:crossAx val="396625448"/>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AEEF">
          <a:alpha val="98000"/>
        </a:srgbClr>
      </a:solidFill>
    </a:ln>
    <a:effectLst/>
  </c:spPr>
  <c:txPr>
    <a:bodyPr/>
    <a:lstStyle/>
    <a:p>
      <a:pPr>
        <a:defRPr sz="1800">
          <a:pattFill prst="pct5">
            <a:fgClr>
              <a:schemeClr val="tx1"/>
            </a:fgClr>
            <a:bgClr>
              <a:schemeClr val="bg1"/>
            </a:bgClr>
          </a:patt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365845602911672E-2"/>
          <c:y val="7.7765987200368522E-2"/>
          <c:w val="0.94564510873757668"/>
          <c:h val="0.85865623859153628"/>
        </c:manualLayout>
      </c:layout>
      <c:lineChart>
        <c:grouping val="standard"/>
        <c:varyColors val="0"/>
        <c:ser>
          <c:idx val="0"/>
          <c:order val="0"/>
          <c:tx>
            <c:strRef>
              <c:f>Sheet1!$B$1</c:f>
              <c:strCache>
                <c:ptCount val="1"/>
                <c:pt idx="0">
                  <c:v>Actual</c:v>
                </c:pt>
              </c:strCache>
            </c:strRef>
          </c:tx>
          <c:spPr>
            <a:ln w="57150" cap="rnd">
              <a:solidFill>
                <a:srgbClr val="EB8636"/>
              </a:solidFill>
              <a:round/>
            </a:ln>
            <a:effectLst/>
          </c:spPr>
          <c:marker>
            <c:symbol val="none"/>
          </c:marker>
          <c:dPt>
            <c:idx val="0"/>
            <c:marker>
              <c:symbol val="none"/>
            </c:marker>
            <c:bubble3D val="0"/>
            <c:spPr>
              <a:ln w="57150" cap="rnd">
                <a:solidFill>
                  <a:srgbClr val="EB8636"/>
                </a:solidFill>
                <a:round/>
              </a:ln>
              <a:effectLst/>
            </c:spPr>
            <c:extLst>
              <c:ext xmlns:c16="http://schemas.microsoft.com/office/drawing/2014/chart" uri="{C3380CC4-5D6E-409C-BE32-E72D297353CC}">
                <c16:uniqueId val="{00000000-00C3-4F81-9124-E830F8187BA9}"/>
              </c:ext>
            </c:extLst>
          </c:dPt>
          <c:dPt>
            <c:idx val="1"/>
            <c:marker>
              <c:symbol val="none"/>
            </c:marker>
            <c:bubble3D val="0"/>
            <c:spPr>
              <a:ln w="57150" cap="rnd">
                <a:solidFill>
                  <a:srgbClr val="EB8636"/>
                </a:solidFill>
                <a:round/>
              </a:ln>
              <a:effectLst/>
            </c:spPr>
            <c:extLst>
              <c:ext xmlns:c16="http://schemas.microsoft.com/office/drawing/2014/chart" uri="{C3380CC4-5D6E-409C-BE32-E72D297353CC}">
                <c16:uniqueId val="{00000002-00C3-4F81-9124-E830F8187BA9}"/>
              </c:ext>
            </c:extLst>
          </c:dPt>
          <c:dPt>
            <c:idx val="2"/>
            <c:marker>
              <c:symbol val="none"/>
            </c:marker>
            <c:bubble3D val="0"/>
            <c:spPr>
              <a:ln w="57150" cap="rnd">
                <a:solidFill>
                  <a:srgbClr val="EB8636"/>
                </a:solidFill>
                <a:round/>
              </a:ln>
              <a:effectLst/>
            </c:spPr>
            <c:extLst>
              <c:ext xmlns:c16="http://schemas.microsoft.com/office/drawing/2014/chart" uri="{C3380CC4-5D6E-409C-BE32-E72D297353CC}">
                <c16:uniqueId val="{00000004-00C3-4F81-9124-E830F8187BA9}"/>
              </c:ext>
            </c:extLst>
          </c:dPt>
          <c:dPt>
            <c:idx val="3"/>
            <c:marker>
              <c:symbol val="none"/>
            </c:marker>
            <c:bubble3D val="0"/>
            <c:spPr>
              <a:ln w="57150" cap="rnd">
                <a:solidFill>
                  <a:srgbClr val="EB8636"/>
                </a:solidFill>
                <a:round/>
              </a:ln>
              <a:effectLst/>
            </c:spPr>
            <c:extLst>
              <c:ext xmlns:c16="http://schemas.microsoft.com/office/drawing/2014/chart" uri="{C3380CC4-5D6E-409C-BE32-E72D297353CC}">
                <c16:uniqueId val="{00000006-00C3-4F81-9124-E830F8187BA9}"/>
              </c:ext>
            </c:extLst>
          </c:dPt>
          <c:dPt>
            <c:idx val="4"/>
            <c:marker>
              <c:symbol val="none"/>
            </c:marker>
            <c:bubble3D val="0"/>
            <c:spPr>
              <a:ln w="57150" cap="rnd">
                <a:solidFill>
                  <a:srgbClr val="EB8636"/>
                </a:solidFill>
                <a:round/>
              </a:ln>
              <a:effectLst/>
            </c:spPr>
            <c:extLst>
              <c:ext xmlns:c16="http://schemas.microsoft.com/office/drawing/2014/chart" uri="{C3380CC4-5D6E-409C-BE32-E72D297353CC}">
                <c16:uniqueId val="{00000008-00C3-4F81-9124-E830F8187BA9}"/>
              </c:ext>
            </c:extLst>
          </c:dPt>
          <c:dPt>
            <c:idx val="5"/>
            <c:marker>
              <c:symbol val="none"/>
            </c:marker>
            <c:bubble3D val="0"/>
            <c:spPr>
              <a:ln w="57150" cap="rnd">
                <a:solidFill>
                  <a:srgbClr val="EB8636"/>
                </a:solidFill>
                <a:round/>
              </a:ln>
              <a:effectLst/>
            </c:spPr>
            <c:extLst>
              <c:ext xmlns:c16="http://schemas.microsoft.com/office/drawing/2014/chart" uri="{C3380CC4-5D6E-409C-BE32-E72D297353CC}">
                <c16:uniqueId val="{0000000A-00C3-4F81-9124-E830F8187BA9}"/>
              </c:ext>
            </c:extLst>
          </c:dPt>
          <c:dPt>
            <c:idx val="6"/>
            <c:marker>
              <c:symbol val="none"/>
            </c:marker>
            <c:bubble3D val="0"/>
            <c:spPr>
              <a:ln w="57150" cap="rnd">
                <a:solidFill>
                  <a:srgbClr val="EB8636"/>
                </a:solidFill>
                <a:round/>
              </a:ln>
              <a:effectLst/>
            </c:spPr>
            <c:extLst>
              <c:ext xmlns:c16="http://schemas.microsoft.com/office/drawing/2014/chart" uri="{C3380CC4-5D6E-409C-BE32-E72D297353CC}">
                <c16:uniqueId val="{0000000C-00C3-4F81-9124-E830F8187BA9}"/>
              </c:ext>
            </c:extLst>
          </c:dPt>
          <c:dPt>
            <c:idx val="7"/>
            <c:marker>
              <c:symbol val="none"/>
            </c:marker>
            <c:bubble3D val="0"/>
            <c:spPr>
              <a:ln w="57150" cap="rnd">
                <a:solidFill>
                  <a:srgbClr val="EB8636"/>
                </a:solidFill>
                <a:round/>
              </a:ln>
              <a:effectLst/>
            </c:spPr>
            <c:extLst>
              <c:ext xmlns:c16="http://schemas.microsoft.com/office/drawing/2014/chart" uri="{C3380CC4-5D6E-409C-BE32-E72D297353CC}">
                <c16:uniqueId val="{0000000E-00C3-4F81-9124-E830F8187BA9}"/>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C3-4F81-9124-E830F8187BA9}"/>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C3-4F81-9124-E830F8187BA9}"/>
                </c:ext>
              </c:extLst>
            </c:dLbl>
            <c:dLbl>
              <c:idx val="3"/>
              <c:layout>
                <c:manualLayout>
                  <c:x val="-3.8169158351055846E-2"/>
                  <c:y val="-3.02473520335408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C3-4F81-9124-E830F8187BA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Sheet1!$A$26:$A$37</c:f>
              <c:strCache>
                <c:ptCount val="12"/>
                <c:pt idx="0">
                  <c:v>2024 Q1</c:v>
                </c:pt>
                <c:pt idx="1">
                  <c:v>2024 Q2</c:v>
                </c:pt>
                <c:pt idx="2">
                  <c:v>2024 Q3</c:v>
                </c:pt>
                <c:pt idx="3">
                  <c:v>2024 Q4</c:v>
                </c:pt>
                <c:pt idx="4">
                  <c:v>2025 Q1</c:v>
                </c:pt>
                <c:pt idx="5">
                  <c:v>2025 Q2</c:v>
                </c:pt>
                <c:pt idx="6">
                  <c:v>2025 Q3</c:v>
                </c:pt>
                <c:pt idx="7">
                  <c:v>2025 Q4</c:v>
                </c:pt>
                <c:pt idx="8">
                  <c:v>2026 Q1</c:v>
                </c:pt>
                <c:pt idx="9">
                  <c:v>2026 Q2</c:v>
                </c:pt>
                <c:pt idx="10">
                  <c:v>2026 Q3</c:v>
                </c:pt>
                <c:pt idx="11">
                  <c:v>2026 Q4</c:v>
                </c:pt>
              </c:strCache>
            </c:strRef>
          </c:cat>
          <c:val>
            <c:numRef>
              <c:f>Sheet1!$B$26:$B$37</c:f>
              <c:numCache>
                <c:formatCode>0.0</c:formatCode>
                <c:ptCount val="12"/>
                <c:pt idx="0" formatCode="General">
                  <c:v>6.7</c:v>
                </c:pt>
                <c:pt idx="1">
                  <c:v>7</c:v>
                </c:pt>
                <c:pt idx="2" formatCode="General">
                  <c:v>6.5</c:v>
                </c:pt>
                <c:pt idx="3" formatCode="General">
                  <c:v>6.6</c:v>
                </c:pt>
                <c:pt idx="4" formatCode="General">
                  <c:v>6.8</c:v>
                </c:pt>
                <c:pt idx="5" formatCode="General">
                  <c:v>6.8</c:v>
                </c:pt>
                <c:pt idx="6" formatCode="General">
                  <c:v>6.6</c:v>
                </c:pt>
                <c:pt idx="7" formatCode="General">
                  <c:v>6.2</c:v>
                </c:pt>
              </c:numCache>
            </c:numRef>
          </c:val>
          <c:smooth val="0"/>
          <c:extLst>
            <c:ext xmlns:c16="http://schemas.microsoft.com/office/drawing/2014/chart" uri="{C3380CC4-5D6E-409C-BE32-E72D297353CC}">
              <c16:uniqueId val="{00000017-00C3-4F81-9124-E830F8187BA9}"/>
            </c:ext>
          </c:extLst>
        </c:ser>
        <c:ser>
          <c:idx val="2"/>
          <c:order val="2"/>
          <c:tx>
            <c:strRef>
              <c:f>Sheet1!$D$1</c:f>
              <c:strCache>
                <c:ptCount val="1"/>
                <c:pt idx="0">
                  <c:v>Fannie Mae Forecast</c:v>
                </c:pt>
              </c:strCache>
            </c:strRef>
          </c:tx>
          <c:spPr>
            <a:ln w="38100" cap="rnd">
              <a:solidFill>
                <a:srgbClr val="00AEEF"/>
              </a:solidFill>
              <a:prstDash val="sysDash"/>
              <a:round/>
            </a:ln>
            <a:effectLst/>
          </c:spPr>
          <c:marker>
            <c:symbol val="none"/>
          </c:marker>
          <c:dLbls>
            <c:dLbl>
              <c:idx val="11"/>
              <c:layout>
                <c:manualLayout>
                  <c:x val="-3.7156568710833833E-3"/>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C9-4272-B158-FD5469A0D66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Sheet1!$A$26:$A$37</c:f>
              <c:strCache>
                <c:ptCount val="12"/>
                <c:pt idx="0">
                  <c:v>2024 Q1</c:v>
                </c:pt>
                <c:pt idx="1">
                  <c:v>2024 Q2</c:v>
                </c:pt>
                <c:pt idx="2">
                  <c:v>2024 Q3</c:v>
                </c:pt>
                <c:pt idx="3">
                  <c:v>2024 Q4</c:v>
                </c:pt>
                <c:pt idx="4">
                  <c:v>2025 Q1</c:v>
                </c:pt>
                <c:pt idx="5">
                  <c:v>2025 Q2</c:v>
                </c:pt>
                <c:pt idx="6">
                  <c:v>2025 Q3</c:v>
                </c:pt>
                <c:pt idx="7">
                  <c:v>2025 Q4</c:v>
                </c:pt>
                <c:pt idx="8">
                  <c:v>2026 Q1</c:v>
                </c:pt>
                <c:pt idx="9">
                  <c:v>2026 Q2</c:v>
                </c:pt>
                <c:pt idx="10">
                  <c:v>2026 Q3</c:v>
                </c:pt>
                <c:pt idx="11">
                  <c:v>2026 Q4</c:v>
                </c:pt>
              </c:strCache>
            </c:strRef>
          </c:cat>
          <c:val>
            <c:numRef>
              <c:f>Sheet1!$D$26:$D$37</c:f>
              <c:numCache>
                <c:formatCode>General</c:formatCode>
                <c:ptCount val="12"/>
                <c:pt idx="7" formatCode="0.00">
                  <c:v>6.2</c:v>
                </c:pt>
                <c:pt idx="8" formatCode="0.00">
                  <c:v>6.2</c:v>
                </c:pt>
                <c:pt idx="9" formatCode="0.00">
                  <c:v>6.1</c:v>
                </c:pt>
                <c:pt idx="10" formatCode="0.00">
                  <c:v>6</c:v>
                </c:pt>
                <c:pt idx="11" formatCode="0.00">
                  <c:v>5.9</c:v>
                </c:pt>
              </c:numCache>
            </c:numRef>
          </c:val>
          <c:smooth val="0"/>
          <c:extLst>
            <c:ext xmlns:c16="http://schemas.microsoft.com/office/drawing/2014/chart" uri="{C3380CC4-5D6E-409C-BE32-E72D297353CC}">
              <c16:uniqueId val="{00000018-00C3-4F81-9124-E830F8187BA9}"/>
            </c:ext>
          </c:extLst>
        </c:ser>
        <c:ser>
          <c:idx val="1"/>
          <c:order val="1"/>
          <c:tx>
            <c:strRef>
              <c:f>Sheet1!$C$1</c:f>
              <c:strCache>
                <c:ptCount val="1"/>
                <c:pt idx="0">
                  <c:v>MBA Forecast</c:v>
                </c:pt>
              </c:strCache>
            </c:strRef>
          </c:tx>
          <c:spPr>
            <a:ln w="38100" cap="rnd">
              <a:solidFill>
                <a:srgbClr val="6BC910"/>
              </a:solidFill>
              <a:prstDash val="sysDash"/>
              <a:round/>
            </a:ln>
            <a:effectLst/>
          </c:spPr>
          <c:marker>
            <c:symbol val="none"/>
          </c:marker>
          <c:dLbls>
            <c:dLbl>
              <c:idx val="11"/>
              <c:layout>
                <c:manualLayout>
                  <c:x val="-5.3447432281178257E-3"/>
                  <c:y val="-6.215964990211079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accent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1567173371086739E-2"/>
                      <c:h val="5.1608179918727279E-2"/>
                    </c:manualLayout>
                  </c15:layout>
                </c:ext>
                <c:ext xmlns:c16="http://schemas.microsoft.com/office/drawing/2014/chart" uri="{C3380CC4-5D6E-409C-BE32-E72D297353CC}">
                  <c16:uniqueId val="{00000001-D0C9-4272-B158-FD5469A0D66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Sheet1!$A$26:$A$37</c:f>
              <c:strCache>
                <c:ptCount val="12"/>
                <c:pt idx="0">
                  <c:v>2024 Q1</c:v>
                </c:pt>
                <c:pt idx="1">
                  <c:v>2024 Q2</c:v>
                </c:pt>
                <c:pt idx="2">
                  <c:v>2024 Q3</c:v>
                </c:pt>
                <c:pt idx="3">
                  <c:v>2024 Q4</c:v>
                </c:pt>
                <c:pt idx="4">
                  <c:v>2025 Q1</c:v>
                </c:pt>
                <c:pt idx="5">
                  <c:v>2025 Q2</c:v>
                </c:pt>
                <c:pt idx="6">
                  <c:v>2025 Q3</c:v>
                </c:pt>
                <c:pt idx="7">
                  <c:v>2025 Q4</c:v>
                </c:pt>
                <c:pt idx="8">
                  <c:v>2026 Q1</c:v>
                </c:pt>
                <c:pt idx="9">
                  <c:v>2026 Q2</c:v>
                </c:pt>
                <c:pt idx="10">
                  <c:v>2026 Q3</c:v>
                </c:pt>
                <c:pt idx="11">
                  <c:v>2026 Q4</c:v>
                </c:pt>
              </c:strCache>
            </c:strRef>
          </c:cat>
          <c:val>
            <c:numRef>
              <c:f>Sheet1!$C$26:$C$37</c:f>
              <c:numCache>
                <c:formatCode>General</c:formatCode>
                <c:ptCount val="12"/>
                <c:pt idx="7" formatCode="0.00">
                  <c:v>6.3</c:v>
                </c:pt>
                <c:pt idx="8" formatCode="0.00">
                  <c:v>6.4</c:v>
                </c:pt>
                <c:pt idx="9" formatCode="0.00">
                  <c:v>6.4</c:v>
                </c:pt>
                <c:pt idx="10" formatCode="0.00">
                  <c:v>6.4</c:v>
                </c:pt>
                <c:pt idx="11" formatCode="0.00">
                  <c:v>6.4</c:v>
                </c:pt>
              </c:numCache>
            </c:numRef>
          </c:val>
          <c:smooth val="0"/>
          <c:extLst>
            <c:ext xmlns:c16="http://schemas.microsoft.com/office/drawing/2014/chart" uri="{C3380CC4-5D6E-409C-BE32-E72D297353CC}">
              <c16:uniqueId val="{00000019-00C3-4F81-9124-E830F8187BA9}"/>
            </c:ext>
          </c:extLst>
        </c:ser>
        <c:ser>
          <c:idx val="3"/>
          <c:order val="3"/>
          <c:tx>
            <c:strRef>
              <c:f>Sheet1!$E$1</c:f>
              <c:strCache>
                <c:ptCount val="1"/>
                <c:pt idx="0">
                  <c:v>Wells Fargo Forecast</c:v>
                </c:pt>
              </c:strCache>
            </c:strRef>
          </c:tx>
          <c:spPr>
            <a:ln w="38100" cap="rnd">
              <a:solidFill>
                <a:srgbClr val="FFFFFF"/>
              </a:solidFill>
              <a:prstDash val="sysDash"/>
              <a:round/>
            </a:ln>
            <a:effectLst/>
          </c:spPr>
          <c:marker>
            <c:symbol val="none"/>
          </c:marker>
          <c:dPt>
            <c:idx val="9"/>
            <c:marker>
              <c:symbol val="none"/>
            </c:marker>
            <c:bubble3D val="0"/>
            <c:spPr>
              <a:ln w="38100" cap="rnd">
                <a:solidFill>
                  <a:srgbClr val="FFFFFF"/>
                </a:solidFill>
                <a:prstDash val="sysDash"/>
                <a:round/>
              </a:ln>
              <a:effectLst/>
            </c:spPr>
            <c:extLst>
              <c:ext xmlns:c16="http://schemas.microsoft.com/office/drawing/2014/chart" uri="{C3380CC4-5D6E-409C-BE32-E72D297353CC}">
                <c16:uniqueId val="{00000010-C628-44BE-B1F3-695B796DF74F}"/>
              </c:ext>
            </c:extLst>
          </c:dPt>
          <c:dLbls>
            <c:dLbl>
              <c:idx val="11"/>
              <c:layout>
                <c:manualLayout>
                  <c:x val="-5.344791990019024E-3"/>
                  <c:y val="4.2310349933369525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909006879036449E-2"/>
                      <c:h val="5.1608179918727279E-2"/>
                    </c:manualLayout>
                  </c15:layout>
                </c:ext>
                <c:ext xmlns:c16="http://schemas.microsoft.com/office/drawing/2014/chart" uri="{C3380CC4-5D6E-409C-BE32-E72D297353CC}">
                  <c16:uniqueId val="{00000002-D0C9-4272-B158-FD5469A0D66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Sheet1!$A$26:$A$37</c:f>
              <c:strCache>
                <c:ptCount val="12"/>
                <c:pt idx="0">
                  <c:v>2024 Q1</c:v>
                </c:pt>
                <c:pt idx="1">
                  <c:v>2024 Q2</c:v>
                </c:pt>
                <c:pt idx="2">
                  <c:v>2024 Q3</c:v>
                </c:pt>
                <c:pt idx="3">
                  <c:v>2024 Q4</c:v>
                </c:pt>
                <c:pt idx="4">
                  <c:v>2025 Q1</c:v>
                </c:pt>
                <c:pt idx="5">
                  <c:v>2025 Q2</c:v>
                </c:pt>
                <c:pt idx="6">
                  <c:v>2025 Q3</c:v>
                </c:pt>
                <c:pt idx="7">
                  <c:v>2025 Q4</c:v>
                </c:pt>
                <c:pt idx="8">
                  <c:v>2026 Q1</c:v>
                </c:pt>
                <c:pt idx="9">
                  <c:v>2026 Q2</c:v>
                </c:pt>
                <c:pt idx="10">
                  <c:v>2026 Q3</c:v>
                </c:pt>
                <c:pt idx="11">
                  <c:v>2026 Q4</c:v>
                </c:pt>
              </c:strCache>
            </c:strRef>
          </c:cat>
          <c:val>
            <c:numRef>
              <c:f>Sheet1!$E$26:$E$37</c:f>
              <c:numCache>
                <c:formatCode>General</c:formatCode>
                <c:ptCount val="12"/>
                <c:pt idx="7" formatCode="0.00">
                  <c:v>6.2</c:v>
                </c:pt>
                <c:pt idx="8" formatCode="0.00">
                  <c:v>6.15</c:v>
                </c:pt>
                <c:pt idx="9" formatCode="0.00">
                  <c:v>6.15</c:v>
                </c:pt>
                <c:pt idx="10" formatCode="0.00">
                  <c:v>6.2</c:v>
                </c:pt>
                <c:pt idx="11" formatCode="0.00">
                  <c:v>6.2</c:v>
                </c:pt>
              </c:numCache>
            </c:numRef>
          </c:val>
          <c:smooth val="0"/>
          <c:extLst>
            <c:ext xmlns:c16="http://schemas.microsoft.com/office/drawing/2014/chart" uri="{C3380CC4-5D6E-409C-BE32-E72D297353CC}">
              <c16:uniqueId val="{0000001A-00C3-4F81-9124-E830F8187BA9}"/>
            </c:ext>
          </c:extLst>
        </c:ser>
        <c:dLbls>
          <c:showLegendKey val="0"/>
          <c:showVal val="0"/>
          <c:showCatName val="0"/>
          <c:showSerName val="0"/>
          <c:showPercent val="0"/>
          <c:showBubbleSize val="0"/>
        </c:dLbls>
        <c:smooth val="0"/>
        <c:axId val="1255984880"/>
        <c:axId val="1256534448"/>
      </c:lineChart>
      <c:catAx>
        <c:axId val="1255984880"/>
        <c:scaling>
          <c:orientation val="minMax"/>
        </c:scaling>
        <c:delete val="0"/>
        <c:axPos val="b"/>
        <c:numFmt formatCode="General" sourceLinked="1"/>
        <c:majorTickMark val="none"/>
        <c:minorTickMark val="none"/>
        <c:tickLblPos val="nextTo"/>
        <c:spPr>
          <a:noFill/>
          <a:ln w="19050" cap="flat" cmpd="sng" algn="ctr">
            <a:solidFill>
              <a:srgbClr val="FFFFFF"/>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256534448"/>
        <c:crosses val="autoZero"/>
        <c:auto val="1"/>
        <c:lblAlgn val="ctr"/>
        <c:lblOffset val="100"/>
        <c:noMultiLvlLbl val="0"/>
      </c:catAx>
      <c:valAx>
        <c:axId val="1256534448"/>
        <c:scaling>
          <c:orientation val="minMax"/>
          <c:max val="7.5"/>
          <c:min val="5.5"/>
        </c:scaling>
        <c:delete val="0"/>
        <c:axPos val="l"/>
        <c:majorGridlines>
          <c:spPr>
            <a:ln w="9525" cap="flat" cmpd="sng" algn="ctr">
              <a:solidFill>
                <a:srgbClr val="111214">
                  <a:lumMod val="75000"/>
                  <a:lumOff val="25000"/>
                </a:srgbClr>
              </a:solidFill>
              <a:round/>
            </a:ln>
            <a:effectLst/>
          </c:spPr>
        </c:majorGridlines>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crossAx val="1255984880"/>
        <c:crosses val="autoZero"/>
        <c:crossBetween val="between"/>
      </c:valAx>
      <c:spPr>
        <a:noFill/>
        <a:ln>
          <a:noFill/>
        </a:ln>
        <a:effectLst/>
      </c:spPr>
    </c:plotArea>
    <c:legend>
      <c:legendPos val="t"/>
      <c:layout>
        <c:manualLayout>
          <c:xMode val="edge"/>
          <c:yMode val="edge"/>
          <c:x val="4.9312457170795389E-2"/>
          <c:y val="0.56186433706793015"/>
          <c:w val="0.35064507606710299"/>
          <c:h val="0.262993353404734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16243"/>
          <c:y val="6.2427900000000001E-2"/>
          <c:w val="0.87875700000000001"/>
          <c:h val="0.73248400000000002"/>
        </c:manualLayout>
      </c:layout>
      <c:barChart>
        <c:barDir val="col"/>
        <c:grouping val="stacked"/>
        <c:varyColors val="0"/>
        <c:ser>
          <c:idx val="0"/>
          <c:order val="0"/>
          <c:tx>
            <c:strRef>
              <c:f>Sheet1!$B$1</c:f>
              <c:strCache>
                <c:ptCount val="1"/>
                <c:pt idx="0">
                  <c:v>Annual Growth</c:v>
                </c:pt>
              </c:strCache>
            </c:strRef>
          </c:tx>
          <c:spPr>
            <a:solidFill>
              <a:srgbClr val="92D050"/>
            </a:solidFill>
            <a:ln w="9525" cap="flat">
              <a:solidFill>
                <a:srgbClr val="92D050">
                  <a:alpha val="99000"/>
                </a:srgbClr>
              </a:solidFill>
              <a:prstDash val="solid"/>
              <a:round/>
            </a:ln>
            <a:effectLst/>
          </c:spPr>
          <c:invertIfNegative val="0"/>
          <c:dPt>
            <c:idx val="7"/>
            <c:invertIfNegative val="0"/>
            <c:bubble3D val="0"/>
            <c:spPr>
              <a:solidFill>
                <a:srgbClr val="FFC000"/>
              </a:solidFill>
              <a:ln w="9525" cap="flat">
                <a:solidFill>
                  <a:srgbClr val="92D050">
                    <a:alpha val="99000"/>
                  </a:srgbClr>
                </a:solidFill>
                <a:prstDash val="solid"/>
                <a:round/>
              </a:ln>
              <a:effectLst/>
            </c:spPr>
            <c:extLst>
              <c:ext xmlns:c16="http://schemas.microsoft.com/office/drawing/2014/chart" uri="{C3380CC4-5D6E-409C-BE32-E72D297353CC}">
                <c16:uniqueId val="{00000003-21DB-47CB-BFC1-61B575191E98}"/>
              </c:ext>
            </c:extLst>
          </c:dPt>
          <c:dLbls>
            <c:numFmt formatCode="#,##0.0" sourceLinked="0"/>
            <c:spPr>
              <a:noFill/>
              <a:ln>
                <a:noFill/>
              </a:ln>
              <a:effectLst/>
            </c:spPr>
            <c:txPr>
              <a:bodyPr wrap="square" lIns="38100" tIns="19050" rIns="38100" bIns="19050" anchor="ctr">
                <a:spAutoFit/>
              </a:bodyPr>
              <a:lstStyle/>
              <a:p>
                <a:pPr>
                  <a:defRPr sz="20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Sheet1!$A$2:$A$9</c:f>
              <c:numCache>
                <c:formatCode>General</c:formatCode>
                <c:ptCount val="8"/>
                <c:pt idx="0">
                  <c:v>2019</c:v>
                </c:pt>
                <c:pt idx="1">
                  <c:v>2020</c:v>
                </c:pt>
                <c:pt idx="2">
                  <c:v>2021</c:v>
                </c:pt>
                <c:pt idx="3">
                  <c:v>2022</c:v>
                </c:pt>
                <c:pt idx="4">
                  <c:v>2023</c:v>
                </c:pt>
                <c:pt idx="5">
                  <c:v>2024</c:v>
                </c:pt>
                <c:pt idx="6">
                  <c:v>2025</c:v>
                </c:pt>
                <c:pt idx="7">
                  <c:v>2026</c:v>
                </c:pt>
              </c:numCache>
            </c:numRef>
          </c:cat>
          <c:val>
            <c:numRef>
              <c:f>Sheet1!$B$2:$B$9</c:f>
              <c:numCache>
                <c:formatCode>General</c:formatCode>
                <c:ptCount val="8"/>
                <c:pt idx="0">
                  <c:v>2.6</c:v>
                </c:pt>
                <c:pt idx="1">
                  <c:v>-2.16</c:v>
                </c:pt>
                <c:pt idx="2">
                  <c:v>6.06</c:v>
                </c:pt>
                <c:pt idx="3">
                  <c:v>2.5099999999999998</c:v>
                </c:pt>
                <c:pt idx="4">
                  <c:v>2.89</c:v>
                </c:pt>
                <c:pt idx="5">
                  <c:v>2.8</c:v>
                </c:pt>
                <c:pt idx="6">
                  <c:v>2.8</c:v>
                </c:pt>
                <c:pt idx="7">
                  <c:v>2.2000000000000002</c:v>
                </c:pt>
              </c:numCache>
            </c:numRef>
          </c:val>
          <c:extLst>
            <c:ext xmlns:c16="http://schemas.microsoft.com/office/drawing/2014/chart" uri="{C3380CC4-5D6E-409C-BE32-E72D297353CC}">
              <c16:uniqueId val="{00000000-FCA3-455C-96F0-6F922231EECF}"/>
            </c:ext>
          </c:extLst>
        </c:ser>
        <c:dLbls>
          <c:showLegendKey val="0"/>
          <c:showVal val="0"/>
          <c:showCatName val="0"/>
          <c:showSerName val="0"/>
          <c:showPercent val="0"/>
          <c:showBubbleSize val="0"/>
        </c:dLbls>
        <c:gapWidth val="100"/>
        <c:overlap val="100"/>
        <c:axId val="2094734552"/>
        <c:axId val="2094734553"/>
      </c:barChart>
      <c:dateAx>
        <c:axId val="2094734552"/>
        <c:scaling>
          <c:orientation val="minMax"/>
        </c:scaling>
        <c:delete val="0"/>
        <c:axPos val="b"/>
        <c:numFmt formatCode="General" sourceLinked="0"/>
        <c:majorTickMark val="out"/>
        <c:minorTickMark val="none"/>
        <c:tickLblPos val="low"/>
        <c:spPr>
          <a:ln w="12700" cap="flat">
            <a:solidFill>
              <a:srgbClr val="FFFFFF"/>
            </a:solidFill>
            <a:prstDash val="solid"/>
            <a:round/>
          </a:ln>
        </c:spPr>
        <c:txPr>
          <a:bodyPr rot="0"/>
          <a:lstStyle/>
          <a:p>
            <a:pPr>
              <a:defRPr sz="1870" b="0" i="0" u="none" strike="noStrike">
                <a:solidFill>
                  <a:srgbClr val="FFFFFF"/>
                </a:solidFill>
                <a:latin typeface="Poppins Regular"/>
              </a:defRPr>
            </a:pPr>
            <a:endParaRPr lang="en-US"/>
          </a:p>
        </c:txPr>
        <c:crossAx val="2094734553"/>
        <c:crosses val="autoZero"/>
        <c:auto val="0"/>
        <c:lblOffset val="100"/>
        <c:baseTimeUnit val="days"/>
      </c:dateAx>
      <c:valAx>
        <c:axId val="2094734553"/>
        <c:scaling>
          <c:orientation val="minMax"/>
          <c:max val="7"/>
          <c:min val="-3"/>
        </c:scaling>
        <c:delete val="0"/>
        <c:axPos val="l"/>
        <c:numFmt formatCode="0.0" sourceLinked="0"/>
        <c:majorTickMark val="none"/>
        <c:minorTickMark val="none"/>
        <c:tickLblPos val="nextTo"/>
        <c:spPr>
          <a:ln w="12700" cap="flat">
            <a:noFill/>
            <a:prstDash val="solid"/>
            <a:round/>
          </a:ln>
        </c:spPr>
        <c:txPr>
          <a:bodyPr rot="0"/>
          <a:lstStyle/>
          <a:p>
            <a:pPr>
              <a:defRPr sz="1870" b="0" i="0" u="none" strike="noStrike">
                <a:solidFill>
                  <a:srgbClr val="FFFFFF"/>
                </a:solidFill>
                <a:latin typeface="Poppins Regular"/>
              </a:defRPr>
            </a:pPr>
            <a:endParaRPr lang="en-US"/>
          </a:p>
        </c:txPr>
        <c:crossAx val="2094734552"/>
        <c:crossesAt val="1"/>
        <c:crossBetween val="between"/>
        <c:majorUnit val="1"/>
        <c:minorUnit val="0.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519473356250761E-2"/>
          <c:y val="3.4389393522341494E-2"/>
          <c:w val="0.94782017071796354"/>
          <c:h val="0.96375819618760539"/>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FEA-4978-9C3B-8828EFDDB2B9}"/>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CFEA-4978-9C3B-8828EFDDB2B9}"/>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CFEA-4978-9C3B-8828EFDDB2B9}"/>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CFEA-4978-9C3B-8828EFDDB2B9}"/>
              </c:ext>
            </c:extLst>
          </c:dPt>
          <c:dPt>
            <c:idx val="6"/>
            <c:invertIfNegative val="0"/>
            <c:bubble3D val="0"/>
            <c:spPr>
              <a:solidFill>
                <a:srgbClr val="00B0F0"/>
              </a:solidFill>
              <a:ln>
                <a:noFill/>
              </a:ln>
              <a:effectLst/>
            </c:spPr>
            <c:extLst>
              <c:ext xmlns:c16="http://schemas.microsoft.com/office/drawing/2014/chart" uri="{C3380CC4-5D6E-409C-BE32-E72D297353CC}">
                <c16:uniqueId val="{00000008-292B-4435-B89D-22D468C0C810}"/>
              </c:ext>
            </c:extLst>
          </c:dPt>
          <c:dPt>
            <c:idx val="7"/>
            <c:invertIfNegative val="0"/>
            <c:bubble3D val="0"/>
            <c:spPr>
              <a:solidFill>
                <a:srgbClr val="FFC000"/>
              </a:solidFill>
              <a:ln>
                <a:noFill/>
              </a:ln>
              <a:effectLst/>
            </c:spPr>
            <c:extLst>
              <c:ext xmlns:c16="http://schemas.microsoft.com/office/drawing/2014/chart" uri="{C3380CC4-5D6E-409C-BE32-E72D297353CC}">
                <c16:uniqueId val="{0000000A-5018-4F82-A6DC-078124E385F7}"/>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2019</c:v>
                </c:pt>
                <c:pt idx="1">
                  <c:v>2020</c:v>
                </c:pt>
                <c:pt idx="2">
                  <c:v>2021</c:v>
                </c:pt>
                <c:pt idx="3">
                  <c:v>2022</c:v>
                </c:pt>
                <c:pt idx="4">
                  <c:v>2023</c:v>
                </c:pt>
                <c:pt idx="5">
                  <c:v>2024</c:v>
                </c:pt>
                <c:pt idx="6">
                  <c:v>2025</c:v>
                </c:pt>
                <c:pt idx="7">
                  <c:v>2026</c:v>
                </c:pt>
              </c:strCache>
            </c:strRef>
          </c:cat>
          <c:val>
            <c:numRef>
              <c:f>Sheet1!$B$2:$B$9</c:f>
              <c:numCache>
                <c:formatCode>0.00</c:formatCode>
                <c:ptCount val="8"/>
                <c:pt idx="0">
                  <c:v>5.34</c:v>
                </c:pt>
                <c:pt idx="1">
                  <c:v>5.64</c:v>
                </c:pt>
                <c:pt idx="2">
                  <c:v>6.12</c:v>
                </c:pt>
                <c:pt idx="3">
                  <c:v>4.8600000000000003</c:v>
                </c:pt>
                <c:pt idx="4">
                  <c:v>4.09</c:v>
                </c:pt>
                <c:pt idx="5">
                  <c:v>4.0599999999999996</c:v>
                </c:pt>
                <c:pt idx="6">
                  <c:v>4.0599999999999996</c:v>
                </c:pt>
                <c:pt idx="7">
                  <c:v>4.63</c:v>
                </c:pt>
              </c:numCache>
            </c:numRef>
          </c:val>
          <c:extLst>
            <c:ext xmlns:c16="http://schemas.microsoft.com/office/drawing/2014/chart" uri="{C3380CC4-5D6E-409C-BE32-E72D297353CC}">
              <c16:uniqueId val="{00000020-CFEA-4978-9C3B-8828EFDDB2B9}"/>
            </c:ext>
          </c:extLst>
        </c:ser>
        <c:dLbls>
          <c:showLegendKey val="0"/>
          <c:showVal val="0"/>
          <c:showCatName val="0"/>
          <c:showSerName val="0"/>
          <c:showPercent val="0"/>
          <c:showBubbleSize val="0"/>
        </c:dLbls>
        <c:gapWidth val="20"/>
        <c:overlap val="-27"/>
        <c:axId val="213275808"/>
        <c:axId val="213276224"/>
      </c:barChart>
      <c:catAx>
        <c:axId val="213275808"/>
        <c:scaling>
          <c:orientation val="minMax"/>
        </c:scaling>
        <c:delete val="0"/>
        <c:axPos val="b"/>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crossAx val="213276224"/>
        <c:crosses val="autoZero"/>
        <c:auto val="1"/>
        <c:lblAlgn val="ctr"/>
        <c:lblOffset val="100"/>
        <c:noMultiLvlLbl val="0"/>
      </c:catAx>
      <c:valAx>
        <c:axId val="213276224"/>
        <c:scaling>
          <c:orientation val="minMax"/>
          <c:max val="7.5"/>
          <c:min val="0"/>
        </c:scaling>
        <c:delete val="1"/>
        <c:axPos val="l"/>
        <c:numFmt formatCode="0.00" sourceLinked="1"/>
        <c:majorTickMark val="out"/>
        <c:minorTickMark val="none"/>
        <c:tickLblPos val="nextTo"/>
        <c:crossAx val="2132758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tx1"/>
    </a:solidFill>
    <a:ln>
      <a:solidFill>
        <a:schemeClr val="accent1"/>
      </a:solid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10699588477367E-2"/>
          <c:y val="0"/>
          <c:w val="0.97777777777777775"/>
          <c:h val="0.84978900893202303"/>
        </c:manualLayout>
      </c:layout>
      <c:barChart>
        <c:barDir val="col"/>
        <c:grouping val="clustered"/>
        <c:varyColors val="0"/>
        <c:ser>
          <c:idx val="0"/>
          <c:order val="0"/>
          <c:tx>
            <c:strRef>
              <c:f>Sheet1!$B$1</c:f>
              <c:strCache>
                <c:ptCount val="1"/>
                <c:pt idx="0">
                  <c:v>Homes for Sale </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2-5498-4E1C-9F1B-F0F5452C0540}"/>
              </c:ext>
            </c:extLst>
          </c:dPt>
          <c:dPt>
            <c:idx val="1"/>
            <c:invertIfNegative val="0"/>
            <c:bubble3D val="0"/>
            <c:spPr>
              <a:solidFill>
                <a:srgbClr val="00B0F0"/>
              </a:solidFill>
              <a:ln>
                <a:noFill/>
              </a:ln>
              <a:effectLst/>
            </c:spPr>
            <c:extLst>
              <c:ext xmlns:c16="http://schemas.microsoft.com/office/drawing/2014/chart" uri="{C3380CC4-5D6E-409C-BE32-E72D297353CC}">
                <c16:uniqueId val="{00000003-5498-4E1C-9F1B-F0F5452C0540}"/>
              </c:ext>
            </c:extLst>
          </c:dPt>
          <c:dPt>
            <c:idx val="2"/>
            <c:invertIfNegative val="0"/>
            <c:bubble3D val="0"/>
            <c:spPr>
              <a:solidFill>
                <a:srgbClr val="00B0F0"/>
              </a:solidFill>
              <a:ln>
                <a:noFill/>
              </a:ln>
              <a:effectLst/>
            </c:spPr>
            <c:extLst>
              <c:ext xmlns:c16="http://schemas.microsoft.com/office/drawing/2014/chart" uri="{C3380CC4-5D6E-409C-BE32-E72D297353CC}">
                <c16:uniqueId val="{00000004-5498-4E1C-9F1B-F0F5452C0540}"/>
              </c:ext>
            </c:extLst>
          </c:dPt>
          <c:dPt>
            <c:idx val="3"/>
            <c:invertIfNegative val="0"/>
            <c:bubble3D val="0"/>
            <c:spPr>
              <a:solidFill>
                <a:srgbClr val="00B0F0"/>
              </a:solidFill>
              <a:ln>
                <a:noFill/>
              </a:ln>
              <a:effectLst/>
            </c:spPr>
            <c:extLst>
              <c:ext xmlns:c16="http://schemas.microsoft.com/office/drawing/2014/chart" uri="{C3380CC4-5D6E-409C-BE32-E72D297353CC}">
                <c16:uniqueId val="{00000005-5498-4E1C-9F1B-F0F5452C0540}"/>
              </c:ext>
            </c:extLst>
          </c:dPt>
          <c:dPt>
            <c:idx val="4"/>
            <c:invertIfNegative val="0"/>
            <c:bubble3D val="0"/>
            <c:spPr>
              <a:solidFill>
                <a:srgbClr val="00B0F0"/>
              </a:solidFill>
              <a:ln>
                <a:noFill/>
              </a:ln>
              <a:effectLst/>
            </c:spPr>
            <c:extLst>
              <c:ext xmlns:c16="http://schemas.microsoft.com/office/drawing/2014/chart" uri="{C3380CC4-5D6E-409C-BE32-E72D297353CC}">
                <c16:uniqueId val="{00000006-5498-4E1C-9F1B-F0F5452C0540}"/>
              </c:ext>
            </c:extLst>
          </c:dPt>
          <c:dPt>
            <c:idx val="5"/>
            <c:invertIfNegative val="0"/>
            <c:bubble3D val="0"/>
            <c:spPr>
              <a:solidFill>
                <a:srgbClr val="00B0F0"/>
              </a:solidFill>
              <a:ln>
                <a:noFill/>
              </a:ln>
              <a:effectLst/>
            </c:spPr>
            <c:extLst>
              <c:ext xmlns:c16="http://schemas.microsoft.com/office/drawing/2014/chart" uri="{C3380CC4-5D6E-409C-BE32-E72D297353CC}">
                <c16:uniqueId val="{00000001-064F-4BDF-B07E-C2A5A6E653A1}"/>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D-4329-40C2-BFF5-ECEF847FF5E9}"/>
              </c:ext>
            </c:extLst>
          </c:dPt>
          <c:dPt>
            <c:idx val="7"/>
            <c:invertIfNegative val="0"/>
            <c:bubble3D val="0"/>
            <c:spPr>
              <a:solidFill>
                <a:srgbClr val="FFC000"/>
              </a:solidFill>
              <a:ln>
                <a:solidFill>
                  <a:srgbClr val="FFC000"/>
                </a:solidFill>
              </a:ln>
              <a:effectLst/>
            </c:spPr>
            <c:extLst>
              <c:ext xmlns:c16="http://schemas.microsoft.com/office/drawing/2014/chart" uri="{C3380CC4-5D6E-409C-BE32-E72D297353CC}">
                <c16:uniqueId val="{00000000-C2E7-4797-B670-75636515A84B}"/>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2019</c:v>
                </c:pt>
                <c:pt idx="1">
                  <c:v>2020</c:v>
                </c:pt>
                <c:pt idx="2">
                  <c:v>2021</c:v>
                </c:pt>
                <c:pt idx="3">
                  <c:v>2022</c:v>
                </c:pt>
                <c:pt idx="4">
                  <c:v>2023</c:v>
                </c:pt>
                <c:pt idx="5">
                  <c:v>2024</c:v>
                </c:pt>
                <c:pt idx="6">
                  <c:v>2025</c:v>
                </c:pt>
                <c:pt idx="7">
                  <c:v>2026</c:v>
                </c:pt>
              </c:numCache>
            </c:numRef>
          </c:cat>
          <c:val>
            <c:numRef>
              <c:f>Sheet1!$B$2:$B$9</c:f>
              <c:numCache>
                <c:formatCode>"$"#,##0</c:formatCode>
                <c:ptCount val="8"/>
                <c:pt idx="0">
                  <c:v>271900</c:v>
                </c:pt>
                <c:pt idx="1">
                  <c:v>296700</c:v>
                </c:pt>
                <c:pt idx="2">
                  <c:v>350700</c:v>
                </c:pt>
                <c:pt idx="3">
                  <c:v>386400</c:v>
                </c:pt>
                <c:pt idx="4">
                  <c:v>389300</c:v>
                </c:pt>
                <c:pt idx="5">
                  <c:v>407600</c:v>
                </c:pt>
                <c:pt idx="6">
                  <c:v>414400</c:v>
                </c:pt>
                <c:pt idx="7">
                  <c:v>430000</c:v>
                </c:pt>
              </c:numCache>
            </c:numRef>
          </c:val>
          <c:extLst>
            <c:ext xmlns:c16="http://schemas.microsoft.com/office/drawing/2014/chart" uri="{C3380CC4-5D6E-409C-BE32-E72D297353CC}">
              <c16:uniqueId val="{00000000-5CEC-4EC9-AD4D-23BB46853A2B}"/>
            </c:ext>
          </c:extLst>
        </c:ser>
        <c:dLbls>
          <c:showLegendKey val="0"/>
          <c:showVal val="0"/>
          <c:showCatName val="0"/>
          <c:showSerName val="0"/>
          <c:showPercent val="0"/>
          <c:showBubbleSize val="0"/>
        </c:dLbls>
        <c:gapWidth val="50"/>
        <c:overlap val="-27"/>
        <c:axId val="251586816"/>
        <c:axId val="251590656"/>
      </c:barChart>
      <c:catAx>
        <c:axId val="251586816"/>
        <c:scaling>
          <c:orientation val="minMax"/>
        </c:scaling>
        <c:delete val="0"/>
        <c:axPos val="b"/>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crossAx val="251590656"/>
        <c:crosses val="autoZero"/>
        <c:auto val="1"/>
        <c:lblAlgn val="ctr"/>
        <c:lblOffset val="100"/>
        <c:noMultiLvlLbl val="0"/>
      </c:catAx>
      <c:valAx>
        <c:axId val="251590656"/>
        <c:scaling>
          <c:orientation val="minMax"/>
        </c:scaling>
        <c:delete val="1"/>
        <c:axPos val="l"/>
        <c:numFmt formatCode="&quot;$&quot;#,##0" sourceLinked="1"/>
        <c:majorTickMark val="none"/>
        <c:minorTickMark val="none"/>
        <c:tickLblPos val="nextTo"/>
        <c:crossAx val="2515868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020181499035365E-2"/>
          <c:y val="9.2703725340689686E-2"/>
          <c:w val="0.92141772688665735"/>
          <c:h val="0.83068369617922244"/>
        </c:manualLayout>
      </c:layout>
      <c:barChart>
        <c:barDir val="col"/>
        <c:grouping val="clustered"/>
        <c:varyColors val="0"/>
        <c:ser>
          <c:idx val="0"/>
          <c:order val="0"/>
          <c:tx>
            <c:strRef>
              <c:f>Sheet1!$B$1</c:f>
              <c:strCache>
                <c:ptCount val="1"/>
                <c:pt idx="0">
                  <c:v>Wage Growth</c:v>
                </c:pt>
              </c:strCache>
            </c:strRef>
          </c:tx>
          <c:spPr>
            <a:solidFill>
              <a:schemeClr val="accent1"/>
            </a:solidFill>
            <a:ln>
              <a:noFill/>
            </a:ln>
            <a:effectLst/>
          </c:spPr>
          <c:invertIfNegative val="0"/>
          <c:dPt>
            <c:idx val="8"/>
            <c:invertIfNegative val="0"/>
            <c:bubble3D val="0"/>
            <c:spPr>
              <a:solidFill>
                <a:schemeClr val="accent1"/>
              </a:solidFill>
              <a:ln w="57150" cap="rnd">
                <a:noFill/>
                <a:prstDash val="sysDash"/>
                <a:round/>
              </a:ln>
              <a:effectLst/>
            </c:spPr>
            <c:extLst>
              <c:ext xmlns:c16="http://schemas.microsoft.com/office/drawing/2014/chart" uri="{C3380CC4-5D6E-409C-BE32-E72D297353CC}">
                <c16:uniqueId val="{00000001-344D-4DFD-B73B-220F4BB3B56B}"/>
              </c:ext>
            </c:extLst>
          </c:dPt>
          <c:cat>
            <c:strRef>
              <c:f>Sheet1!$A$20:$A$28</c:f>
              <c:strCache>
                <c:ptCount val="9"/>
                <c:pt idx="0">
                  <c:v>2018</c:v>
                </c:pt>
                <c:pt idx="1">
                  <c:v>2019</c:v>
                </c:pt>
                <c:pt idx="2">
                  <c:v>2020</c:v>
                </c:pt>
                <c:pt idx="3">
                  <c:v>2021</c:v>
                </c:pt>
                <c:pt idx="4">
                  <c:v>2022</c:v>
                </c:pt>
                <c:pt idx="5">
                  <c:v>2023</c:v>
                </c:pt>
                <c:pt idx="6">
                  <c:v>2024</c:v>
                </c:pt>
                <c:pt idx="7">
                  <c:v>2025</c:v>
                </c:pt>
                <c:pt idx="8">
                  <c:v>2026 Forecast</c:v>
                </c:pt>
              </c:strCache>
            </c:strRef>
          </c:cat>
          <c:val>
            <c:numRef>
              <c:f>Sheet1!$B$20:$B$28</c:f>
              <c:numCache>
                <c:formatCode>0%</c:formatCode>
                <c:ptCount val="9"/>
                <c:pt idx="0">
                  <c:v>0.03</c:v>
                </c:pt>
                <c:pt idx="1">
                  <c:v>0.04</c:v>
                </c:pt>
                <c:pt idx="2">
                  <c:v>0.03</c:v>
                </c:pt>
                <c:pt idx="3">
                  <c:v>0.05</c:v>
                </c:pt>
                <c:pt idx="4">
                  <c:v>0.06</c:v>
                </c:pt>
                <c:pt idx="5">
                  <c:v>0.05</c:v>
                </c:pt>
                <c:pt idx="6">
                  <c:v>0.04</c:v>
                </c:pt>
                <c:pt idx="7">
                  <c:v>0.04</c:v>
                </c:pt>
                <c:pt idx="8">
                  <c:v>0.04</c:v>
                </c:pt>
              </c:numCache>
            </c:numRef>
          </c:val>
          <c:extLst>
            <c:ext xmlns:c16="http://schemas.microsoft.com/office/drawing/2014/chart" uri="{C3380CC4-5D6E-409C-BE32-E72D297353CC}">
              <c16:uniqueId val="{00000000-DCE3-4BB7-99A8-1F2B9DC0C6DA}"/>
            </c:ext>
          </c:extLst>
        </c:ser>
        <c:ser>
          <c:idx val="1"/>
          <c:order val="1"/>
          <c:tx>
            <c:strRef>
              <c:f>Sheet1!$C$1</c:f>
              <c:strCache>
                <c:ptCount val="1"/>
                <c:pt idx="0">
                  <c:v>Home Price Growth</c:v>
                </c:pt>
              </c:strCache>
            </c:strRef>
          </c:tx>
          <c:spPr>
            <a:solidFill>
              <a:schemeClr val="accent2"/>
            </a:solidFill>
            <a:ln>
              <a:noFill/>
            </a:ln>
            <a:effectLst/>
          </c:spPr>
          <c:invertIfNegative val="0"/>
          <c:dPt>
            <c:idx val="8"/>
            <c:invertIfNegative val="0"/>
            <c:bubble3D val="0"/>
            <c:spPr>
              <a:solidFill>
                <a:schemeClr val="accent2"/>
              </a:solidFill>
              <a:ln w="57150" cap="rnd">
                <a:noFill/>
                <a:prstDash val="sysDash"/>
                <a:round/>
              </a:ln>
              <a:effectLst/>
            </c:spPr>
            <c:extLst>
              <c:ext xmlns:c16="http://schemas.microsoft.com/office/drawing/2014/chart" uri="{C3380CC4-5D6E-409C-BE32-E72D297353CC}">
                <c16:uniqueId val="{00000003-344D-4DFD-B73B-220F4BB3B56B}"/>
              </c:ext>
            </c:extLst>
          </c:dPt>
          <c:cat>
            <c:strRef>
              <c:f>Sheet1!$A$20:$A$28</c:f>
              <c:strCache>
                <c:ptCount val="9"/>
                <c:pt idx="0">
                  <c:v>2018</c:v>
                </c:pt>
                <c:pt idx="1">
                  <c:v>2019</c:v>
                </c:pt>
                <c:pt idx="2">
                  <c:v>2020</c:v>
                </c:pt>
                <c:pt idx="3">
                  <c:v>2021</c:v>
                </c:pt>
                <c:pt idx="4">
                  <c:v>2022</c:v>
                </c:pt>
                <c:pt idx="5">
                  <c:v>2023</c:v>
                </c:pt>
                <c:pt idx="6">
                  <c:v>2024</c:v>
                </c:pt>
                <c:pt idx="7">
                  <c:v>2025</c:v>
                </c:pt>
                <c:pt idx="8">
                  <c:v>2026 Forecast</c:v>
                </c:pt>
              </c:strCache>
            </c:strRef>
          </c:cat>
          <c:val>
            <c:numRef>
              <c:f>Sheet1!$C$20:$C$28</c:f>
              <c:numCache>
                <c:formatCode>0%</c:formatCode>
                <c:ptCount val="9"/>
                <c:pt idx="0">
                  <c:v>0.03</c:v>
                </c:pt>
                <c:pt idx="1">
                  <c:v>0.08</c:v>
                </c:pt>
                <c:pt idx="2">
                  <c:v>0.13</c:v>
                </c:pt>
                <c:pt idx="3">
                  <c:v>0.16</c:v>
                </c:pt>
                <c:pt idx="4">
                  <c:v>0.02</c:v>
                </c:pt>
                <c:pt idx="5">
                  <c:v>0.04</c:v>
                </c:pt>
                <c:pt idx="6">
                  <c:v>0.06</c:v>
                </c:pt>
                <c:pt idx="7">
                  <c:v>0.02</c:v>
                </c:pt>
                <c:pt idx="8">
                  <c:v>0.01</c:v>
                </c:pt>
              </c:numCache>
            </c:numRef>
          </c:val>
          <c:extLst>
            <c:ext xmlns:c16="http://schemas.microsoft.com/office/drawing/2014/chart" uri="{C3380CC4-5D6E-409C-BE32-E72D297353CC}">
              <c16:uniqueId val="{00000001-DCE3-4BB7-99A8-1F2B9DC0C6DA}"/>
            </c:ext>
          </c:extLst>
        </c:ser>
        <c:dLbls>
          <c:showLegendKey val="0"/>
          <c:showVal val="0"/>
          <c:showCatName val="0"/>
          <c:showSerName val="0"/>
          <c:showPercent val="0"/>
          <c:showBubbleSize val="0"/>
        </c:dLbls>
        <c:gapWidth val="150"/>
        <c:axId val="1050225455"/>
        <c:axId val="1050233615"/>
      </c:barChart>
      <c:dateAx>
        <c:axId val="1050225455"/>
        <c:scaling>
          <c:orientation val="minMax"/>
        </c:scaling>
        <c:delete val="0"/>
        <c:axPos val="b"/>
        <c:numFmt formatCode="General" sourceLinked="1"/>
        <c:majorTickMark val="none"/>
        <c:minorTickMark val="none"/>
        <c:tickLblPos val="low"/>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crossAx val="1050233615"/>
        <c:crosses val="autoZero"/>
        <c:auto val="0"/>
        <c:lblOffset val="100"/>
        <c:baseTimeUnit val="days"/>
        <c:majorUnit val="1"/>
        <c:majorTimeUnit val="days"/>
      </c:dateAx>
      <c:valAx>
        <c:axId val="1050233615"/>
        <c:scaling>
          <c:orientation val="minMax"/>
          <c:max val="0.16000000000000003"/>
          <c:min val="0"/>
        </c:scaling>
        <c:delete val="0"/>
        <c:axPos val="l"/>
        <c:majorGridlines>
          <c:spPr>
            <a:ln w="9525" cap="flat" cmpd="sng" algn="ctr">
              <a:solidFill>
                <a:schemeClr val="tx1">
                  <a:lumMod val="75000"/>
                  <a:lumOff val="2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050225455"/>
        <c:crosses val="autoZero"/>
        <c:crossBetween val="between"/>
        <c:majorUnit val="2.0000000000000004E-2"/>
      </c:valAx>
      <c:spPr>
        <a:noFill/>
        <a:ln>
          <a:noFill/>
        </a:ln>
        <a:effectLst/>
      </c:spPr>
    </c:plotArea>
    <c:legend>
      <c:legendPos val="t"/>
      <c:layout>
        <c:manualLayout>
          <c:xMode val="edge"/>
          <c:yMode val="edge"/>
          <c:x val="0.56231274863835434"/>
          <c:y val="0.15558503126332637"/>
          <c:w val="0.36933885822721435"/>
          <c:h val="5.666485220289124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10699588477367E-2"/>
          <c:y val="0"/>
          <c:w val="0.97777777777777775"/>
          <c:h val="0.84978900893202303"/>
        </c:manualLayout>
      </c:layout>
      <c:barChart>
        <c:barDir val="col"/>
        <c:grouping val="clustered"/>
        <c:varyColors val="0"/>
        <c:ser>
          <c:idx val="0"/>
          <c:order val="0"/>
          <c:tx>
            <c:strRef>
              <c:f>Sheet1!$B$1</c:f>
              <c:strCache>
                <c:ptCount val="1"/>
                <c:pt idx="0">
                  <c:v>Closed Sales</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2-066D-47DE-BF1F-B3AA8CB855BE}"/>
              </c:ext>
            </c:extLst>
          </c:dPt>
          <c:dPt>
            <c:idx val="7"/>
            <c:invertIfNegative val="0"/>
            <c:bubble3D val="0"/>
            <c:spPr>
              <a:solidFill>
                <a:srgbClr val="FFC000"/>
              </a:solidFill>
              <a:ln>
                <a:noFill/>
              </a:ln>
              <a:effectLst/>
            </c:spPr>
            <c:extLst>
              <c:ext xmlns:c16="http://schemas.microsoft.com/office/drawing/2014/chart" uri="{C3380CC4-5D6E-409C-BE32-E72D297353CC}">
                <c16:uniqueId val="{00000000-1AE5-4C31-B4F7-4472CCC7B6E5}"/>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2019</c:v>
                </c:pt>
                <c:pt idx="1">
                  <c:v>2020</c:v>
                </c:pt>
                <c:pt idx="2">
                  <c:v>2021</c:v>
                </c:pt>
                <c:pt idx="3">
                  <c:v>2022</c:v>
                </c:pt>
                <c:pt idx="4">
                  <c:v>2023</c:v>
                </c:pt>
                <c:pt idx="5">
                  <c:v>2024</c:v>
                </c:pt>
                <c:pt idx="6">
                  <c:v>2025</c:v>
                </c:pt>
                <c:pt idx="7">
                  <c:v>2026*</c:v>
                </c:pt>
              </c:strCache>
            </c:strRef>
          </c:cat>
          <c:val>
            <c:numRef>
              <c:f>Sheet1!$B$8:$B$15</c:f>
              <c:numCache>
                <c:formatCode>_(* #,##0_);_(* \(#,##0\);_(* "-"??_);_(@_)</c:formatCode>
                <c:ptCount val="8"/>
                <c:pt idx="0" formatCode="#,##0">
                  <c:v>76806</c:v>
                </c:pt>
                <c:pt idx="1">
                  <c:v>84593</c:v>
                </c:pt>
                <c:pt idx="2">
                  <c:v>94096</c:v>
                </c:pt>
                <c:pt idx="3">
                  <c:v>79417</c:v>
                </c:pt>
                <c:pt idx="4">
                  <c:v>59004</c:v>
                </c:pt>
                <c:pt idx="5">
                  <c:v>59641</c:v>
                </c:pt>
                <c:pt idx="6" formatCode="#,##0">
                  <c:v>59268</c:v>
                </c:pt>
                <c:pt idx="7" formatCode="General">
                  <c:v>67566</c:v>
                </c:pt>
              </c:numCache>
            </c:numRef>
          </c:val>
          <c:extLst>
            <c:ext xmlns:c16="http://schemas.microsoft.com/office/drawing/2014/chart" uri="{C3380CC4-5D6E-409C-BE32-E72D297353CC}">
              <c16:uniqueId val="{00000000-5CEC-4EC9-AD4D-23BB46853A2B}"/>
            </c:ext>
          </c:extLst>
        </c:ser>
        <c:dLbls>
          <c:showLegendKey val="0"/>
          <c:showVal val="0"/>
          <c:showCatName val="0"/>
          <c:showSerName val="0"/>
          <c:showPercent val="0"/>
          <c:showBubbleSize val="0"/>
        </c:dLbls>
        <c:gapWidth val="50"/>
        <c:overlap val="-27"/>
        <c:axId val="251586816"/>
        <c:axId val="251590656"/>
      </c:barChart>
      <c:catAx>
        <c:axId val="251586816"/>
        <c:scaling>
          <c:orientation val="minMax"/>
        </c:scaling>
        <c:delete val="0"/>
        <c:axPos val="b"/>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crossAx val="251590656"/>
        <c:crosses val="autoZero"/>
        <c:auto val="1"/>
        <c:lblAlgn val="ctr"/>
        <c:lblOffset val="100"/>
        <c:noMultiLvlLbl val="0"/>
      </c:catAx>
      <c:valAx>
        <c:axId val="251590656"/>
        <c:scaling>
          <c:orientation val="minMax"/>
        </c:scaling>
        <c:delete val="1"/>
        <c:axPos val="l"/>
        <c:numFmt formatCode="#,##0" sourceLinked="1"/>
        <c:majorTickMark val="none"/>
        <c:minorTickMark val="none"/>
        <c:tickLblPos val="nextTo"/>
        <c:crossAx val="2515868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10699588477367E-2"/>
          <c:y val="0"/>
          <c:w val="0.97777777777777775"/>
          <c:h val="0.84978900893202303"/>
        </c:manualLayout>
      </c:layout>
      <c:barChart>
        <c:barDir val="col"/>
        <c:grouping val="clustered"/>
        <c:varyColors val="0"/>
        <c:ser>
          <c:idx val="0"/>
          <c:order val="0"/>
          <c:tx>
            <c:strRef>
              <c:f>Sheet1!$B$1</c:f>
              <c:strCache>
                <c:ptCount val="1"/>
                <c:pt idx="0">
                  <c:v>Closed Sales</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066D-47DE-BF1F-B3AA8CB855BE}"/>
              </c:ext>
            </c:extLst>
          </c:dPt>
          <c:dPt>
            <c:idx val="7"/>
            <c:invertIfNegative val="0"/>
            <c:bubble3D val="0"/>
            <c:spPr>
              <a:solidFill>
                <a:srgbClr val="FFC000"/>
              </a:solidFill>
              <a:ln>
                <a:noFill/>
              </a:ln>
              <a:effectLst/>
            </c:spPr>
            <c:extLst>
              <c:ext xmlns:c16="http://schemas.microsoft.com/office/drawing/2014/chart" uri="{C3380CC4-5D6E-409C-BE32-E72D297353CC}">
                <c16:uniqueId val="{00000000-32F1-4715-BDB8-E38EF2707D7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2019</c:v>
                </c:pt>
                <c:pt idx="1">
                  <c:v>2020</c:v>
                </c:pt>
                <c:pt idx="2">
                  <c:v>2021</c:v>
                </c:pt>
                <c:pt idx="3">
                  <c:v>2022</c:v>
                </c:pt>
                <c:pt idx="4">
                  <c:v>2023</c:v>
                </c:pt>
                <c:pt idx="5">
                  <c:v>2024</c:v>
                </c:pt>
                <c:pt idx="6">
                  <c:v>2025</c:v>
                </c:pt>
                <c:pt idx="7">
                  <c:v>2026*</c:v>
                </c:pt>
              </c:strCache>
            </c:strRef>
          </c:cat>
          <c:val>
            <c:numRef>
              <c:f>Sheet1!$B$8:$B$15</c:f>
              <c:numCache>
                <c:formatCode>_(* #,##0_);_(* \(#,##0\);_(* "-"??_);_(@_)</c:formatCode>
                <c:ptCount val="8"/>
                <c:pt idx="0" formatCode="#,##0">
                  <c:v>315341</c:v>
                </c:pt>
                <c:pt idx="1">
                  <c:v>336585</c:v>
                </c:pt>
                <c:pt idx="2">
                  <c:v>402399</c:v>
                </c:pt>
                <c:pt idx="3">
                  <c:v>453369</c:v>
                </c:pt>
                <c:pt idx="4">
                  <c:v>489550</c:v>
                </c:pt>
                <c:pt idx="5">
                  <c:v>513789</c:v>
                </c:pt>
                <c:pt idx="6" formatCode="#,##0">
                  <c:v>521277</c:v>
                </c:pt>
                <c:pt idx="7" formatCode="General">
                  <c:v>542128</c:v>
                </c:pt>
              </c:numCache>
            </c:numRef>
          </c:val>
          <c:extLst>
            <c:ext xmlns:c16="http://schemas.microsoft.com/office/drawing/2014/chart" uri="{C3380CC4-5D6E-409C-BE32-E72D297353CC}">
              <c16:uniqueId val="{00000000-5CEC-4EC9-AD4D-23BB46853A2B}"/>
            </c:ext>
          </c:extLst>
        </c:ser>
        <c:dLbls>
          <c:showLegendKey val="0"/>
          <c:showVal val="0"/>
          <c:showCatName val="0"/>
          <c:showSerName val="0"/>
          <c:showPercent val="0"/>
          <c:showBubbleSize val="0"/>
        </c:dLbls>
        <c:gapWidth val="50"/>
        <c:overlap val="-27"/>
        <c:axId val="251586816"/>
        <c:axId val="251590656"/>
      </c:barChart>
      <c:catAx>
        <c:axId val="251586816"/>
        <c:scaling>
          <c:orientation val="minMax"/>
        </c:scaling>
        <c:delete val="0"/>
        <c:axPos val="b"/>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crossAx val="251590656"/>
        <c:crosses val="autoZero"/>
        <c:auto val="1"/>
        <c:lblAlgn val="ctr"/>
        <c:lblOffset val="100"/>
        <c:noMultiLvlLbl val="0"/>
      </c:catAx>
      <c:valAx>
        <c:axId val="251590656"/>
        <c:scaling>
          <c:orientation val="minMax"/>
        </c:scaling>
        <c:delete val="1"/>
        <c:axPos val="l"/>
        <c:numFmt formatCode="#,##0" sourceLinked="1"/>
        <c:majorTickMark val="none"/>
        <c:minorTickMark val="none"/>
        <c:tickLblPos val="nextTo"/>
        <c:crossAx val="2515868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10699588477367E-2"/>
          <c:y val="0"/>
          <c:w val="0.97777777777777775"/>
          <c:h val="0.84978900893202303"/>
        </c:manualLayout>
      </c:layout>
      <c:barChart>
        <c:barDir val="col"/>
        <c:grouping val="clustered"/>
        <c:varyColors val="0"/>
        <c:ser>
          <c:idx val="0"/>
          <c:order val="0"/>
          <c:tx>
            <c:strRef>
              <c:f>Sheet1!$B$1</c:f>
              <c:strCache>
                <c:ptCount val="1"/>
                <c:pt idx="0">
                  <c:v>Active Inventory</c:v>
                </c:pt>
              </c:strCache>
            </c:strRef>
          </c:tx>
          <c:spPr>
            <a:solidFill>
              <a:srgbClr val="FF0000"/>
            </a:solidFill>
            <a:ln>
              <a:solidFill>
                <a:srgbClr val="FF0000"/>
              </a:solidFill>
            </a:ln>
            <a:effectLst/>
          </c:spPr>
          <c:invertIfNegative val="0"/>
          <c:dPt>
            <c:idx val="0"/>
            <c:invertIfNegative val="0"/>
            <c:bubble3D val="0"/>
            <c:spPr>
              <a:solidFill>
                <a:srgbClr val="FF0000"/>
              </a:solidFill>
              <a:ln>
                <a:solidFill>
                  <a:srgbClr val="FF0000"/>
                </a:solidFill>
              </a:ln>
              <a:effectLst/>
            </c:spPr>
            <c:extLst>
              <c:ext xmlns:c16="http://schemas.microsoft.com/office/drawing/2014/chart" uri="{C3380CC4-5D6E-409C-BE32-E72D297353CC}">
                <c16:uniqueId val="{00000002-066D-47DE-BF1F-B3AA8CB855BE}"/>
              </c:ext>
            </c:extLst>
          </c:dPt>
          <c:dPt>
            <c:idx val="7"/>
            <c:invertIfNegative val="0"/>
            <c:bubble3D val="0"/>
            <c:spPr>
              <a:solidFill>
                <a:srgbClr val="FFC000"/>
              </a:solidFill>
              <a:ln>
                <a:solidFill>
                  <a:srgbClr val="FFC000"/>
                </a:solidFill>
              </a:ln>
              <a:effectLst/>
            </c:spPr>
            <c:extLst>
              <c:ext xmlns:c16="http://schemas.microsoft.com/office/drawing/2014/chart" uri="{C3380CC4-5D6E-409C-BE32-E72D297353CC}">
                <c16:uniqueId val="{00000000-BF70-41FB-8C31-6CD2F1CF71BB}"/>
              </c:ext>
            </c:extLst>
          </c:dPt>
          <c:dLbls>
            <c:dLbl>
              <c:idx val="6"/>
              <c:layout>
                <c:manualLayout>
                  <c:x val="3.292181069958847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061-4338-AEE9-101CDD9BEA3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2019</c:v>
                </c:pt>
                <c:pt idx="1">
                  <c:v>2020</c:v>
                </c:pt>
                <c:pt idx="2">
                  <c:v>2021</c:v>
                </c:pt>
                <c:pt idx="3">
                  <c:v>2022</c:v>
                </c:pt>
                <c:pt idx="4">
                  <c:v>2023</c:v>
                </c:pt>
                <c:pt idx="5">
                  <c:v>2024</c:v>
                </c:pt>
                <c:pt idx="6">
                  <c:v>2025</c:v>
                </c:pt>
                <c:pt idx="7">
                  <c:v>2026*</c:v>
                </c:pt>
              </c:strCache>
            </c:strRef>
          </c:cat>
          <c:val>
            <c:numRef>
              <c:f>Sheet1!$B$8:$B$15</c:f>
              <c:numCache>
                <c:formatCode>_(* #,##0_);_(* \(#,##0\);_(* "-"??_);_(@_)</c:formatCode>
                <c:ptCount val="8"/>
                <c:pt idx="0" formatCode="#,##0">
                  <c:v>16249</c:v>
                </c:pt>
                <c:pt idx="1">
                  <c:v>7419</c:v>
                </c:pt>
                <c:pt idx="2">
                  <c:v>7682</c:v>
                </c:pt>
                <c:pt idx="3">
                  <c:v>11625</c:v>
                </c:pt>
                <c:pt idx="4">
                  <c:v>11283</c:v>
                </c:pt>
                <c:pt idx="5">
                  <c:v>15426</c:v>
                </c:pt>
                <c:pt idx="6" formatCode="#,##0">
                  <c:v>18538</c:v>
                </c:pt>
                <c:pt idx="7" formatCode="General">
                  <c:v>20392</c:v>
                </c:pt>
              </c:numCache>
            </c:numRef>
          </c:val>
          <c:extLst>
            <c:ext xmlns:c16="http://schemas.microsoft.com/office/drawing/2014/chart" uri="{C3380CC4-5D6E-409C-BE32-E72D297353CC}">
              <c16:uniqueId val="{00000000-5CEC-4EC9-AD4D-23BB46853A2B}"/>
            </c:ext>
          </c:extLst>
        </c:ser>
        <c:dLbls>
          <c:showLegendKey val="0"/>
          <c:showVal val="0"/>
          <c:showCatName val="0"/>
          <c:showSerName val="0"/>
          <c:showPercent val="0"/>
          <c:showBubbleSize val="0"/>
        </c:dLbls>
        <c:gapWidth val="50"/>
        <c:overlap val="-27"/>
        <c:axId val="251586816"/>
        <c:axId val="251590656"/>
      </c:barChart>
      <c:catAx>
        <c:axId val="251586816"/>
        <c:scaling>
          <c:orientation val="minMax"/>
        </c:scaling>
        <c:delete val="0"/>
        <c:axPos val="b"/>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crossAx val="251590656"/>
        <c:crosses val="autoZero"/>
        <c:auto val="1"/>
        <c:lblAlgn val="ctr"/>
        <c:lblOffset val="100"/>
        <c:noMultiLvlLbl val="0"/>
      </c:catAx>
      <c:valAx>
        <c:axId val="251590656"/>
        <c:scaling>
          <c:orientation val="minMax"/>
        </c:scaling>
        <c:delete val="1"/>
        <c:axPos val="l"/>
        <c:numFmt formatCode="#,##0" sourceLinked="1"/>
        <c:majorTickMark val="none"/>
        <c:minorTickMark val="none"/>
        <c:tickLblPos val="nextTo"/>
        <c:crossAx val="2515868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10699588477367E-2"/>
          <c:y val="0"/>
          <c:w val="0.97777777777777775"/>
          <c:h val="0.84978900893202303"/>
        </c:manualLayout>
      </c:layout>
      <c:barChart>
        <c:barDir val="col"/>
        <c:grouping val="clustered"/>
        <c:varyColors val="0"/>
        <c:ser>
          <c:idx val="0"/>
          <c:order val="0"/>
          <c:tx>
            <c:strRef>
              <c:f>Sheet1!$B$1</c:f>
              <c:strCache>
                <c:ptCount val="1"/>
                <c:pt idx="0">
                  <c:v>Closed Sales</c:v>
                </c:pt>
              </c:strCache>
            </c:strRef>
          </c:tx>
          <c:spPr>
            <a:solidFill>
              <a:schemeClr val="accent1"/>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066D-47DE-BF1F-B3AA8CB855BE}"/>
              </c:ext>
            </c:extLst>
          </c:dPt>
          <c:dPt>
            <c:idx val="1"/>
            <c:invertIfNegative val="0"/>
            <c:bubble3D val="0"/>
            <c:spPr>
              <a:solidFill>
                <a:schemeClr val="bg1"/>
              </a:solidFill>
              <a:ln>
                <a:noFill/>
              </a:ln>
              <a:effectLst/>
            </c:spPr>
            <c:extLst>
              <c:ext xmlns:c16="http://schemas.microsoft.com/office/drawing/2014/chart" uri="{C3380CC4-5D6E-409C-BE32-E72D297353CC}">
                <c16:uniqueId val="{00000003-066D-47DE-BF1F-B3AA8CB855BE}"/>
              </c:ext>
            </c:extLst>
          </c:dPt>
          <c:dPt>
            <c:idx val="2"/>
            <c:invertIfNegative val="0"/>
            <c:bubble3D val="0"/>
            <c:spPr>
              <a:solidFill>
                <a:schemeClr val="bg1"/>
              </a:solidFill>
              <a:ln>
                <a:noFill/>
              </a:ln>
              <a:effectLst/>
            </c:spPr>
            <c:extLst>
              <c:ext xmlns:c16="http://schemas.microsoft.com/office/drawing/2014/chart" uri="{C3380CC4-5D6E-409C-BE32-E72D297353CC}">
                <c16:uniqueId val="{00000004-066D-47DE-BF1F-B3AA8CB855BE}"/>
              </c:ext>
            </c:extLst>
          </c:dPt>
          <c:dPt>
            <c:idx val="3"/>
            <c:invertIfNegative val="0"/>
            <c:bubble3D val="0"/>
            <c:spPr>
              <a:solidFill>
                <a:schemeClr val="bg1"/>
              </a:solidFill>
              <a:ln>
                <a:noFill/>
              </a:ln>
              <a:effectLst/>
            </c:spPr>
            <c:extLst>
              <c:ext xmlns:c16="http://schemas.microsoft.com/office/drawing/2014/chart" uri="{C3380CC4-5D6E-409C-BE32-E72D297353CC}">
                <c16:uniqueId val="{00000005-066D-47DE-BF1F-B3AA8CB855BE}"/>
              </c:ext>
            </c:extLst>
          </c:dPt>
          <c:dPt>
            <c:idx val="4"/>
            <c:invertIfNegative val="0"/>
            <c:bubble3D val="0"/>
            <c:spPr>
              <a:solidFill>
                <a:schemeClr val="bg1"/>
              </a:solidFill>
              <a:ln>
                <a:noFill/>
              </a:ln>
              <a:effectLst/>
            </c:spPr>
            <c:extLst>
              <c:ext xmlns:c16="http://schemas.microsoft.com/office/drawing/2014/chart" uri="{C3380CC4-5D6E-409C-BE32-E72D297353CC}">
                <c16:uniqueId val="{00000006-066D-47DE-BF1F-B3AA8CB855BE}"/>
              </c:ext>
            </c:extLst>
          </c:dPt>
          <c:dPt>
            <c:idx val="5"/>
            <c:invertIfNegative val="0"/>
            <c:bubble3D val="0"/>
            <c:spPr>
              <a:solidFill>
                <a:schemeClr val="bg1"/>
              </a:solidFill>
              <a:ln>
                <a:noFill/>
              </a:ln>
              <a:effectLst/>
            </c:spPr>
            <c:extLst>
              <c:ext xmlns:c16="http://schemas.microsoft.com/office/drawing/2014/chart" uri="{C3380CC4-5D6E-409C-BE32-E72D297353CC}">
                <c16:uniqueId val="{00000001-064F-4BDF-B07E-C2A5A6E653A1}"/>
              </c:ext>
            </c:extLst>
          </c:dPt>
          <c:dPt>
            <c:idx val="6"/>
            <c:invertIfNegative val="0"/>
            <c:bubble3D val="0"/>
            <c:spPr>
              <a:solidFill>
                <a:schemeClr val="bg1"/>
              </a:solidFill>
              <a:ln>
                <a:noFill/>
              </a:ln>
              <a:effectLst/>
            </c:spPr>
            <c:extLst>
              <c:ext xmlns:c16="http://schemas.microsoft.com/office/drawing/2014/chart" uri="{C3380CC4-5D6E-409C-BE32-E72D297353CC}">
                <c16:uniqueId val="{0000000D-5061-4338-AEE9-101CDD9BEA35}"/>
              </c:ext>
            </c:extLst>
          </c:dPt>
          <c:dPt>
            <c:idx val="7"/>
            <c:invertIfNegative val="0"/>
            <c:bubble3D val="0"/>
            <c:spPr>
              <a:solidFill>
                <a:srgbClr val="FFC000"/>
              </a:solidFill>
              <a:ln>
                <a:noFill/>
              </a:ln>
              <a:effectLst/>
            </c:spPr>
            <c:extLst>
              <c:ext xmlns:c16="http://schemas.microsoft.com/office/drawing/2014/chart" uri="{C3380CC4-5D6E-409C-BE32-E72D297353CC}">
                <c16:uniqueId val="{0000000E-C917-4669-9E3C-37E212FC820F}"/>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2019</c:v>
                </c:pt>
                <c:pt idx="1">
                  <c:v>2020</c:v>
                </c:pt>
                <c:pt idx="2">
                  <c:v>2021</c:v>
                </c:pt>
                <c:pt idx="3">
                  <c:v>2022</c:v>
                </c:pt>
                <c:pt idx="4">
                  <c:v>2023</c:v>
                </c:pt>
                <c:pt idx="5">
                  <c:v>2024</c:v>
                </c:pt>
                <c:pt idx="6">
                  <c:v>2025</c:v>
                </c:pt>
                <c:pt idx="7">
                  <c:v>2026</c:v>
                </c:pt>
              </c:numCache>
            </c:numRef>
          </c:cat>
          <c:val>
            <c:numRef>
              <c:f>Sheet1!$B$2:$B$9</c:f>
              <c:numCache>
                <c:formatCode>#,##0</c:formatCode>
                <c:ptCount val="8"/>
                <c:pt idx="0" formatCode="_(* #,##0_);_(* \(#,##0\);_(* &quot;-&quot;??_);_(@_)">
                  <c:v>2994</c:v>
                </c:pt>
                <c:pt idx="1">
                  <c:v>3448</c:v>
                </c:pt>
                <c:pt idx="2">
                  <c:v>3610</c:v>
                </c:pt>
                <c:pt idx="3">
                  <c:v>3395</c:v>
                </c:pt>
                <c:pt idx="4">
                  <c:v>2189</c:v>
                </c:pt>
                <c:pt idx="5">
                  <c:v>2345</c:v>
                </c:pt>
                <c:pt idx="6">
                  <c:v>2345</c:v>
                </c:pt>
                <c:pt idx="7" formatCode="_(* #,##0_);_(* \(#,##0\);_(* &quot;-&quot;??_);_(@_)">
                  <c:v>2079</c:v>
                </c:pt>
              </c:numCache>
            </c:numRef>
          </c:val>
          <c:extLst>
            <c:ext xmlns:c16="http://schemas.microsoft.com/office/drawing/2014/chart" uri="{C3380CC4-5D6E-409C-BE32-E72D297353CC}">
              <c16:uniqueId val="{00000000-5CEC-4EC9-AD4D-23BB46853A2B}"/>
            </c:ext>
          </c:extLst>
        </c:ser>
        <c:dLbls>
          <c:showLegendKey val="0"/>
          <c:showVal val="0"/>
          <c:showCatName val="0"/>
          <c:showSerName val="0"/>
          <c:showPercent val="0"/>
          <c:showBubbleSize val="0"/>
        </c:dLbls>
        <c:gapWidth val="50"/>
        <c:overlap val="-27"/>
        <c:axId val="251586816"/>
        <c:axId val="251590656"/>
      </c:barChart>
      <c:catAx>
        <c:axId val="251586816"/>
        <c:scaling>
          <c:orientation val="minMax"/>
        </c:scaling>
        <c:delete val="0"/>
        <c:axPos val="b"/>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51590656"/>
        <c:crosses val="autoZero"/>
        <c:auto val="1"/>
        <c:lblAlgn val="ctr"/>
        <c:lblOffset val="100"/>
        <c:noMultiLvlLbl val="0"/>
      </c:catAx>
      <c:valAx>
        <c:axId val="251590656"/>
        <c:scaling>
          <c:orientation val="minMax"/>
        </c:scaling>
        <c:delete val="1"/>
        <c:axPos val="l"/>
        <c:numFmt formatCode="_(* #,##0_);_(* \(#,##0\);_(* &quot;-&quot;??_);_(@_)" sourceLinked="1"/>
        <c:majorTickMark val="none"/>
        <c:minorTickMark val="none"/>
        <c:tickLblPos val="nextTo"/>
        <c:crossAx val="2515868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56547848986606E-5"/>
          <c:y val="0"/>
          <c:w val="0.97777777777777775"/>
          <c:h val="0.84978900893202303"/>
        </c:manualLayout>
      </c:layout>
      <c:barChart>
        <c:barDir val="col"/>
        <c:grouping val="clustered"/>
        <c:varyColors val="0"/>
        <c:ser>
          <c:idx val="0"/>
          <c:order val="0"/>
          <c:tx>
            <c:strRef>
              <c:f>Sheet1!$B$1</c:f>
              <c:strCache>
                <c:ptCount val="1"/>
                <c:pt idx="0">
                  <c:v>Homes for Sale </c:v>
                </c:pt>
              </c:strCache>
            </c:strRef>
          </c:tx>
          <c:spPr>
            <a:solidFill>
              <a:schemeClr val="accent1"/>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54AA-4F12-A293-CAE4C3B3B561}"/>
              </c:ext>
            </c:extLst>
          </c:dPt>
          <c:dPt>
            <c:idx val="1"/>
            <c:invertIfNegative val="0"/>
            <c:bubble3D val="0"/>
            <c:spPr>
              <a:solidFill>
                <a:schemeClr val="bg1"/>
              </a:solidFill>
              <a:ln>
                <a:noFill/>
              </a:ln>
              <a:effectLst/>
            </c:spPr>
            <c:extLst>
              <c:ext xmlns:c16="http://schemas.microsoft.com/office/drawing/2014/chart" uri="{C3380CC4-5D6E-409C-BE32-E72D297353CC}">
                <c16:uniqueId val="{00000003-54AA-4F12-A293-CAE4C3B3B561}"/>
              </c:ext>
            </c:extLst>
          </c:dPt>
          <c:dPt>
            <c:idx val="2"/>
            <c:invertIfNegative val="0"/>
            <c:bubble3D val="0"/>
            <c:spPr>
              <a:solidFill>
                <a:schemeClr val="bg1"/>
              </a:solidFill>
              <a:ln>
                <a:noFill/>
              </a:ln>
              <a:effectLst/>
            </c:spPr>
            <c:extLst>
              <c:ext xmlns:c16="http://schemas.microsoft.com/office/drawing/2014/chart" uri="{C3380CC4-5D6E-409C-BE32-E72D297353CC}">
                <c16:uniqueId val="{00000004-54AA-4F12-A293-CAE4C3B3B561}"/>
              </c:ext>
            </c:extLst>
          </c:dPt>
          <c:dPt>
            <c:idx val="3"/>
            <c:invertIfNegative val="0"/>
            <c:bubble3D val="0"/>
            <c:spPr>
              <a:solidFill>
                <a:schemeClr val="bg1"/>
              </a:solidFill>
              <a:ln>
                <a:noFill/>
              </a:ln>
              <a:effectLst/>
            </c:spPr>
            <c:extLst>
              <c:ext xmlns:c16="http://schemas.microsoft.com/office/drawing/2014/chart" uri="{C3380CC4-5D6E-409C-BE32-E72D297353CC}">
                <c16:uniqueId val="{00000005-54AA-4F12-A293-CAE4C3B3B561}"/>
              </c:ext>
            </c:extLst>
          </c:dPt>
          <c:dPt>
            <c:idx val="4"/>
            <c:invertIfNegative val="0"/>
            <c:bubble3D val="0"/>
            <c:spPr>
              <a:solidFill>
                <a:schemeClr val="bg1"/>
              </a:solidFill>
              <a:ln>
                <a:solidFill>
                  <a:schemeClr val="bg1"/>
                </a:solidFill>
              </a:ln>
              <a:effectLst/>
            </c:spPr>
            <c:extLst>
              <c:ext xmlns:c16="http://schemas.microsoft.com/office/drawing/2014/chart" uri="{C3380CC4-5D6E-409C-BE32-E72D297353CC}">
                <c16:uniqueId val="{00000006-54AA-4F12-A293-CAE4C3B3B561}"/>
              </c:ext>
            </c:extLst>
          </c:dPt>
          <c:dPt>
            <c:idx val="5"/>
            <c:invertIfNegative val="0"/>
            <c:bubble3D val="0"/>
            <c:spPr>
              <a:solidFill>
                <a:schemeClr val="bg1"/>
              </a:solidFill>
              <a:ln>
                <a:noFill/>
              </a:ln>
              <a:effectLst/>
            </c:spPr>
            <c:extLst>
              <c:ext xmlns:c16="http://schemas.microsoft.com/office/drawing/2014/chart" uri="{C3380CC4-5D6E-409C-BE32-E72D297353CC}">
                <c16:uniqueId val="{00000001-064F-4BDF-B07E-C2A5A6E653A1}"/>
              </c:ext>
            </c:extLst>
          </c:dPt>
          <c:dPt>
            <c:idx val="6"/>
            <c:invertIfNegative val="0"/>
            <c:bubble3D val="0"/>
            <c:spPr>
              <a:solidFill>
                <a:schemeClr val="bg1"/>
              </a:solidFill>
              <a:ln>
                <a:noFill/>
              </a:ln>
              <a:effectLst/>
            </c:spPr>
            <c:extLst>
              <c:ext xmlns:c16="http://schemas.microsoft.com/office/drawing/2014/chart" uri="{C3380CC4-5D6E-409C-BE32-E72D297353CC}">
                <c16:uniqueId val="{0000000D-16A1-483C-8769-9C8239091677}"/>
              </c:ext>
            </c:extLst>
          </c:dPt>
          <c:dPt>
            <c:idx val="7"/>
            <c:invertIfNegative val="0"/>
            <c:bubble3D val="0"/>
            <c:spPr>
              <a:solidFill>
                <a:srgbClr val="FFC000"/>
              </a:solidFill>
              <a:ln>
                <a:solidFill>
                  <a:schemeClr val="accent4"/>
                </a:solidFill>
              </a:ln>
              <a:effectLst/>
            </c:spPr>
            <c:extLst>
              <c:ext xmlns:c16="http://schemas.microsoft.com/office/drawing/2014/chart" uri="{C3380CC4-5D6E-409C-BE32-E72D297353CC}">
                <c16:uniqueId val="{0000000E-EB8F-4378-B74E-84CC5C732A5C}"/>
              </c:ext>
            </c:extLst>
          </c:dPt>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2019</c:v>
                </c:pt>
                <c:pt idx="1">
                  <c:v>2020</c:v>
                </c:pt>
                <c:pt idx="2">
                  <c:v>2021</c:v>
                </c:pt>
                <c:pt idx="3">
                  <c:v>2022</c:v>
                </c:pt>
                <c:pt idx="4">
                  <c:v>2023</c:v>
                </c:pt>
                <c:pt idx="5">
                  <c:v>2024</c:v>
                </c:pt>
                <c:pt idx="6">
                  <c:v>2025</c:v>
                </c:pt>
                <c:pt idx="7">
                  <c:v>2026</c:v>
                </c:pt>
              </c:numCache>
            </c:numRef>
          </c:cat>
          <c:val>
            <c:numRef>
              <c:f>Sheet1!$B$2:$B$9</c:f>
              <c:numCache>
                <c:formatCode>#,##0</c:formatCode>
                <c:ptCount val="8"/>
                <c:pt idx="0" formatCode="#,##0_);\(#,##0\)">
                  <c:v>12975</c:v>
                </c:pt>
                <c:pt idx="1">
                  <c:v>12263</c:v>
                </c:pt>
                <c:pt idx="2">
                  <c:v>4982</c:v>
                </c:pt>
                <c:pt idx="3">
                  <c:v>4696</c:v>
                </c:pt>
                <c:pt idx="4">
                  <c:v>7572</c:v>
                </c:pt>
                <c:pt idx="5">
                  <c:v>7594</c:v>
                </c:pt>
                <c:pt idx="6">
                  <c:v>10858</c:v>
                </c:pt>
                <c:pt idx="7" formatCode="_(* #,##0_);_(* \(#,##0\);_(* &quot;-&quot;??_);_(@_)">
                  <c:v>11588</c:v>
                </c:pt>
              </c:numCache>
            </c:numRef>
          </c:val>
          <c:extLst>
            <c:ext xmlns:c16="http://schemas.microsoft.com/office/drawing/2014/chart" uri="{C3380CC4-5D6E-409C-BE32-E72D297353CC}">
              <c16:uniqueId val="{00000000-5CEC-4EC9-AD4D-23BB46853A2B}"/>
            </c:ext>
          </c:extLst>
        </c:ser>
        <c:dLbls>
          <c:showLegendKey val="0"/>
          <c:showVal val="0"/>
          <c:showCatName val="0"/>
          <c:showSerName val="0"/>
          <c:showPercent val="0"/>
          <c:showBubbleSize val="0"/>
        </c:dLbls>
        <c:gapWidth val="50"/>
        <c:overlap val="-27"/>
        <c:axId val="251586816"/>
        <c:axId val="251590656"/>
      </c:barChart>
      <c:catAx>
        <c:axId val="251586816"/>
        <c:scaling>
          <c:orientation val="minMax"/>
        </c:scaling>
        <c:delete val="0"/>
        <c:axPos val="b"/>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crossAx val="251590656"/>
        <c:crosses val="autoZero"/>
        <c:auto val="1"/>
        <c:lblAlgn val="ctr"/>
        <c:lblOffset val="100"/>
        <c:noMultiLvlLbl val="0"/>
      </c:catAx>
      <c:valAx>
        <c:axId val="251590656"/>
        <c:scaling>
          <c:orientation val="minMax"/>
        </c:scaling>
        <c:delete val="1"/>
        <c:axPos val="l"/>
        <c:numFmt formatCode="#,##0_);\(#,##0\)" sourceLinked="1"/>
        <c:majorTickMark val="none"/>
        <c:minorTickMark val="none"/>
        <c:tickLblPos val="nextTo"/>
        <c:crossAx val="2515868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b="1">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16243"/>
          <c:y val="6.2427900000000001E-2"/>
          <c:w val="0.87875700000000001"/>
          <c:h val="0.73248400000000002"/>
        </c:manualLayout>
      </c:layout>
      <c:barChart>
        <c:barDir val="col"/>
        <c:grouping val="stacked"/>
        <c:varyColors val="0"/>
        <c:ser>
          <c:idx val="0"/>
          <c:order val="0"/>
          <c:tx>
            <c:strRef>
              <c:f>Sheet1!$B$1</c:f>
              <c:strCache>
                <c:ptCount val="1"/>
                <c:pt idx="0">
                  <c:v>Annual Growth</c:v>
                </c:pt>
              </c:strCache>
            </c:strRef>
          </c:tx>
          <c:spPr>
            <a:solidFill>
              <a:srgbClr val="92D050"/>
            </a:solidFill>
            <a:ln w="9525" cap="flat">
              <a:solidFill>
                <a:srgbClr val="92D050">
                  <a:alpha val="99000"/>
                </a:srgbClr>
              </a:solidFill>
              <a:prstDash val="solid"/>
              <a:round/>
            </a:ln>
            <a:effectLst/>
          </c:spPr>
          <c:invertIfNegative val="0"/>
          <c:dLbls>
            <c:numFmt formatCode="#,##0.0" sourceLinked="0"/>
            <c:spPr>
              <a:noFill/>
              <a:ln>
                <a:noFill/>
              </a:ln>
              <a:effectLst/>
            </c:spPr>
            <c:txPr>
              <a:bodyPr wrap="square" lIns="38100" tIns="19050" rIns="38100" bIns="19050" anchor="ctr">
                <a:spAutoFit/>
              </a:bodyPr>
              <a:lstStyle/>
              <a:p>
                <a:pPr>
                  <a:defRPr sz="20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Sheet1!$A$2:$A$8</c:f>
              <c:numCache>
                <c:formatCode>General</c:formatCode>
                <c:ptCount val="7"/>
                <c:pt idx="0">
                  <c:v>2019</c:v>
                </c:pt>
                <c:pt idx="1">
                  <c:v>2020</c:v>
                </c:pt>
                <c:pt idx="2">
                  <c:v>2021</c:v>
                </c:pt>
                <c:pt idx="3">
                  <c:v>2022</c:v>
                </c:pt>
                <c:pt idx="4">
                  <c:v>2023</c:v>
                </c:pt>
                <c:pt idx="5">
                  <c:v>2024</c:v>
                </c:pt>
                <c:pt idx="6">
                  <c:v>2025</c:v>
                </c:pt>
              </c:numCache>
            </c:numRef>
          </c:cat>
          <c:val>
            <c:numRef>
              <c:f>Sheet1!$B$2:$B$8</c:f>
              <c:numCache>
                <c:formatCode>General</c:formatCode>
                <c:ptCount val="7"/>
                <c:pt idx="0">
                  <c:v>2.6</c:v>
                </c:pt>
                <c:pt idx="1">
                  <c:v>-2.16</c:v>
                </c:pt>
                <c:pt idx="2">
                  <c:v>6.06</c:v>
                </c:pt>
                <c:pt idx="3">
                  <c:v>2.5099999999999998</c:v>
                </c:pt>
                <c:pt idx="4">
                  <c:v>2.89</c:v>
                </c:pt>
                <c:pt idx="5">
                  <c:v>2.8</c:v>
                </c:pt>
                <c:pt idx="6">
                  <c:v>2.8</c:v>
                </c:pt>
              </c:numCache>
            </c:numRef>
          </c:val>
          <c:extLst>
            <c:ext xmlns:c16="http://schemas.microsoft.com/office/drawing/2014/chart" uri="{C3380CC4-5D6E-409C-BE32-E72D297353CC}">
              <c16:uniqueId val="{00000000-FCA3-455C-96F0-6F922231EECF}"/>
            </c:ext>
          </c:extLst>
        </c:ser>
        <c:dLbls>
          <c:showLegendKey val="0"/>
          <c:showVal val="0"/>
          <c:showCatName val="0"/>
          <c:showSerName val="0"/>
          <c:showPercent val="0"/>
          <c:showBubbleSize val="0"/>
        </c:dLbls>
        <c:gapWidth val="100"/>
        <c:overlap val="100"/>
        <c:axId val="2094734552"/>
        <c:axId val="2094734553"/>
      </c:barChart>
      <c:dateAx>
        <c:axId val="2094734552"/>
        <c:scaling>
          <c:orientation val="minMax"/>
        </c:scaling>
        <c:delete val="0"/>
        <c:axPos val="b"/>
        <c:numFmt formatCode="General" sourceLinked="0"/>
        <c:majorTickMark val="out"/>
        <c:minorTickMark val="none"/>
        <c:tickLblPos val="low"/>
        <c:spPr>
          <a:ln w="12700" cap="flat">
            <a:solidFill>
              <a:srgbClr val="FFFFFF"/>
            </a:solidFill>
            <a:prstDash val="solid"/>
            <a:round/>
          </a:ln>
        </c:spPr>
        <c:txPr>
          <a:bodyPr rot="0"/>
          <a:lstStyle/>
          <a:p>
            <a:pPr>
              <a:defRPr sz="1870" b="0" i="0" u="none" strike="noStrike">
                <a:solidFill>
                  <a:srgbClr val="FFFFFF"/>
                </a:solidFill>
                <a:latin typeface="Poppins Regular"/>
              </a:defRPr>
            </a:pPr>
            <a:endParaRPr lang="en-US"/>
          </a:p>
        </c:txPr>
        <c:crossAx val="2094734553"/>
        <c:crosses val="autoZero"/>
        <c:auto val="0"/>
        <c:lblOffset val="100"/>
        <c:baseTimeUnit val="days"/>
      </c:dateAx>
      <c:valAx>
        <c:axId val="2094734553"/>
        <c:scaling>
          <c:orientation val="minMax"/>
          <c:max val="7"/>
          <c:min val="-3"/>
        </c:scaling>
        <c:delete val="0"/>
        <c:axPos val="l"/>
        <c:numFmt formatCode="0.0" sourceLinked="0"/>
        <c:majorTickMark val="none"/>
        <c:minorTickMark val="none"/>
        <c:tickLblPos val="nextTo"/>
        <c:spPr>
          <a:ln w="12700" cap="flat">
            <a:noFill/>
            <a:prstDash val="solid"/>
            <a:round/>
          </a:ln>
        </c:spPr>
        <c:txPr>
          <a:bodyPr rot="0"/>
          <a:lstStyle/>
          <a:p>
            <a:pPr>
              <a:defRPr sz="1870" b="0" i="0" u="none" strike="noStrike">
                <a:solidFill>
                  <a:srgbClr val="FFFFFF"/>
                </a:solidFill>
                <a:latin typeface="Poppins Regular"/>
              </a:defRPr>
            </a:pPr>
            <a:endParaRPr lang="en-US"/>
          </a:p>
        </c:txPr>
        <c:crossAx val="2094734552"/>
        <c:crossesAt val="1"/>
        <c:crossBetween val="between"/>
        <c:majorUnit val="1"/>
        <c:minorUnit val="0.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56547848986606E-5"/>
          <c:y val="0"/>
          <c:w val="0.97777777777777775"/>
          <c:h val="0.84978900893202303"/>
        </c:manualLayout>
      </c:layout>
      <c:barChart>
        <c:barDir val="col"/>
        <c:grouping val="clustered"/>
        <c:varyColors val="0"/>
        <c:ser>
          <c:idx val="0"/>
          <c:order val="0"/>
          <c:tx>
            <c:strRef>
              <c:f>Sheet1!$B$1</c:f>
              <c:strCache>
                <c:ptCount val="1"/>
                <c:pt idx="0">
                  <c:v>Homes for Sale </c:v>
                </c:pt>
              </c:strCache>
            </c:strRef>
          </c:tx>
          <c:spPr>
            <a:solidFill>
              <a:schemeClr val="accent1"/>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54AA-4F12-A293-CAE4C3B3B561}"/>
              </c:ext>
            </c:extLst>
          </c:dPt>
          <c:dPt>
            <c:idx val="1"/>
            <c:invertIfNegative val="0"/>
            <c:bubble3D val="0"/>
            <c:spPr>
              <a:solidFill>
                <a:schemeClr val="bg1"/>
              </a:solidFill>
              <a:ln>
                <a:noFill/>
              </a:ln>
              <a:effectLst/>
            </c:spPr>
            <c:extLst>
              <c:ext xmlns:c16="http://schemas.microsoft.com/office/drawing/2014/chart" uri="{C3380CC4-5D6E-409C-BE32-E72D297353CC}">
                <c16:uniqueId val="{00000003-54AA-4F12-A293-CAE4C3B3B561}"/>
              </c:ext>
            </c:extLst>
          </c:dPt>
          <c:dPt>
            <c:idx val="2"/>
            <c:invertIfNegative val="0"/>
            <c:bubble3D val="0"/>
            <c:spPr>
              <a:solidFill>
                <a:schemeClr val="bg1"/>
              </a:solidFill>
              <a:ln>
                <a:noFill/>
              </a:ln>
              <a:effectLst/>
            </c:spPr>
            <c:extLst>
              <c:ext xmlns:c16="http://schemas.microsoft.com/office/drawing/2014/chart" uri="{C3380CC4-5D6E-409C-BE32-E72D297353CC}">
                <c16:uniqueId val="{00000004-54AA-4F12-A293-CAE4C3B3B561}"/>
              </c:ext>
            </c:extLst>
          </c:dPt>
          <c:dPt>
            <c:idx val="3"/>
            <c:invertIfNegative val="0"/>
            <c:bubble3D val="0"/>
            <c:spPr>
              <a:solidFill>
                <a:schemeClr val="bg1"/>
              </a:solidFill>
              <a:ln>
                <a:noFill/>
              </a:ln>
              <a:effectLst/>
            </c:spPr>
            <c:extLst>
              <c:ext xmlns:c16="http://schemas.microsoft.com/office/drawing/2014/chart" uri="{C3380CC4-5D6E-409C-BE32-E72D297353CC}">
                <c16:uniqueId val="{00000005-54AA-4F12-A293-CAE4C3B3B561}"/>
              </c:ext>
            </c:extLst>
          </c:dPt>
          <c:dPt>
            <c:idx val="4"/>
            <c:invertIfNegative val="0"/>
            <c:bubble3D val="0"/>
            <c:spPr>
              <a:solidFill>
                <a:schemeClr val="bg1"/>
              </a:solidFill>
              <a:ln>
                <a:solidFill>
                  <a:schemeClr val="bg1"/>
                </a:solidFill>
              </a:ln>
              <a:effectLst/>
            </c:spPr>
            <c:extLst>
              <c:ext xmlns:c16="http://schemas.microsoft.com/office/drawing/2014/chart" uri="{C3380CC4-5D6E-409C-BE32-E72D297353CC}">
                <c16:uniqueId val="{00000006-54AA-4F12-A293-CAE4C3B3B561}"/>
              </c:ext>
            </c:extLst>
          </c:dPt>
          <c:dPt>
            <c:idx val="5"/>
            <c:invertIfNegative val="0"/>
            <c:bubble3D val="0"/>
            <c:spPr>
              <a:solidFill>
                <a:schemeClr val="bg1"/>
              </a:solidFill>
              <a:ln>
                <a:noFill/>
              </a:ln>
              <a:effectLst/>
            </c:spPr>
            <c:extLst>
              <c:ext xmlns:c16="http://schemas.microsoft.com/office/drawing/2014/chart" uri="{C3380CC4-5D6E-409C-BE32-E72D297353CC}">
                <c16:uniqueId val="{00000001-064F-4BDF-B07E-C2A5A6E653A1}"/>
              </c:ext>
            </c:extLst>
          </c:dPt>
          <c:dPt>
            <c:idx val="6"/>
            <c:invertIfNegative val="0"/>
            <c:bubble3D val="0"/>
            <c:spPr>
              <a:solidFill>
                <a:schemeClr val="bg1"/>
              </a:solidFill>
              <a:ln>
                <a:noFill/>
              </a:ln>
              <a:effectLst/>
            </c:spPr>
            <c:extLst>
              <c:ext xmlns:c16="http://schemas.microsoft.com/office/drawing/2014/chart" uri="{C3380CC4-5D6E-409C-BE32-E72D297353CC}">
                <c16:uniqueId val="{0000000D-16A1-483C-8769-9C8239091677}"/>
              </c:ext>
            </c:extLst>
          </c:dPt>
          <c:dPt>
            <c:idx val="7"/>
            <c:invertIfNegative val="0"/>
            <c:bubble3D val="0"/>
            <c:spPr>
              <a:solidFill>
                <a:srgbClr val="FFC000"/>
              </a:solidFill>
              <a:ln>
                <a:noFill/>
              </a:ln>
              <a:effectLst/>
            </c:spPr>
            <c:extLst>
              <c:ext xmlns:c16="http://schemas.microsoft.com/office/drawing/2014/chart" uri="{C3380CC4-5D6E-409C-BE32-E72D297353CC}">
                <c16:uniqueId val="{0000000E-191B-4C0B-9A1D-85D01DD98331}"/>
              </c:ext>
            </c:extLst>
          </c:dPt>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2019</c:v>
                </c:pt>
                <c:pt idx="1">
                  <c:v>2020</c:v>
                </c:pt>
                <c:pt idx="2">
                  <c:v>2021</c:v>
                </c:pt>
                <c:pt idx="3">
                  <c:v>2022</c:v>
                </c:pt>
                <c:pt idx="4">
                  <c:v>2023</c:v>
                </c:pt>
                <c:pt idx="5">
                  <c:v>2024</c:v>
                </c:pt>
                <c:pt idx="6">
                  <c:v>2025</c:v>
                </c:pt>
                <c:pt idx="7">
                  <c:v>2026</c:v>
                </c:pt>
              </c:numCache>
            </c:numRef>
          </c:cat>
          <c:val>
            <c:numRef>
              <c:f>Sheet1!$B$2:$B$9</c:f>
              <c:numCache>
                <c:formatCode>#,##0</c:formatCode>
                <c:ptCount val="8"/>
                <c:pt idx="0" formatCode="#,##0_);\(#,##0\)">
                  <c:v>6438</c:v>
                </c:pt>
                <c:pt idx="1">
                  <c:v>6378</c:v>
                </c:pt>
                <c:pt idx="2">
                  <c:v>4807</c:v>
                </c:pt>
                <c:pt idx="3">
                  <c:v>4692</c:v>
                </c:pt>
                <c:pt idx="4">
                  <c:v>4228</c:v>
                </c:pt>
                <c:pt idx="5">
                  <c:v>4654</c:v>
                </c:pt>
                <c:pt idx="6">
                  <c:v>5223</c:v>
                </c:pt>
                <c:pt idx="7" formatCode="_(* #,##0_);_(* \(#,##0\);_(* &quot;-&quot;??_);_(@_)">
                  <c:v>5306</c:v>
                </c:pt>
              </c:numCache>
            </c:numRef>
          </c:val>
          <c:extLst>
            <c:ext xmlns:c16="http://schemas.microsoft.com/office/drawing/2014/chart" uri="{C3380CC4-5D6E-409C-BE32-E72D297353CC}">
              <c16:uniqueId val="{00000000-5CEC-4EC9-AD4D-23BB46853A2B}"/>
            </c:ext>
          </c:extLst>
        </c:ser>
        <c:dLbls>
          <c:showLegendKey val="0"/>
          <c:showVal val="0"/>
          <c:showCatName val="0"/>
          <c:showSerName val="0"/>
          <c:showPercent val="0"/>
          <c:showBubbleSize val="0"/>
        </c:dLbls>
        <c:gapWidth val="50"/>
        <c:overlap val="-27"/>
        <c:axId val="251586816"/>
        <c:axId val="251590656"/>
      </c:barChart>
      <c:catAx>
        <c:axId val="251586816"/>
        <c:scaling>
          <c:orientation val="minMax"/>
        </c:scaling>
        <c:delete val="0"/>
        <c:axPos val="b"/>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crossAx val="251590656"/>
        <c:crosses val="autoZero"/>
        <c:auto val="1"/>
        <c:lblAlgn val="ctr"/>
        <c:lblOffset val="100"/>
        <c:noMultiLvlLbl val="0"/>
      </c:catAx>
      <c:valAx>
        <c:axId val="251590656"/>
        <c:scaling>
          <c:orientation val="minMax"/>
        </c:scaling>
        <c:delete val="1"/>
        <c:axPos val="l"/>
        <c:numFmt formatCode="#,##0_);\(#,##0\)" sourceLinked="1"/>
        <c:majorTickMark val="none"/>
        <c:minorTickMark val="none"/>
        <c:tickLblPos val="nextTo"/>
        <c:crossAx val="2515868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b="1">
          <a:solidFill>
            <a:schemeClr val="bg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56547848986606E-5"/>
          <c:y val="7.9970607174302516E-2"/>
          <c:w val="0.96934828822413854"/>
          <c:h val="0.84978894227486479"/>
        </c:manualLayout>
      </c:layout>
      <c:barChart>
        <c:barDir val="col"/>
        <c:grouping val="clustered"/>
        <c:varyColors val="0"/>
        <c:ser>
          <c:idx val="0"/>
          <c:order val="0"/>
          <c:tx>
            <c:strRef>
              <c:f>Sheet1!$B$1</c:f>
              <c:strCache>
                <c:ptCount val="1"/>
                <c:pt idx="0">
                  <c:v>Homes for Sale </c:v>
                </c:pt>
              </c:strCache>
            </c:strRef>
          </c:tx>
          <c:spPr>
            <a:solidFill>
              <a:schemeClr val="bg1"/>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54AA-4F12-A293-CAE4C3B3B561}"/>
              </c:ext>
            </c:extLst>
          </c:dPt>
          <c:dPt>
            <c:idx val="1"/>
            <c:invertIfNegative val="0"/>
            <c:bubble3D val="0"/>
            <c:spPr>
              <a:solidFill>
                <a:schemeClr val="bg1"/>
              </a:solidFill>
              <a:ln>
                <a:noFill/>
              </a:ln>
              <a:effectLst/>
            </c:spPr>
            <c:extLst>
              <c:ext xmlns:c16="http://schemas.microsoft.com/office/drawing/2014/chart" uri="{C3380CC4-5D6E-409C-BE32-E72D297353CC}">
                <c16:uniqueId val="{00000003-54AA-4F12-A293-CAE4C3B3B561}"/>
              </c:ext>
            </c:extLst>
          </c:dPt>
          <c:dPt>
            <c:idx val="2"/>
            <c:invertIfNegative val="0"/>
            <c:bubble3D val="0"/>
            <c:spPr>
              <a:solidFill>
                <a:schemeClr val="bg1"/>
              </a:solidFill>
              <a:ln>
                <a:noFill/>
              </a:ln>
              <a:effectLst/>
            </c:spPr>
            <c:extLst>
              <c:ext xmlns:c16="http://schemas.microsoft.com/office/drawing/2014/chart" uri="{C3380CC4-5D6E-409C-BE32-E72D297353CC}">
                <c16:uniqueId val="{00000004-54AA-4F12-A293-CAE4C3B3B561}"/>
              </c:ext>
            </c:extLst>
          </c:dPt>
          <c:dPt>
            <c:idx val="3"/>
            <c:invertIfNegative val="0"/>
            <c:bubble3D val="0"/>
            <c:spPr>
              <a:solidFill>
                <a:schemeClr val="bg1"/>
              </a:solidFill>
              <a:ln>
                <a:noFill/>
              </a:ln>
              <a:effectLst/>
            </c:spPr>
            <c:extLst>
              <c:ext xmlns:c16="http://schemas.microsoft.com/office/drawing/2014/chart" uri="{C3380CC4-5D6E-409C-BE32-E72D297353CC}">
                <c16:uniqueId val="{00000005-54AA-4F12-A293-CAE4C3B3B561}"/>
              </c:ext>
            </c:extLst>
          </c:dPt>
          <c:dPt>
            <c:idx val="4"/>
            <c:invertIfNegative val="0"/>
            <c:bubble3D val="0"/>
            <c:spPr>
              <a:solidFill>
                <a:schemeClr val="bg1"/>
              </a:solidFill>
              <a:ln>
                <a:solidFill>
                  <a:schemeClr val="bg1"/>
                </a:solidFill>
              </a:ln>
              <a:effectLst/>
            </c:spPr>
            <c:extLst>
              <c:ext xmlns:c16="http://schemas.microsoft.com/office/drawing/2014/chart" uri="{C3380CC4-5D6E-409C-BE32-E72D297353CC}">
                <c16:uniqueId val="{00000006-54AA-4F12-A293-CAE4C3B3B561}"/>
              </c:ext>
            </c:extLst>
          </c:dPt>
          <c:dPt>
            <c:idx val="5"/>
            <c:invertIfNegative val="0"/>
            <c:bubble3D val="0"/>
            <c:spPr>
              <a:solidFill>
                <a:schemeClr val="bg1"/>
              </a:solidFill>
              <a:ln>
                <a:noFill/>
              </a:ln>
              <a:effectLst/>
            </c:spPr>
            <c:extLst>
              <c:ext xmlns:c16="http://schemas.microsoft.com/office/drawing/2014/chart" uri="{C3380CC4-5D6E-409C-BE32-E72D297353CC}">
                <c16:uniqueId val="{00000001-064F-4BDF-B07E-C2A5A6E653A1}"/>
              </c:ext>
            </c:extLst>
          </c:dPt>
          <c:dPt>
            <c:idx val="6"/>
            <c:invertIfNegative val="0"/>
            <c:bubble3D val="0"/>
            <c:spPr>
              <a:solidFill>
                <a:schemeClr val="bg1"/>
              </a:solidFill>
              <a:ln>
                <a:noFill/>
              </a:ln>
              <a:effectLst/>
            </c:spPr>
            <c:extLst>
              <c:ext xmlns:c16="http://schemas.microsoft.com/office/drawing/2014/chart" uri="{C3380CC4-5D6E-409C-BE32-E72D297353CC}">
                <c16:uniqueId val="{0000000D-16A1-483C-8769-9C8239091677}"/>
              </c:ext>
            </c:extLst>
          </c:dPt>
          <c:dPt>
            <c:idx val="7"/>
            <c:invertIfNegative val="0"/>
            <c:bubble3D val="0"/>
            <c:spPr>
              <a:solidFill>
                <a:srgbClr val="FFC000"/>
              </a:solidFill>
              <a:ln>
                <a:noFill/>
              </a:ln>
              <a:effectLst/>
            </c:spPr>
            <c:extLst>
              <c:ext xmlns:c16="http://schemas.microsoft.com/office/drawing/2014/chart" uri="{C3380CC4-5D6E-409C-BE32-E72D297353CC}">
                <c16:uniqueId val="{0000000E-B378-4C42-B6F0-EB1D038D32EF}"/>
              </c:ext>
            </c:extLst>
          </c:dPt>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2019</c:v>
                </c:pt>
                <c:pt idx="1">
                  <c:v>2020</c:v>
                </c:pt>
                <c:pt idx="2">
                  <c:v>2021</c:v>
                </c:pt>
                <c:pt idx="3">
                  <c:v>2022</c:v>
                </c:pt>
                <c:pt idx="4">
                  <c:v>2023</c:v>
                </c:pt>
                <c:pt idx="5">
                  <c:v>2024</c:v>
                </c:pt>
                <c:pt idx="6">
                  <c:v>2025</c:v>
                </c:pt>
                <c:pt idx="7">
                  <c:v>2026</c:v>
                </c:pt>
              </c:numCache>
            </c:numRef>
          </c:cat>
          <c:val>
            <c:numRef>
              <c:f>Sheet1!$B$2:$B$9</c:f>
              <c:numCache>
                <c:formatCode>#,##0</c:formatCode>
                <c:ptCount val="8"/>
                <c:pt idx="0" formatCode="#,##0_);\(#,##0\)">
                  <c:v>32</c:v>
                </c:pt>
                <c:pt idx="1">
                  <c:v>36</c:v>
                </c:pt>
                <c:pt idx="2">
                  <c:v>9</c:v>
                </c:pt>
                <c:pt idx="3">
                  <c:v>9</c:v>
                </c:pt>
                <c:pt idx="4">
                  <c:v>31</c:v>
                </c:pt>
                <c:pt idx="5">
                  <c:v>24</c:v>
                </c:pt>
                <c:pt idx="6">
                  <c:v>32</c:v>
                </c:pt>
                <c:pt idx="7" formatCode="_(* #,##0_);_(* \(#,##0\);_(* &quot;-&quot;??_);_(@_)">
                  <c:v>39</c:v>
                </c:pt>
              </c:numCache>
            </c:numRef>
          </c:val>
          <c:extLst>
            <c:ext xmlns:c16="http://schemas.microsoft.com/office/drawing/2014/chart" uri="{C3380CC4-5D6E-409C-BE32-E72D297353CC}">
              <c16:uniqueId val="{00000000-5CEC-4EC9-AD4D-23BB46853A2B}"/>
            </c:ext>
          </c:extLst>
        </c:ser>
        <c:dLbls>
          <c:showLegendKey val="0"/>
          <c:showVal val="0"/>
          <c:showCatName val="0"/>
          <c:showSerName val="0"/>
          <c:showPercent val="0"/>
          <c:showBubbleSize val="0"/>
        </c:dLbls>
        <c:gapWidth val="50"/>
        <c:overlap val="-27"/>
        <c:axId val="251586816"/>
        <c:axId val="251590656"/>
      </c:barChart>
      <c:catAx>
        <c:axId val="251586816"/>
        <c:scaling>
          <c:orientation val="minMax"/>
        </c:scaling>
        <c:delete val="0"/>
        <c:axPos val="b"/>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crossAx val="251590656"/>
        <c:crosses val="autoZero"/>
        <c:auto val="1"/>
        <c:lblAlgn val="ctr"/>
        <c:lblOffset val="100"/>
        <c:noMultiLvlLbl val="0"/>
      </c:catAx>
      <c:valAx>
        <c:axId val="251590656"/>
        <c:scaling>
          <c:orientation val="minMax"/>
        </c:scaling>
        <c:delete val="1"/>
        <c:axPos val="l"/>
        <c:numFmt formatCode="#,##0_);\(#,##0\)" sourceLinked="1"/>
        <c:majorTickMark val="none"/>
        <c:minorTickMark val="none"/>
        <c:tickLblPos val="nextTo"/>
        <c:crossAx val="2515868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b="1">
          <a:solidFill>
            <a:schemeClr val="bg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10699588477367E-2"/>
          <c:y val="0"/>
          <c:w val="0.97777777777777775"/>
          <c:h val="0.92388153031258691"/>
        </c:manualLayout>
      </c:layout>
      <c:barChart>
        <c:barDir val="col"/>
        <c:grouping val="clustered"/>
        <c:varyColors val="0"/>
        <c:ser>
          <c:idx val="0"/>
          <c:order val="0"/>
          <c:tx>
            <c:strRef>
              <c:f>Sheet1!$B$1</c:f>
              <c:strCache>
                <c:ptCount val="1"/>
                <c:pt idx="0">
                  <c:v>Months of Supply</c:v>
                </c:pt>
              </c:strCache>
            </c:strRef>
          </c:tx>
          <c:spPr>
            <a:solidFill>
              <a:schemeClr val="accent1"/>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58EB-4251-A1F9-99FF8C57DB72}"/>
              </c:ext>
            </c:extLst>
          </c:dPt>
          <c:dPt>
            <c:idx val="1"/>
            <c:invertIfNegative val="0"/>
            <c:bubble3D val="0"/>
            <c:spPr>
              <a:solidFill>
                <a:schemeClr val="bg1"/>
              </a:solidFill>
              <a:ln>
                <a:noFill/>
              </a:ln>
              <a:effectLst/>
            </c:spPr>
            <c:extLst>
              <c:ext xmlns:c16="http://schemas.microsoft.com/office/drawing/2014/chart" uri="{C3380CC4-5D6E-409C-BE32-E72D297353CC}">
                <c16:uniqueId val="{00000006-58EB-4251-A1F9-99FF8C57DB72}"/>
              </c:ext>
            </c:extLst>
          </c:dPt>
          <c:dPt>
            <c:idx val="2"/>
            <c:invertIfNegative val="0"/>
            <c:bubble3D val="0"/>
            <c:spPr>
              <a:solidFill>
                <a:schemeClr val="bg1"/>
              </a:solidFill>
              <a:ln>
                <a:noFill/>
              </a:ln>
              <a:effectLst/>
            </c:spPr>
            <c:extLst>
              <c:ext xmlns:c16="http://schemas.microsoft.com/office/drawing/2014/chart" uri="{C3380CC4-5D6E-409C-BE32-E72D297353CC}">
                <c16:uniqueId val="{00000005-58EB-4251-A1F9-99FF8C57DB72}"/>
              </c:ext>
            </c:extLst>
          </c:dPt>
          <c:dPt>
            <c:idx val="3"/>
            <c:invertIfNegative val="0"/>
            <c:bubble3D val="0"/>
            <c:spPr>
              <a:solidFill>
                <a:schemeClr val="bg1"/>
              </a:solidFill>
              <a:ln>
                <a:noFill/>
              </a:ln>
              <a:effectLst/>
            </c:spPr>
            <c:extLst>
              <c:ext xmlns:c16="http://schemas.microsoft.com/office/drawing/2014/chart" uri="{C3380CC4-5D6E-409C-BE32-E72D297353CC}">
                <c16:uniqueId val="{00000004-58EB-4251-A1F9-99FF8C57DB72}"/>
              </c:ext>
            </c:extLst>
          </c:dPt>
          <c:dPt>
            <c:idx val="4"/>
            <c:invertIfNegative val="0"/>
            <c:bubble3D val="0"/>
            <c:spPr>
              <a:solidFill>
                <a:schemeClr val="bg1"/>
              </a:solidFill>
              <a:ln>
                <a:noFill/>
              </a:ln>
              <a:effectLst/>
            </c:spPr>
            <c:extLst>
              <c:ext xmlns:c16="http://schemas.microsoft.com/office/drawing/2014/chart" uri="{C3380CC4-5D6E-409C-BE32-E72D297353CC}">
                <c16:uniqueId val="{00000003-58EB-4251-A1F9-99FF8C57DB72}"/>
              </c:ext>
            </c:extLst>
          </c:dPt>
          <c:dPt>
            <c:idx val="5"/>
            <c:invertIfNegative val="0"/>
            <c:bubble3D val="0"/>
            <c:spPr>
              <a:solidFill>
                <a:schemeClr val="bg1"/>
              </a:solidFill>
              <a:ln>
                <a:noFill/>
              </a:ln>
              <a:effectLst/>
            </c:spPr>
            <c:extLst>
              <c:ext xmlns:c16="http://schemas.microsoft.com/office/drawing/2014/chart" uri="{C3380CC4-5D6E-409C-BE32-E72D297353CC}">
                <c16:uniqueId val="{00000001-064F-4BDF-B07E-C2A5A6E653A1}"/>
              </c:ext>
            </c:extLst>
          </c:dPt>
          <c:dPt>
            <c:idx val="6"/>
            <c:invertIfNegative val="0"/>
            <c:bubble3D val="0"/>
            <c:spPr>
              <a:solidFill>
                <a:schemeClr val="bg1"/>
              </a:solidFill>
              <a:ln>
                <a:noFill/>
              </a:ln>
              <a:effectLst/>
            </c:spPr>
            <c:extLst>
              <c:ext xmlns:c16="http://schemas.microsoft.com/office/drawing/2014/chart" uri="{C3380CC4-5D6E-409C-BE32-E72D297353CC}">
                <c16:uniqueId val="{0000000D-3F4A-40AD-86A6-552489E9DC8D}"/>
              </c:ext>
            </c:extLst>
          </c:dPt>
          <c:dPt>
            <c:idx val="7"/>
            <c:invertIfNegative val="0"/>
            <c:bubble3D val="0"/>
            <c:spPr>
              <a:solidFill>
                <a:srgbClr val="FFC000"/>
              </a:solidFill>
              <a:ln>
                <a:noFill/>
              </a:ln>
              <a:effectLst/>
            </c:spPr>
            <c:extLst>
              <c:ext xmlns:c16="http://schemas.microsoft.com/office/drawing/2014/chart" uri="{C3380CC4-5D6E-409C-BE32-E72D297353CC}">
                <c16:uniqueId val="{0000000E-3823-4428-8420-B6CC6624CC28}"/>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2019</c:v>
                </c:pt>
                <c:pt idx="1">
                  <c:v>2020</c:v>
                </c:pt>
                <c:pt idx="2">
                  <c:v>2021</c:v>
                </c:pt>
                <c:pt idx="3">
                  <c:v>2022</c:v>
                </c:pt>
                <c:pt idx="4">
                  <c:v>2023</c:v>
                </c:pt>
                <c:pt idx="5">
                  <c:v>2024</c:v>
                </c:pt>
                <c:pt idx="6">
                  <c:v>2025</c:v>
                </c:pt>
                <c:pt idx="7">
                  <c:v>2026</c:v>
                </c:pt>
              </c:numCache>
            </c:numRef>
          </c:cat>
          <c:val>
            <c:numRef>
              <c:f>Sheet1!$B$2:$B$9</c:f>
              <c:numCache>
                <c:formatCode>General</c:formatCode>
                <c:ptCount val="8"/>
                <c:pt idx="0" formatCode="#,##0.0_);\(#,##0.0\)">
                  <c:v>2.7</c:v>
                </c:pt>
                <c:pt idx="1">
                  <c:v>2.4</c:v>
                </c:pt>
                <c:pt idx="2">
                  <c:v>0.9</c:v>
                </c:pt>
                <c:pt idx="3" formatCode="0.0">
                  <c:v>0.9</c:v>
                </c:pt>
                <c:pt idx="4">
                  <c:v>1.9</c:v>
                </c:pt>
                <c:pt idx="5">
                  <c:v>2.2000000000000002</c:v>
                </c:pt>
                <c:pt idx="6">
                  <c:v>3.1</c:v>
                </c:pt>
                <c:pt idx="7" formatCode="#,##0.0_);\(#,##0.0\)">
                  <c:v>3.3</c:v>
                </c:pt>
              </c:numCache>
            </c:numRef>
          </c:val>
          <c:extLst>
            <c:ext xmlns:c16="http://schemas.microsoft.com/office/drawing/2014/chart" uri="{C3380CC4-5D6E-409C-BE32-E72D297353CC}">
              <c16:uniqueId val="{00000000-5CEC-4EC9-AD4D-23BB46853A2B}"/>
            </c:ext>
          </c:extLst>
        </c:ser>
        <c:dLbls>
          <c:showLegendKey val="0"/>
          <c:showVal val="0"/>
          <c:showCatName val="0"/>
          <c:showSerName val="0"/>
          <c:showPercent val="0"/>
          <c:showBubbleSize val="0"/>
        </c:dLbls>
        <c:gapWidth val="50"/>
        <c:overlap val="-27"/>
        <c:axId val="251586816"/>
        <c:axId val="251590656"/>
      </c:barChart>
      <c:catAx>
        <c:axId val="251586816"/>
        <c:scaling>
          <c:orientation val="minMax"/>
        </c:scaling>
        <c:delete val="0"/>
        <c:axPos val="b"/>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crossAx val="251590656"/>
        <c:crosses val="autoZero"/>
        <c:auto val="1"/>
        <c:lblAlgn val="ctr"/>
        <c:lblOffset val="100"/>
        <c:noMultiLvlLbl val="0"/>
      </c:catAx>
      <c:valAx>
        <c:axId val="251590656"/>
        <c:scaling>
          <c:orientation val="minMax"/>
        </c:scaling>
        <c:delete val="1"/>
        <c:axPos val="l"/>
        <c:numFmt formatCode="#,##0.0_);\(#,##0.0\)" sourceLinked="1"/>
        <c:majorTickMark val="none"/>
        <c:minorTickMark val="none"/>
        <c:tickLblPos val="nextTo"/>
        <c:crossAx val="2515868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10699588477367E-2"/>
          <c:y val="0"/>
          <c:w val="0.97777777777777775"/>
          <c:h val="0.84978900893202303"/>
        </c:manualLayout>
      </c:layout>
      <c:barChart>
        <c:barDir val="col"/>
        <c:grouping val="clustered"/>
        <c:varyColors val="0"/>
        <c:ser>
          <c:idx val="0"/>
          <c:order val="0"/>
          <c:tx>
            <c:strRef>
              <c:f>Sheet1!$B$1</c:f>
              <c:strCache>
                <c:ptCount val="1"/>
                <c:pt idx="0">
                  <c:v>Closed Sales</c:v>
                </c:pt>
              </c:strCache>
            </c:strRef>
          </c:tx>
          <c:spPr>
            <a:solidFill>
              <a:schemeClr val="accent1"/>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066D-47DE-BF1F-B3AA8CB855BE}"/>
              </c:ext>
            </c:extLst>
          </c:dPt>
          <c:dPt>
            <c:idx val="1"/>
            <c:invertIfNegative val="0"/>
            <c:bubble3D val="0"/>
            <c:spPr>
              <a:solidFill>
                <a:schemeClr val="bg1"/>
              </a:solidFill>
              <a:ln>
                <a:noFill/>
              </a:ln>
              <a:effectLst/>
            </c:spPr>
            <c:extLst>
              <c:ext xmlns:c16="http://schemas.microsoft.com/office/drawing/2014/chart" uri="{C3380CC4-5D6E-409C-BE32-E72D297353CC}">
                <c16:uniqueId val="{00000003-066D-47DE-BF1F-B3AA8CB855BE}"/>
              </c:ext>
            </c:extLst>
          </c:dPt>
          <c:dPt>
            <c:idx val="2"/>
            <c:invertIfNegative val="0"/>
            <c:bubble3D val="0"/>
            <c:spPr>
              <a:solidFill>
                <a:schemeClr val="bg1"/>
              </a:solidFill>
              <a:ln>
                <a:noFill/>
              </a:ln>
              <a:effectLst/>
            </c:spPr>
            <c:extLst>
              <c:ext xmlns:c16="http://schemas.microsoft.com/office/drawing/2014/chart" uri="{C3380CC4-5D6E-409C-BE32-E72D297353CC}">
                <c16:uniqueId val="{00000004-066D-47DE-BF1F-B3AA8CB855BE}"/>
              </c:ext>
            </c:extLst>
          </c:dPt>
          <c:dPt>
            <c:idx val="3"/>
            <c:invertIfNegative val="0"/>
            <c:bubble3D val="0"/>
            <c:spPr>
              <a:solidFill>
                <a:schemeClr val="bg1"/>
              </a:solidFill>
              <a:ln>
                <a:noFill/>
              </a:ln>
              <a:effectLst/>
            </c:spPr>
            <c:extLst>
              <c:ext xmlns:c16="http://schemas.microsoft.com/office/drawing/2014/chart" uri="{C3380CC4-5D6E-409C-BE32-E72D297353CC}">
                <c16:uniqueId val="{00000005-066D-47DE-BF1F-B3AA8CB855BE}"/>
              </c:ext>
            </c:extLst>
          </c:dPt>
          <c:dPt>
            <c:idx val="4"/>
            <c:invertIfNegative val="0"/>
            <c:bubble3D val="0"/>
            <c:spPr>
              <a:solidFill>
                <a:schemeClr val="bg1"/>
              </a:solidFill>
              <a:ln>
                <a:noFill/>
              </a:ln>
              <a:effectLst/>
            </c:spPr>
            <c:extLst>
              <c:ext xmlns:c16="http://schemas.microsoft.com/office/drawing/2014/chart" uri="{C3380CC4-5D6E-409C-BE32-E72D297353CC}">
                <c16:uniqueId val="{00000006-066D-47DE-BF1F-B3AA8CB855BE}"/>
              </c:ext>
            </c:extLst>
          </c:dPt>
          <c:dPt>
            <c:idx val="5"/>
            <c:invertIfNegative val="0"/>
            <c:bubble3D val="0"/>
            <c:spPr>
              <a:solidFill>
                <a:schemeClr val="bg1"/>
              </a:solidFill>
              <a:ln>
                <a:noFill/>
              </a:ln>
              <a:effectLst/>
            </c:spPr>
            <c:extLst>
              <c:ext xmlns:c16="http://schemas.microsoft.com/office/drawing/2014/chart" uri="{C3380CC4-5D6E-409C-BE32-E72D297353CC}">
                <c16:uniqueId val="{00000001-064F-4BDF-B07E-C2A5A6E653A1}"/>
              </c:ext>
            </c:extLst>
          </c:dPt>
          <c:dPt>
            <c:idx val="6"/>
            <c:invertIfNegative val="0"/>
            <c:bubble3D val="0"/>
            <c:spPr>
              <a:solidFill>
                <a:schemeClr val="bg1"/>
              </a:solidFill>
              <a:ln>
                <a:noFill/>
              </a:ln>
              <a:effectLst/>
            </c:spPr>
            <c:extLst>
              <c:ext xmlns:c16="http://schemas.microsoft.com/office/drawing/2014/chart" uri="{C3380CC4-5D6E-409C-BE32-E72D297353CC}">
                <c16:uniqueId val="{0000000D-5061-4338-AEE9-101CDD9BEA35}"/>
              </c:ext>
            </c:extLst>
          </c:dPt>
          <c:dPt>
            <c:idx val="7"/>
            <c:invertIfNegative val="0"/>
            <c:bubble3D val="0"/>
            <c:spPr>
              <a:solidFill>
                <a:srgbClr val="FFC000"/>
              </a:solidFill>
              <a:ln>
                <a:noFill/>
              </a:ln>
              <a:effectLst/>
            </c:spPr>
            <c:extLst>
              <c:ext xmlns:c16="http://schemas.microsoft.com/office/drawing/2014/chart" uri="{C3380CC4-5D6E-409C-BE32-E72D297353CC}">
                <c16:uniqueId val="{0000000E-9EAC-47DA-BD20-E8E94216B51A}"/>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2019</c:v>
                </c:pt>
                <c:pt idx="1">
                  <c:v>2020</c:v>
                </c:pt>
                <c:pt idx="2">
                  <c:v>2021</c:v>
                </c:pt>
                <c:pt idx="3">
                  <c:v>2022</c:v>
                </c:pt>
                <c:pt idx="4">
                  <c:v>2023</c:v>
                </c:pt>
                <c:pt idx="5">
                  <c:v>2024</c:v>
                </c:pt>
                <c:pt idx="6">
                  <c:v>2025</c:v>
                </c:pt>
                <c:pt idx="7">
                  <c:v>2026</c:v>
                </c:pt>
              </c:numCache>
            </c:numRef>
          </c:cat>
          <c:val>
            <c:numRef>
              <c:f>Sheet1!$B$2:$B$9</c:f>
              <c:numCache>
                <c:formatCode>#,##0</c:formatCode>
                <c:ptCount val="8"/>
                <c:pt idx="0" formatCode="_(* #,##0_);_(* \(#,##0\);_(* &quot;-&quot;??_);_(@_)">
                  <c:v>4245</c:v>
                </c:pt>
                <c:pt idx="1">
                  <c:v>4559</c:v>
                </c:pt>
                <c:pt idx="2">
                  <c:v>4656</c:v>
                </c:pt>
                <c:pt idx="3">
                  <c:v>4314</c:v>
                </c:pt>
                <c:pt idx="4">
                  <c:v>3330</c:v>
                </c:pt>
                <c:pt idx="5">
                  <c:v>3215</c:v>
                </c:pt>
                <c:pt idx="6">
                  <c:v>2805</c:v>
                </c:pt>
                <c:pt idx="7" formatCode="_(* #,##0_);_(* \(#,##0\);_(* &quot;-&quot;??_);_(@_)">
                  <c:v>2637</c:v>
                </c:pt>
              </c:numCache>
            </c:numRef>
          </c:val>
          <c:extLst>
            <c:ext xmlns:c16="http://schemas.microsoft.com/office/drawing/2014/chart" uri="{C3380CC4-5D6E-409C-BE32-E72D297353CC}">
              <c16:uniqueId val="{00000000-5CEC-4EC9-AD4D-23BB46853A2B}"/>
            </c:ext>
          </c:extLst>
        </c:ser>
        <c:dLbls>
          <c:showLegendKey val="0"/>
          <c:showVal val="0"/>
          <c:showCatName val="0"/>
          <c:showSerName val="0"/>
          <c:showPercent val="0"/>
          <c:showBubbleSize val="0"/>
        </c:dLbls>
        <c:gapWidth val="50"/>
        <c:overlap val="-27"/>
        <c:axId val="251586816"/>
        <c:axId val="251590656"/>
      </c:barChart>
      <c:catAx>
        <c:axId val="251586816"/>
        <c:scaling>
          <c:orientation val="minMax"/>
        </c:scaling>
        <c:delete val="0"/>
        <c:axPos val="b"/>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crossAx val="251590656"/>
        <c:crosses val="autoZero"/>
        <c:auto val="1"/>
        <c:lblAlgn val="ctr"/>
        <c:lblOffset val="100"/>
        <c:noMultiLvlLbl val="0"/>
      </c:catAx>
      <c:valAx>
        <c:axId val="251590656"/>
        <c:scaling>
          <c:orientation val="minMax"/>
        </c:scaling>
        <c:delete val="1"/>
        <c:axPos val="l"/>
        <c:numFmt formatCode="_(* #,##0_);_(* \(#,##0\);_(* &quot;-&quot;??_);_(@_)" sourceLinked="1"/>
        <c:majorTickMark val="none"/>
        <c:minorTickMark val="none"/>
        <c:tickLblPos val="nextTo"/>
        <c:crossAx val="2515868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10699588477367E-2"/>
          <c:y val="0"/>
          <c:w val="0.97777777777777775"/>
          <c:h val="0.84978900893202303"/>
        </c:manualLayout>
      </c:layout>
      <c:barChart>
        <c:barDir val="col"/>
        <c:grouping val="clustered"/>
        <c:varyColors val="0"/>
        <c:ser>
          <c:idx val="0"/>
          <c:order val="0"/>
          <c:tx>
            <c:strRef>
              <c:f>Sheet1!$B$1</c:f>
              <c:strCache>
                <c:ptCount val="1"/>
                <c:pt idx="0">
                  <c:v>Homes for Sale </c:v>
                </c:pt>
              </c:strCache>
            </c:strRef>
          </c:tx>
          <c:spPr>
            <a:solidFill>
              <a:schemeClr val="accent1"/>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5498-4E1C-9F1B-F0F5452C0540}"/>
              </c:ext>
            </c:extLst>
          </c:dPt>
          <c:dPt>
            <c:idx val="1"/>
            <c:invertIfNegative val="0"/>
            <c:bubble3D val="0"/>
            <c:spPr>
              <a:solidFill>
                <a:schemeClr val="bg1"/>
              </a:solidFill>
              <a:ln>
                <a:noFill/>
              </a:ln>
              <a:effectLst/>
            </c:spPr>
            <c:extLst>
              <c:ext xmlns:c16="http://schemas.microsoft.com/office/drawing/2014/chart" uri="{C3380CC4-5D6E-409C-BE32-E72D297353CC}">
                <c16:uniqueId val="{00000003-5498-4E1C-9F1B-F0F5452C0540}"/>
              </c:ext>
            </c:extLst>
          </c:dPt>
          <c:dPt>
            <c:idx val="2"/>
            <c:invertIfNegative val="0"/>
            <c:bubble3D val="0"/>
            <c:spPr>
              <a:solidFill>
                <a:schemeClr val="bg1"/>
              </a:solidFill>
              <a:ln>
                <a:noFill/>
              </a:ln>
              <a:effectLst/>
            </c:spPr>
            <c:extLst>
              <c:ext xmlns:c16="http://schemas.microsoft.com/office/drawing/2014/chart" uri="{C3380CC4-5D6E-409C-BE32-E72D297353CC}">
                <c16:uniqueId val="{00000004-5498-4E1C-9F1B-F0F5452C0540}"/>
              </c:ext>
            </c:extLst>
          </c:dPt>
          <c:dPt>
            <c:idx val="3"/>
            <c:invertIfNegative val="0"/>
            <c:bubble3D val="0"/>
            <c:spPr>
              <a:solidFill>
                <a:schemeClr val="bg1"/>
              </a:solidFill>
              <a:ln>
                <a:noFill/>
              </a:ln>
              <a:effectLst/>
            </c:spPr>
            <c:extLst>
              <c:ext xmlns:c16="http://schemas.microsoft.com/office/drawing/2014/chart" uri="{C3380CC4-5D6E-409C-BE32-E72D297353CC}">
                <c16:uniqueId val="{00000005-5498-4E1C-9F1B-F0F5452C0540}"/>
              </c:ext>
            </c:extLst>
          </c:dPt>
          <c:dPt>
            <c:idx val="4"/>
            <c:invertIfNegative val="0"/>
            <c:bubble3D val="0"/>
            <c:spPr>
              <a:solidFill>
                <a:schemeClr val="bg1"/>
              </a:solidFill>
              <a:ln>
                <a:noFill/>
              </a:ln>
              <a:effectLst/>
            </c:spPr>
            <c:extLst>
              <c:ext xmlns:c16="http://schemas.microsoft.com/office/drawing/2014/chart" uri="{C3380CC4-5D6E-409C-BE32-E72D297353CC}">
                <c16:uniqueId val="{00000006-5498-4E1C-9F1B-F0F5452C0540}"/>
              </c:ext>
            </c:extLst>
          </c:dPt>
          <c:dPt>
            <c:idx val="5"/>
            <c:invertIfNegative val="0"/>
            <c:bubble3D val="0"/>
            <c:spPr>
              <a:solidFill>
                <a:schemeClr val="bg1"/>
              </a:solidFill>
              <a:ln>
                <a:noFill/>
              </a:ln>
              <a:effectLst/>
            </c:spPr>
            <c:extLst>
              <c:ext xmlns:c16="http://schemas.microsoft.com/office/drawing/2014/chart" uri="{C3380CC4-5D6E-409C-BE32-E72D297353CC}">
                <c16:uniqueId val="{00000001-064F-4BDF-B07E-C2A5A6E653A1}"/>
              </c:ext>
            </c:extLst>
          </c:dPt>
          <c:dPt>
            <c:idx val="6"/>
            <c:invertIfNegative val="0"/>
            <c:bubble3D val="0"/>
            <c:spPr>
              <a:solidFill>
                <a:schemeClr val="bg1"/>
              </a:solidFill>
              <a:ln>
                <a:noFill/>
              </a:ln>
              <a:effectLst/>
            </c:spPr>
            <c:extLst>
              <c:ext xmlns:c16="http://schemas.microsoft.com/office/drawing/2014/chart" uri="{C3380CC4-5D6E-409C-BE32-E72D297353CC}">
                <c16:uniqueId val="{0000000D-4329-40C2-BFF5-ECEF847FF5E9}"/>
              </c:ext>
            </c:extLst>
          </c:dPt>
          <c:dPt>
            <c:idx val="7"/>
            <c:invertIfNegative val="0"/>
            <c:bubble3D val="0"/>
            <c:spPr>
              <a:solidFill>
                <a:srgbClr val="FFC000"/>
              </a:solidFill>
              <a:ln>
                <a:noFill/>
              </a:ln>
              <a:effectLst/>
            </c:spPr>
            <c:extLst>
              <c:ext xmlns:c16="http://schemas.microsoft.com/office/drawing/2014/chart" uri="{C3380CC4-5D6E-409C-BE32-E72D297353CC}">
                <c16:uniqueId val="{0000000E-C082-4C2C-B25B-DFD459F2AC3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2019</c:v>
                </c:pt>
                <c:pt idx="1">
                  <c:v>2020</c:v>
                </c:pt>
                <c:pt idx="2">
                  <c:v>2021</c:v>
                </c:pt>
                <c:pt idx="3">
                  <c:v>2022</c:v>
                </c:pt>
                <c:pt idx="4">
                  <c:v>2023</c:v>
                </c:pt>
                <c:pt idx="5">
                  <c:v>2024</c:v>
                </c:pt>
                <c:pt idx="6">
                  <c:v>2025</c:v>
                </c:pt>
                <c:pt idx="7">
                  <c:v>2026</c:v>
                </c:pt>
              </c:numCache>
            </c:numRef>
          </c:cat>
          <c:val>
            <c:numRef>
              <c:f>Sheet1!$B$2:$B$9</c:f>
              <c:numCache>
                <c:formatCode>"$"#,##0</c:formatCode>
                <c:ptCount val="8"/>
                <c:pt idx="0">
                  <c:v>316982</c:v>
                </c:pt>
                <c:pt idx="1">
                  <c:v>333967</c:v>
                </c:pt>
                <c:pt idx="2">
                  <c:v>396164</c:v>
                </c:pt>
                <c:pt idx="3">
                  <c:v>464561</c:v>
                </c:pt>
                <c:pt idx="4">
                  <c:v>466027</c:v>
                </c:pt>
                <c:pt idx="5">
                  <c:v>502754</c:v>
                </c:pt>
                <c:pt idx="6">
                  <c:v>524517</c:v>
                </c:pt>
                <c:pt idx="7">
                  <c:v>545589</c:v>
                </c:pt>
              </c:numCache>
            </c:numRef>
          </c:val>
          <c:extLst>
            <c:ext xmlns:c16="http://schemas.microsoft.com/office/drawing/2014/chart" uri="{C3380CC4-5D6E-409C-BE32-E72D297353CC}">
              <c16:uniqueId val="{00000000-5CEC-4EC9-AD4D-23BB46853A2B}"/>
            </c:ext>
          </c:extLst>
        </c:ser>
        <c:dLbls>
          <c:showLegendKey val="0"/>
          <c:showVal val="0"/>
          <c:showCatName val="0"/>
          <c:showSerName val="0"/>
          <c:showPercent val="0"/>
          <c:showBubbleSize val="0"/>
        </c:dLbls>
        <c:gapWidth val="50"/>
        <c:overlap val="-27"/>
        <c:axId val="251586816"/>
        <c:axId val="251590656"/>
      </c:barChart>
      <c:catAx>
        <c:axId val="251586816"/>
        <c:scaling>
          <c:orientation val="minMax"/>
        </c:scaling>
        <c:delete val="0"/>
        <c:axPos val="b"/>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crossAx val="251590656"/>
        <c:crosses val="autoZero"/>
        <c:auto val="1"/>
        <c:lblAlgn val="ctr"/>
        <c:lblOffset val="100"/>
        <c:noMultiLvlLbl val="0"/>
      </c:catAx>
      <c:valAx>
        <c:axId val="251590656"/>
        <c:scaling>
          <c:orientation val="minMax"/>
        </c:scaling>
        <c:delete val="1"/>
        <c:axPos val="l"/>
        <c:numFmt formatCode="&quot;$&quot;#,##0" sourceLinked="1"/>
        <c:majorTickMark val="none"/>
        <c:minorTickMark val="none"/>
        <c:tickLblPos val="nextTo"/>
        <c:crossAx val="2515868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928348794287233E-2"/>
          <c:y val="4.661053162572748E-2"/>
          <c:w val="0.97777777777777775"/>
          <c:h val="0.89630063683899974"/>
        </c:manualLayout>
      </c:layout>
      <c:lineChart>
        <c:grouping val="standard"/>
        <c:varyColors val="0"/>
        <c:ser>
          <c:idx val="0"/>
          <c:order val="0"/>
          <c:tx>
            <c:strRef>
              <c:f>Sheet1!$B$1</c:f>
              <c:strCache>
                <c:ptCount val="1"/>
                <c:pt idx="0">
                  <c:v>Buyers</c:v>
                </c:pt>
              </c:strCache>
            </c:strRef>
          </c:tx>
          <c:spPr>
            <a:ln w="38100" cap="rnd">
              <a:solidFill>
                <a:schemeClr val="accent1"/>
              </a:solidFill>
              <a:round/>
            </a:ln>
            <a:effectLst/>
          </c:spPr>
          <c:marker>
            <c:symbol val="none"/>
          </c:marker>
          <c:dPt>
            <c:idx val="7"/>
            <c:marker>
              <c:symbol val="none"/>
            </c:marker>
            <c:bubble3D val="0"/>
            <c:spPr>
              <a:ln w="38100" cap="rnd">
                <a:solidFill>
                  <a:schemeClr val="accent1"/>
                </a:solidFill>
                <a:round/>
              </a:ln>
              <a:effectLst/>
            </c:spPr>
            <c:extLst>
              <c:ext xmlns:c16="http://schemas.microsoft.com/office/drawing/2014/chart" uri="{C3380CC4-5D6E-409C-BE32-E72D297353CC}">
                <c16:uniqueId val="{00000000-2F57-4D97-A315-3F5CFCDEE24B}"/>
              </c:ext>
            </c:extLst>
          </c:dPt>
          <c:dPt>
            <c:idx val="8"/>
            <c:marker>
              <c:symbol val="none"/>
            </c:marker>
            <c:bubble3D val="0"/>
            <c:spPr>
              <a:ln w="38100" cap="rnd">
                <a:solidFill>
                  <a:schemeClr val="accent1"/>
                </a:solidFill>
                <a:round/>
              </a:ln>
              <a:effectLst/>
            </c:spPr>
            <c:extLst>
              <c:ext xmlns:c16="http://schemas.microsoft.com/office/drawing/2014/chart" uri="{C3380CC4-5D6E-409C-BE32-E72D297353CC}">
                <c16:uniqueId val="{00000002-DD3C-45B1-BFB3-75C310E5CDED}"/>
              </c:ext>
            </c:extLst>
          </c:dPt>
          <c:dLbls>
            <c:dLbl>
              <c:idx val="147"/>
              <c:layout>
                <c:manualLayout>
                  <c:x val="-5.0035024517162017E-3"/>
                  <c:y val="-0.4392944765454333"/>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accent1"/>
                        </a:solidFill>
                        <a:latin typeface="+mn-lt"/>
                        <a:ea typeface="+mn-ea"/>
                        <a:cs typeface="+mn-cs"/>
                      </a:defRPr>
                    </a:pPr>
                    <a:fld id="{BFE21589-F769-443B-AEE7-C76173ACBF23}" type="SERIESNAME">
                      <a:rPr lang="en-US" sz="2000" b="1" smtClean="0">
                        <a:solidFill>
                          <a:schemeClr val="accent1"/>
                        </a:solidFill>
                      </a:rPr>
                      <a:pPr>
                        <a:defRPr sz="2000" b="1">
                          <a:solidFill>
                            <a:schemeClr val="accent1"/>
                          </a:solidFill>
                        </a:defRPr>
                      </a:pPr>
                      <a:t>[SERIES NAME]</a:t>
                    </a:fld>
                    <a:endParaRPr lang="en-US" sz="2000" b="1" baseline="0" dirty="0">
                      <a:solidFill>
                        <a:schemeClr val="accent1"/>
                      </a:solidFill>
                    </a:endParaRPr>
                  </a:p>
                  <a:p>
                    <a:pPr>
                      <a:defRPr sz="2000" b="1">
                        <a:solidFill>
                          <a:schemeClr val="accent1"/>
                        </a:solidFill>
                      </a:defRPr>
                    </a:pPr>
                    <a:fld id="{ACB9D15C-5BA2-4F55-AFFA-4E0F3081BF44}" type="VALUE">
                      <a:rPr lang="en-US" sz="2000" b="1" baseline="0" smtClean="0">
                        <a:solidFill>
                          <a:schemeClr val="accent1"/>
                        </a:solidFill>
                      </a:rPr>
                      <a:pPr>
                        <a:defRPr sz="2000" b="1">
                          <a:solidFill>
                            <a:schemeClr val="accent1"/>
                          </a:solidFill>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C2-4D9A-B91D-79C6937201D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Sheet1!$A$2:$A$149</c:f>
              <c:numCache>
                <c:formatCode>General</c:formatCode>
                <c:ptCount val="148"/>
                <c:pt idx="0" formatCode="0">
                  <c:v>2013</c:v>
                </c:pt>
                <c:pt idx="12" formatCode="0">
                  <c:v>2014</c:v>
                </c:pt>
                <c:pt idx="24" formatCode="0">
                  <c:v>2015</c:v>
                </c:pt>
                <c:pt idx="36" formatCode="0">
                  <c:v>2016</c:v>
                </c:pt>
                <c:pt idx="48" formatCode="0">
                  <c:v>2017</c:v>
                </c:pt>
                <c:pt idx="60" formatCode="0">
                  <c:v>2018</c:v>
                </c:pt>
                <c:pt idx="72" formatCode="0">
                  <c:v>2019</c:v>
                </c:pt>
                <c:pt idx="84" formatCode="0">
                  <c:v>2020</c:v>
                </c:pt>
                <c:pt idx="96" formatCode="0">
                  <c:v>2021</c:v>
                </c:pt>
                <c:pt idx="108" formatCode="0">
                  <c:v>2022</c:v>
                </c:pt>
                <c:pt idx="120" formatCode="0">
                  <c:v>2023</c:v>
                </c:pt>
                <c:pt idx="132" formatCode="0">
                  <c:v>2024</c:v>
                </c:pt>
                <c:pt idx="144" formatCode="0">
                  <c:v>2025</c:v>
                </c:pt>
              </c:numCache>
            </c:numRef>
          </c:cat>
          <c:val>
            <c:numRef>
              <c:f>Sheet1!$B$2:$B$149</c:f>
              <c:numCache>
                <c:formatCode>General</c:formatCode>
                <c:ptCount val="148"/>
                <c:pt idx="0">
                  <c:v>2404822</c:v>
                </c:pt>
                <c:pt idx="1">
                  <c:v>2464025</c:v>
                </c:pt>
                <c:pt idx="2">
                  <c:v>2370252</c:v>
                </c:pt>
                <c:pt idx="3">
                  <c:v>2342855</c:v>
                </c:pt>
                <c:pt idx="4">
                  <c:v>2356190</c:v>
                </c:pt>
                <c:pt idx="5">
                  <c:v>2343899</c:v>
                </c:pt>
                <c:pt idx="6">
                  <c:v>2401241</c:v>
                </c:pt>
                <c:pt idx="7">
                  <c:v>2337356</c:v>
                </c:pt>
                <c:pt idx="8">
                  <c:v>2273042</c:v>
                </c:pt>
                <c:pt idx="9">
                  <c:v>2220311</c:v>
                </c:pt>
                <c:pt idx="10">
                  <c:v>2232588</c:v>
                </c:pt>
                <c:pt idx="11">
                  <c:v>2235969</c:v>
                </c:pt>
                <c:pt idx="12">
                  <c:v>2075637</c:v>
                </c:pt>
                <c:pt idx="13">
                  <c:v>2024322</c:v>
                </c:pt>
                <c:pt idx="14">
                  <c:v>2006255</c:v>
                </c:pt>
                <c:pt idx="15">
                  <c:v>2151641</c:v>
                </c:pt>
                <c:pt idx="16">
                  <c:v>2138367</c:v>
                </c:pt>
                <c:pt idx="17">
                  <c:v>2141685</c:v>
                </c:pt>
                <c:pt idx="18">
                  <c:v>2010339</c:v>
                </c:pt>
                <c:pt idx="19">
                  <c:v>2091669</c:v>
                </c:pt>
                <c:pt idx="20">
                  <c:v>2103429</c:v>
                </c:pt>
                <c:pt idx="21">
                  <c:v>2146186</c:v>
                </c:pt>
                <c:pt idx="22">
                  <c:v>2114052</c:v>
                </c:pt>
                <c:pt idx="23">
                  <c:v>2140350</c:v>
                </c:pt>
                <c:pt idx="24">
                  <c:v>2225546</c:v>
                </c:pt>
                <c:pt idx="25">
                  <c:v>2209501</c:v>
                </c:pt>
                <c:pt idx="26">
                  <c:v>2253446</c:v>
                </c:pt>
                <c:pt idx="27">
                  <c:v>2287720</c:v>
                </c:pt>
                <c:pt idx="28">
                  <c:v>2287031</c:v>
                </c:pt>
                <c:pt idx="29">
                  <c:v>2267082</c:v>
                </c:pt>
                <c:pt idx="30">
                  <c:v>2368072</c:v>
                </c:pt>
                <c:pt idx="31">
                  <c:v>2340477</c:v>
                </c:pt>
                <c:pt idx="32">
                  <c:v>2364732</c:v>
                </c:pt>
                <c:pt idx="33">
                  <c:v>2342206</c:v>
                </c:pt>
                <c:pt idx="34">
                  <c:v>2301379</c:v>
                </c:pt>
                <c:pt idx="35">
                  <c:v>2359782</c:v>
                </c:pt>
                <c:pt idx="36">
                  <c:v>2359191</c:v>
                </c:pt>
                <c:pt idx="37">
                  <c:v>2438169</c:v>
                </c:pt>
                <c:pt idx="38">
                  <c:v>2481993</c:v>
                </c:pt>
                <c:pt idx="39">
                  <c:v>2505675</c:v>
                </c:pt>
                <c:pt idx="40">
                  <c:v>2410287</c:v>
                </c:pt>
                <c:pt idx="41">
                  <c:v>2486914</c:v>
                </c:pt>
                <c:pt idx="42">
                  <c:v>2351685</c:v>
                </c:pt>
                <c:pt idx="43">
                  <c:v>2319949</c:v>
                </c:pt>
                <c:pt idx="44">
                  <c:v>2329505</c:v>
                </c:pt>
                <c:pt idx="45">
                  <c:v>2265867</c:v>
                </c:pt>
                <c:pt idx="46">
                  <c:v>2291446</c:v>
                </c:pt>
                <c:pt idx="47">
                  <c:v>2293726</c:v>
                </c:pt>
                <c:pt idx="48">
                  <c:v>2335589</c:v>
                </c:pt>
                <c:pt idx="49">
                  <c:v>2346959</c:v>
                </c:pt>
                <c:pt idx="50">
                  <c:v>2279869</c:v>
                </c:pt>
                <c:pt idx="51">
                  <c:v>2193886</c:v>
                </c:pt>
                <c:pt idx="52">
                  <c:v>2220784</c:v>
                </c:pt>
                <c:pt idx="53">
                  <c:v>2202697</c:v>
                </c:pt>
                <c:pt idx="54">
                  <c:v>2234264</c:v>
                </c:pt>
                <c:pt idx="55">
                  <c:v>2234339</c:v>
                </c:pt>
                <c:pt idx="56">
                  <c:v>2149888</c:v>
                </c:pt>
                <c:pt idx="57">
                  <c:v>2265371</c:v>
                </c:pt>
                <c:pt idx="58">
                  <c:v>2282153</c:v>
                </c:pt>
                <c:pt idx="59">
                  <c:v>2234175</c:v>
                </c:pt>
                <c:pt idx="60">
                  <c:v>2166796</c:v>
                </c:pt>
                <c:pt idx="61">
                  <c:v>2169044</c:v>
                </c:pt>
                <c:pt idx="62">
                  <c:v>2269028</c:v>
                </c:pt>
                <c:pt idx="63">
                  <c:v>2231597</c:v>
                </c:pt>
                <c:pt idx="64">
                  <c:v>2168955</c:v>
                </c:pt>
                <c:pt idx="65">
                  <c:v>2114792</c:v>
                </c:pt>
                <c:pt idx="66">
                  <c:v>2130212</c:v>
                </c:pt>
                <c:pt idx="67">
                  <c:v>2087977</c:v>
                </c:pt>
                <c:pt idx="68">
                  <c:v>2062685</c:v>
                </c:pt>
                <c:pt idx="69">
                  <c:v>2036234</c:v>
                </c:pt>
                <c:pt idx="70">
                  <c:v>2021096</c:v>
                </c:pt>
                <c:pt idx="71">
                  <c:v>2023153</c:v>
                </c:pt>
                <c:pt idx="72">
                  <c:v>2073236</c:v>
                </c:pt>
                <c:pt idx="73">
                  <c:v>2090919</c:v>
                </c:pt>
                <c:pt idx="74">
                  <c:v>2080902</c:v>
                </c:pt>
                <c:pt idx="75">
                  <c:v>2107261</c:v>
                </c:pt>
                <c:pt idx="76">
                  <c:v>2051996</c:v>
                </c:pt>
                <c:pt idx="77">
                  <c:v>2067450</c:v>
                </c:pt>
                <c:pt idx="78">
                  <c:v>2043324</c:v>
                </c:pt>
                <c:pt idx="79">
                  <c:v>2035603</c:v>
                </c:pt>
                <c:pt idx="80">
                  <c:v>2062352</c:v>
                </c:pt>
                <c:pt idx="81">
                  <c:v>2074240</c:v>
                </c:pt>
                <c:pt idx="82">
                  <c:v>2104948</c:v>
                </c:pt>
                <c:pt idx="83">
                  <c:v>2069574</c:v>
                </c:pt>
                <c:pt idx="84">
                  <c:v>2188294</c:v>
                </c:pt>
                <c:pt idx="85">
                  <c:v>2280815</c:v>
                </c:pt>
                <c:pt idx="86">
                  <c:v>1843847</c:v>
                </c:pt>
                <c:pt idx="87">
                  <c:v>1371590</c:v>
                </c:pt>
                <c:pt idx="88">
                  <c:v>1947310</c:v>
                </c:pt>
                <c:pt idx="89">
                  <c:v>2338149</c:v>
                </c:pt>
                <c:pt idx="90">
                  <c:v>2428946</c:v>
                </c:pt>
                <c:pt idx="91">
                  <c:v>2461614</c:v>
                </c:pt>
                <c:pt idx="92">
                  <c:v>2475653</c:v>
                </c:pt>
                <c:pt idx="93">
                  <c:v>2454605</c:v>
                </c:pt>
                <c:pt idx="94">
                  <c:v>2384281</c:v>
                </c:pt>
                <c:pt idx="95">
                  <c:v>2384129</c:v>
                </c:pt>
                <c:pt idx="96">
                  <c:v>2323859</c:v>
                </c:pt>
                <c:pt idx="97">
                  <c:v>2153458</c:v>
                </c:pt>
                <c:pt idx="98">
                  <c:v>2159108</c:v>
                </c:pt>
                <c:pt idx="99">
                  <c:v>2110957</c:v>
                </c:pt>
                <c:pt idx="100">
                  <c:v>2173394</c:v>
                </c:pt>
                <c:pt idx="101">
                  <c:v>2185631</c:v>
                </c:pt>
                <c:pt idx="102">
                  <c:v>2215252</c:v>
                </c:pt>
                <c:pt idx="103">
                  <c:v>2277720</c:v>
                </c:pt>
                <c:pt idx="104">
                  <c:v>2319132</c:v>
                </c:pt>
                <c:pt idx="105">
                  <c:v>2343847</c:v>
                </c:pt>
                <c:pt idx="106">
                  <c:v>2349730</c:v>
                </c:pt>
                <c:pt idx="107">
                  <c:v>2220214</c:v>
                </c:pt>
                <c:pt idx="108">
                  <c:v>2085327</c:v>
                </c:pt>
                <c:pt idx="109">
                  <c:v>2002749</c:v>
                </c:pt>
                <c:pt idx="110">
                  <c:v>1973340</c:v>
                </c:pt>
                <c:pt idx="111">
                  <c:v>1918235</c:v>
                </c:pt>
                <c:pt idx="112">
                  <c:v>1892532</c:v>
                </c:pt>
                <c:pt idx="113">
                  <c:v>1822369</c:v>
                </c:pt>
                <c:pt idx="114">
                  <c:v>1772114</c:v>
                </c:pt>
                <c:pt idx="115">
                  <c:v>1792833</c:v>
                </c:pt>
                <c:pt idx="116">
                  <c:v>1655784</c:v>
                </c:pt>
                <c:pt idx="117">
                  <c:v>1563941</c:v>
                </c:pt>
                <c:pt idx="118">
                  <c:v>1518464</c:v>
                </c:pt>
                <c:pt idx="119">
                  <c:v>1548769</c:v>
                </c:pt>
                <c:pt idx="120">
                  <c:v>1632591</c:v>
                </c:pt>
                <c:pt idx="121">
                  <c:v>1631276</c:v>
                </c:pt>
                <c:pt idx="122">
                  <c:v>1535491</c:v>
                </c:pt>
                <c:pt idx="123">
                  <c:v>1593657</c:v>
                </c:pt>
                <c:pt idx="124">
                  <c:v>1563500</c:v>
                </c:pt>
                <c:pt idx="125">
                  <c:v>1557994</c:v>
                </c:pt>
                <c:pt idx="126">
                  <c:v>1595962</c:v>
                </c:pt>
                <c:pt idx="127">
                  <c:v>1533169</c:v>
                </c:pt>
                <c:pt idx="128">
                  <c:v>1510588</c:v>
                </c:pt>
                <c:pt idx="129">
                  <c:v>1507304</c:v>
                </c:pt>
                <c:pt idx="130">
                  <c:v>1515023</c:v>
                </c:pt>
                <c:pt idx="131">
                  <c:v>1574968</c:v>
                </c:pt>
                <c:pt idx="132">
                  <c:v>1583694</c:v>
                </c:pt>
                <c:pt idx="133">
                  <c:v>1607517</c:v>
                </c:pt>
                <c:pt idx="134">
                  <c:v>1575294</c:v>
                </c:pt>
                <c:pt idx="135">
                  <c:v>1561594</c:v>
                </c:pt>
                <c:pt idx="136">
                  <c:v>1530777</c:v>
                </c:pt>
                <c:pt idx="137">
                  <c:v>1546741</c:v>
                </c:pt>
                <c:pt idx="138">
                  <c:v>1503691</c:v>
                </c:pt>
                <c:pt idx="139">
                  <c:v>1469462</c:v>
                </c:pt>
                <c:pt idx="140">
                  <c:v>1531800</c:v>
                </c:pt>
                <c:pt idx="141">
                  <c:v>1536124</c:v>
                </c:pt>
                <c:pt idx="142">
                  <c:v>1560104</c:v>
                </c:pt>
                <c:pt idx="143">
                  <c:v>1489747</c:v>
                </c:pt>
                <c:pt idx="144">
                  <c:v>1458856</c:v>
                </c:pt>
                <c:pt idx="145">
                  <c:v>1494001</c:v>
                </c:pt>
                <c:pt idx="146">
                  <c:v>1527727</c:v>
                </c:pt>
                <c:pt idx="147">
                  <c:v>1453628</c:v>
                </c:pt>
              </c:numCache>
            </c:numRef>
          </c:val>
          <c:smooth val="0"/>
          <c:extLst>
            <c:ext xmlns:c16="http://schemas.microsoft.com/office/drawing/2014/chart" uri="{C3380CC4-5D6E-409C-BE32-E72D297353CC}">
              <c16:uniqueId val="{00000000-5CEC-4EC9-AD4D-23BB46853A2B}"/>
            </c:ext>
          </c:extLst>
        </c:ser>
        <c:ser>
          <c:idx val="1"/>
          <c:order val="1"/>
          <c:tx>
            <c:strRef>
              <c:f>Sheet1!$C$1</c:f>
              <c:strCache>
                <c:ptCount val="1"/>
                <c:pt idx="0">
                  <c:v>Sellers</c:v>
                </c:pt>
              </c:strCache>
            </c:strRef>
          </c:tx>
          <c:spPr>
            <a:ln w="38100" cap="rnd">
              <a:solidFill>
                <a:schemeClr val="accent2"/>
              </a:solidFill>
              <a:round/>
            </a:ln>
            <a:effectLst/>
          </c:spPr>
          <c:marker>
            <c:symbol val="none"/>
          </c:marker>
          <c:dLbls>
            <c:dLbl>
              <c:idx val="147"/>
              <c:layout>
                <c:manualLayout>
                  <c:x val="-5.0035024517162017E-3"/>
                  <c:y val="-0.34248289684326377"/>
                </c:manualLayout>
              </c:layout>
              <c:tx>
                <c:rich>
                  <a:bodyPr/>
                  <a:lstStyle/>
                  <a:p>
                    <a:fld id="{CF1B5855-96CE-4ADC-9746-99EF917D7E37}" type="SERIESNAME">
                      <a:rPr lang="en-US" smtClean="0"/>
                      <a:pPr/>
                      <a:t>[SERIES NAME]</a:t>
                    </a:fld>
                    <a:endParaRPr lang="en-US" baseline="0"/>
                  </a:p>
                  <a:p>
                    <a:fld id="{91E44775-3E5B-4A2F-AB3A-244DA39FAA29}"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EC2-4D9A-B91D-79C6937201D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Sheet1!$A$2:$A$149</c:f>
              <c:numCache>
                <c:formatCode>General</c:formatCode>
                <c:ptCount val="148"/>
                <c:pt idx="0" formatCode="0">
                  <c:v>2013</c:v>
                </c:pt>
                <c:pt idx="12" formatCode="0">
                  <c:v>2014</c:v>
                </c:pt>
                <c:pt idx="24" formatCode="0">
                  <c:v>2015</c:v>
                </c:pt>
                <c:pt idx="36" formatCode="0">
                  <c:v>2016</c:v>
                </c:pt>
                <c:pt idx="48" formatCode="0">
                  <c:v>2017</c:v>
                </c:pt>
                <c:pt idx="60" formatCode="0">
                  <c:v>2018</c:v>
                </c:pt>
                <c:pt idx="72" formatCode="0">
                  <c:v>2019</c:v>
                </c:pt>
                <c:pt idx="84" formatCode="0">
                  <c:v>2020</c:v>
                </c:pt>
                <c:pt idx="96" formatCode="0">
                  <c:v>2021</c:v>
                </c:pt>
                <c:pt idx="108" formatCode="0">
                  <c:v>2022</c:v>
                </c:pt>
                <c:pt idx="120" formatCode="0">
                  <c:v>2023</c:v>
                </c:pt>
                <c:pt idx="132" formatCode="0">
                  <c:v>2024</c:v>
                </c:pt>
                <c:pt idx="144" formatCode="0">
                  <c:v>2025</c:v>
                </c:pt>
              </c:numCache>
            </c:numRef>
          </c:cat>
          <c:val>
            <c:numRef>
              <c:f>Sheet1!$C$2:$C$149</c:f>
              <c:numCache>
                <c:formatCode>General</c:formatCode>
                <c:ptCount val="148"/>
                <c:pt idx="0">
                  <c:v>2386780</c:v>
                </c:pt>
                <c:pt idx="1">
                  <c:v>2389914</c:v>
                </c:pt>
                <c:pt idx="2">
                  <c:v>2367287</c:v>
                </c:pt>
                <c:pt idx="3">
                  <c:v>2369461</c:v>
                </c:pt>
                <c:pt idx="4">
                  <c:v>2375865</c:v>
                </c:pt>
                <c:pt idx="5">
                  <c:v>2380966</c:v>
                </c:pt>
                <c:pt idx="6">
                  <c:v>2389125</c:v>
                </c:pt>
                <c:pt idx="7">
                  <c:v>2395366</c:v>
                </c:pt>
                <c:pt idx="8">
                  <c:v>2407674</c:v>
                </c:pt>
                <c:pt idx="9">
                  <c:v>2416743</c:v>
                </c:pt>
                <c:pt idx="10">
                  <c:v>2430252</c:v>
                </c:pt>
                <c:pt idx="11">
                  <c:v>2439484</c:v>
                </c:pt>
                <c:pt idx="12">
                  <c:v>2437615</c:v>
                </c:pt>
                <c:pt idx="13">
                  <c:v>2446948</c:v>
                </c:pt>
                <c:pt idx="14">
                  <c:v>2454933</c:v>
                </c:pt>
                <c:pt idx="15">
                  <c:v>2467769</c:v>
                </c:pt>
                <c:pt idx="16">
                  <c:v>2466127</c:v>
                </c:pt>
                <c:pt idx="17">
                  <c:v>2471441</c:v>
                </c:pt>
                <c:pt idx="18">
                  <c:v>2484879</c:v>
                </c:pt>
                <c:pt idx="19">
                  <c:v>2506464</c:v>
                </c:pt>
                <c:pt idx="20">
                  <c:v>2513235</c:v>
                </c:pt>
                <c:pt idx="21">
                  <c:v>2515452</c:v>
                </c:pt>
                <c:pt idx="22">
                  <c:v>2511417</c:v>
                </c:pt>
                <c:pt idx="23">
                  <c:v>2509599</c:v>
                </c:pt>
                <c:pt idx="24">
                  <c:v>2514291</c:v>
                </c:pt>
                <c:pt idx="25">
                  <c:v>2508984</c:v>
                </c:pt>
                <c:pt idx="26">
                  <c:v>2507844</c:v>
                </c:pt>
                <c:pt idx="27">
                  <c:v>2520563</c:v>
                </c:pt>
                <c:pt idx="28">
                  <c:v>2525673</c:v>
                </c:pt>
                <c:pt idx="29">
                  <c:v>2525001</c:v>
                </c:pt>
                <c:pt idx="30">
                  <c:v>2517819</c:v>
                </c:pt>
                <c:pt idx="31">
                  <c:v>2500501</c:v>
                </c:pt>
                <c:pt idx="32">
                  <c:v>2484412</c:v>
                </c:pt>
                <c:pt idx="33">
                  <c:v>2466068</c:v>
                </c:pt>
                <c:pt idx="34">
                  <c:v>2457805</c:v>
                </c:pt>
                <c:pt idx="35">
                  <c:v>2439292</c:v>
                </c:pt>
                <c:pt idx="36">
                  <c:v>2429409</c:v>
                </c:pt>
                <c:pt idx="37">
                  <c:v>2420079</c:v>
                </c:pt>
                <c:pt idx="38">
                  <c:v>2428692</c:v>
                </c:pt>
                <c:pt idx="39">
                  <c:v>2416230</c:v>
                </c:pt>
                <c:pt idx="40">
                  <c:v>2393026</c:v>
                </c:pt>
                <c:pt idx="41">
                  <c:v>2375646</c:v>
                </c:pt>
                <c:pt idx="42">
                  <c:v>2353402</c:v>
                </c:pt>
                <c:pt idx="43">
                  <c:v>2337880</c:v>
                </c:pt>
                <c:pt idx="44">
                  <c:v>2322264</c:v>
                </c:pt>
                <c:pt idx="45">
                  <c:v>2297913</c:v>
                </c:pt>
                <c:pt idx="46">
                  <c:v>2280376</c:v>
                </c:pt>
                <c:pt idx="47">
                  <c:v>2261157</c:v>
                </c:pt>
                <c:pt idx="48">
                  <c:v>2253740</c:v>
                </c:pt>
                <c:pt idx="49">
                  <c:v>2247938</c:v>
                </c:pt>
                <c:pt idx="50">
                  <c:v>2245647</c:v>
                </c:pt>
                <c:pt idx="51">
                  <c:v>2222677</c:v>
                </c:pt>
                <c:pt idx="52">
                  <c:v>2219408</c:v>
                </c:pt>
                <c:pt idx="53">
                  <c:v>2205052</c:v>
                </c:pt>
                <c:pt idx="54">
                  <c:v>2188606</c:v>
                </c:pt>
                <c:pt idx="55">
                  <c:v>2177207</c:v>
                </c:pt>
                <c:pt idx="56">
                  <c:v>2150076</c:v>
                </c:pt>
                <c:pt idx="57">
                  <c:v>2146238</c:v>
                </c:pt>
                <c:pt idx="58">
                  <c:v>2132106</c:v>
                </c:pt>
                <c:pt idx="59">
                  <c:v>2120875</c:v>
                </c:pt>
                <c:pt idx="60">
                  <c:v>2111099</c:v>
                </c:pt>
                <c:pt idx="61">
                  <c:v>2119845</c:v>
                </c:pt>
                <c:pt idx="62">
                  <c:v>2125564</c:v>
                </c:pt>
                <c:pt idx="63">
                  <c:v>2130316</c:v>
                </c:pt>
                <c:pt idx="64">
                  <c:v>2139164</c:v>
                </c:pt>
                <c:pt idx="65">
                  <c:v>2146024</c:v>
                </c:pt>
                <c:pt idx="66">
                  <c:v>2156063</c:v>
                </c:pt>
                <c:pt idx="67">
                  <c:v>2167080</c:v>
                </c:pt>
                <c:pt idx="68">
                  <c:v>2179854</c:v>
                </c:pt>
                <c:pt idx="69">
                  <c:v>2196909</c:v>
                </c:pt>
                <c:pt idx="70">
                  <c:v>2207334</c:v>
                </c:pt>
                <c:pt idx="71">
                  <c:v>2212400</c:v>
                </c:pt>
                <c:pt idx="72">
                  <c:v>2228537</c:v>
                </c:pt>
                <c:pt idx="73">
                  <c:v>2230961</c:v>
                </c:pt>
                <c:pt idx="74">
                  <c:v>2239593</c:v>
                </c:pt>
                <c:pt idx="75">
                  <c:v>2244727</c:v>
                </c:pt>
                <c:pt idx="76">
                  <c:v>2242426</c:v>
                </c:pt>
                <c:pt idx="77">
                  <c:v>2223178</c:v>
                </c:pt>
                <c:pt idx="78">
                  <c:v>2209046</c:v>
                </c:pt>
                <c:pt idx="79">
                  <c:v>2186226</c:v>
                </c:pt>
                <c:pt idx="80">
                  <c:v>2179989</c:v>
                </c:pt>
                <c:pt idx="81">
                  <c:v>2158849</c:v>
                </c:pt>
                <c:pt idx="82">
                  <c:v>2137453</c:v>
                </c:pt>
                <c:pt idx="83">
                  <c:v>2113756</c:v>
                </c:pt>
                <c:pt idx="84">
                  <c:v>2102024</c:v>
                </c:pt>
                <c:pt idx="85">
                  <c:v>2094420</c:v>
                </c:pt>
                <c:pt idx="86">
                  <c:v>2065820</c:v>
                </c:pt>
                <c:pt idx="87">
                  <c:v>1819639</c:v>
                </c:pt>
                <c:pt idx="88">
                  <c:v>1825289</c:v>
                </c:pt>
                <c:pt idx="89">
                  <c:v>1811935</c:v>
                </c:pt>
                <c:pt idx="90">
                  <c:v>1780150</c:v>
                </c:pt>
                <c:pt idx="91">
                  <c:v>1748243</c:v>
                </c:pt>
                <c:pt idx="92">
                  <c:v>1716530</c:v>
                </c:pt>
                <c:pt idx="93">
                  <c:v>1696766</c:v>
                </c:pt>
                <c:pt idx="94">
                  <c:v>1660741</c:v>
                </c:pt>
                <c:pt idx="95">
                  <c:v>1637473</c:v>
                </c:pt>
                <c:pt idx="96">
                  <c:v>1609231</c:v>
                </c:pt>
                <c:pt idx="97">
                  <c:v>1561241</c:v>
                </c:pt>
                <c:pt idx="98">
                  <c:v>1538191</c:v>
                </c:pt>
                <c:pt idx="99">
                  <c:v>1507289</c:v>
                </c:pt>
                <c:pt idx="100">
                  <c:v>1474458</c:v>
                </c:pt>
                <c:pt idx="101">
                  <c:v>1458002</c:v>
                </c:pt>
                <c:pt idx="102">
                  <c:v>1465684</c:v>
                </c:pt>
                <c:pt idx="103">
                  <c:v>1473598</c:v>
                </c:pt>
                <c:pt idx="104">
                  <c:v>1470356</c:v>
                </c:pt>
                <c:pt idx="105">
                  <c:v>1462046</c:v>
                </c:pt>
                <c:pt idx="106">
                  <c:v>1451398</c:v>
                </c:pt>
                <c:pt idx="107">
                  <c:v>1433480</c:v>
                </c:pt>
                <c:pt idx="108">
                  <c:v>1433053</c:v>
                </c:pt>
                <c:pt idx="109">
                  <c:v>1439944</c:v>
                </c:pt>
                <c:pt idx="110">
                  <c:v>1460543</c:v>
                </c:pt>
                <c:pt idx="111">
                  <c:v>1482129</c:v>
                </c:pt>
                <c:pt idx="112">
                  <c:v>1516432</c:v>
                </c:pt>
                <c:pt idx="113">
                  <c:v>1566675</c:v>
                </c:pt>
                <c:pt idx="114">
                  <c:v>1599564</c:v>
                </c:pt>
                <c:pt idx="115">
                  <c:v>1612690</c:v>
                </c:pt>
                <c:pt idx="116">
                  <c:v>1607225</c:v>
                </c:pt>
                <c:pt idx="117">
                  <c:v>1606352</c:v>
                </c:pt>
                <c:pt idx="118">
                  <c:v>1602964</c:v>
                </c:pt>
                <c:pt idx="119">
                  <c:v>1608929</c:v>
                </c:pt>
                <c:pt idx="120">
                  <c:v>1598547</c:v>
                </c:pt>
                <c:pt idx="121">
                  <c:v>1575453</c:v>
                </c:pt>
                <c:pt idx="122">
                  <c:v>1536210</c:v>
                </c:pt>
                <c:pt idx="123">
                  <c:v>1509126</c:v>
                </c:pt>
                <c:pt idx="124">
                  <c:v>1475143</c:v>
                </c:pt>
                <c:pt idx="125">
                  <c:v>1457347</c:v>
                </c:pt>
                <c:pt idx="126">
                  <c:v>1447346</c:v>
                </c:pt>
                <c:pt idx="127">
                  <c:v>1454668</c:v>
                </c:pt>
                <c:pt idx="128">
                  <c:v>1477650</c:v>
                </c:pt>
                <c:pt idx="129">
                  <c:v>1504474</c:v>
                </c:pt>
                <c:pt idx="130">
                  <c:v>1550548</c:v>
                </c:pt>
                <c:pt idx="131">
                  <c:v>1582095</c:v>
                </c:pt>
                <c:pt idx="132">
                  <c:v>1601339</c:v>
                </c:pt>
                <c:pt idx="133">
                  <c:v>1624050</c:v>
                </c:pt>
                <c:pt idx="134">
                  <c:v>1644826</c:v>
                </c:pt>
                <c:pt idx="135">
                  <c:v>1663379</c:v>
                </c:pt>
                <c:pt idx="136">
                  <c:v>1684580</c:v>
                </c:pt>
                <c:pt idx="137">
                  <c:v>1698823</c:v>
                </c:pt>
                <c:pt idx="138">
                  <c:v>1711486</c:v>
                </c:pt>
                <c:pt idx="139">
                  <c:v>1728910</c:v>
                </c:pt>
                <c:pt idx="140">
                  <c:v>1759732</c:v>
                </c:pt>
                <c:pt idx="141">
                  <c:v>1781960</c:v>
                </c:pt>
                <c:pt idx="142">
                  <c:v>1806333</c:v>
                </c:pt>
                <c:pt idx="143">
                  <c:v>1835227</c:v>
                </c:pt>
                <c:pt idx="144">
                  <c:v>1859381</c:v>
                </c:pt>
                <c:pt idx="145">
                  <c:v>1906712</c:v>
                </c:pt>
                <c:pt idx="146">
                  <c:v>1919067</c:v>
                </c:pt>
                <c:pt idx="147">
                  <c:v>1943669</c:v>
                </c:pt>
              </c:numCache>
            </c:numRef>
          </c:val>
          <c:smooth val="0"/>
          <c:extLst>
            <c:ext xmlns:c16="http://schemas.microsoft.com/office/drawing/2014/chart" uri="{C3380CC4-5D6E-409C-BE32-E72D297353CC}">
              <c16:uniqueId val="{00000004-DEC2-4D9A-B91D-79C6937201DF}"/>
            </c:ext>
          </c:extLst>
        </c:ser>
        <c:dLbls>
          <c:showLegendKey val="0"/>
          <c:showVal val="0"/>
          <c:showCatName val="0"/>
          <c:showSerName val="0"/>
          <c:showPercent val="0"/>
          <c:showBubbleSize val="0"/>
        </c:dLbls>
        <c:smooth val="0"/>
        <c:axId val="251586816"/>
        <c:axId val="251590656"/>
      </c:lineChart>
      <c:catAx>
        <c:axId val="251586816"/>
        <c:scaling>
          <c:orientation val="minMax"/>
          <c:max val="149"/>
          <c:min val="0"/>
        </c:scaling>
        <c:delete val="0"/>
        <c:axPos val="b"/>
        <c:numFmt formatCode="0"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crossAx val="251590656"/>
        <c:crosses val="autoZero"/>
        <c:auto val="1"/>
        <c:lblAlgn val="ctr"/>
        <c:lblOffset val="100"/>
        <c:noMultiLvlLbl val="0"/>
      </c:catAx>
      <c:valAx>
        <c:axId val="251590656"/>
        <c:scaling>
          <c:orientation val="minMax"/>
          <c:max val="2600000"/>
          <c:min val="1300000"/>
        </c:scaling>
        <c:delete val="0"/>
        <c:axPos val="l"/>
        <c:majorGridlines>
          <c:spPr>
            <a:ln w="9525" cap="flat" cmpd="sng" algn="ctr">
              <a:solidFill>
                <a:schemeClr val="tx1">
                  <a:lumMod val="75000"/>
                  <a:lumOff val="2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crossAx val="251586816"/>
        <c:crosses val="autoZero"/>
        <c:crossBetween val="between"/>
        <c:majorUnit val="20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262476805783888E-2"/>
          <c:y val="9.0284729589067025E-2"/>
          <c:w val="0.96330650976320265"/>
          <c:h val="0.82791953662338702"/>
        </c:manualLayout>
      </c:layout>
      <c:barChart>
        <c:barDir val="col"/>
        <c:grouping val="clustered"/>
        <c:varyColors val="0"/>
        <c:ser>
          <c:idx val="0"/>
          <c:order val="0"/>
          <c:tx>
            <c:strRef>
              <c:f>Sheet1!$B$1</c:f>
              <c:strCache>
                <c:ptCount val="1"/>
                <c:pt idx="0">
                  <c:v>Buyers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U.S.</c:v>
                </c:pt>
              </c:strCache>
            </c:strRef>
          </c:cat>
          <c:val>
            <c:numRef>
              <c:f>Sheet1!$B$2</c:f>
              <c:numCache>
                <c:formatCode>#,##0</c:formatCode>
                <c:ptCount val="1"/>
                <c:pt idx="0">
                  <c:v>22651</c:v>
                </c:pt>
              </c:numCache>
            </c:numRef>
          </c:val>
          <c:extLst>
            <c:ext xmlns:c16="http://schemas.microsoft.com/office/drawing/2014/chart" uri="{C3380CC4-5D6E-409C-BE32-E72D297353CC}">
              <c16:uniqueId val="{00000000-ADC2-4084-8433-4537788BB8BC}"/>
            </c:ext>
          </c:extLst>
        </c:ser>
        <c:ser>
          <c:idx val="1"/>
          <c:order val="1"/>
          <c:tx>
            <c:strRef>
              <c:f>Sheet1!$C$1</c:f>
              <c:strCache>
                <c:ptCount val="1"/>
                <c:pt idx="0">
                  <c:v>Sellers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U.S.</c:v>
                </c:pt>
              </c:strCache>
            </c:strRef>
          </c:cat>
          <c:val>
            <c:numRef>
              <c:f>Sheet1!$C$2</c:f>
              <c:numCache>
                <c:formatCode>#,##0</c:formatCode>
                <c:ptCount val="1"/>
                <c:pt idx="0">
                  <c:v>36863</c:v>
                </c:pt>
              </c:numCache>
            </c:numRef>
          </c:val>
          <c:extLst>
            <c:ext xmlns:c16="http://schemas.microsoft.com/office/drawing/2014/chart" uri="{C3380CC4-5D6E-409C-BE32-E72D297353CC}">
              <c16:uniqueId val="{00000001-ADC2-4084-8433-4537788BB8BC}"/>
            </c:ext>
          </c:extLst>
        </c:ser>
        <c:dLbls>
          <c:showLegendKey val="0"/>
          <c:showVal val="0"/>
          <c:showCatName val="0"/>
          <c:showSerName val="0"/>
          <c:showPercent val="0"/>
          <c:showBubbleSize val="0"/>
        </c:dLbls>
        <c:gapWidth val="50"/>
        <c:axId val="53194879"/>
        <c:axId val="53197279"/>
      </c:barChart>
      <c:catAx>
        <c:axId val="53194879"/>
        <c:scaling>
          <c:orientation val="minMax"/>
        </c:scaling>
        <c:delete val="1"/>
        <c:axPos val="b"/>
        <c:numFmt formatCode="General" sourceLinked="1"/>
        <c:majorTickMark val="none"/>
        <c:minorTickMark val="none"/>
        <c:tickLblPos val="nextTo"/>
        <c:crossAx val="53197279"/>
        <c:crosses val="autoZero"/>
        <c:auto val="1"/>
        <c:lblAlgn val="ctr"/>
        <c:lblOffset val="100"/>
        <c:noMultiLvlLbl val="0"/>
      </c:catAx>
      <c:valAx>
        <c:axId val="53197279"/>
        <c:scaling>
          <c:orientation val="minMax"/>
        </c:scaling>
        <c:delete val="1"/>
        <c:axPos val="l"/>
        <c:numFmt formatCode="#,##0" sourceLinked="1"/>
        <c:majorTickMark val="none"/>
        <c:minorTickMark val="none"/>
        <c:tickLblPos val="nextTo"/>
        <c:crossAx val="531948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31750">
      <a:noFill/>
    </a:ln>
    <a:effectLst/>
  </c:spPr>
  <c:txPr>
    <a:bodyPr/>
    <a:lstStyle/>
    <a:p>
      <a:pPr>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95451157498256E-3"/>
          <c:y val="1.1853020001996156E-2"/>
          <c:w val="0.96330650976320265"/>
          <c:h val="0.82791953662338702"/>
        </c:manualLayout>
      </c:layout>
      <c:barChart>
        <c:barDir val="col"/>
        <c:grouping val="clustered"/>
        <c:varyColors val="0"/>
        <c:ser>
          <c:idx val="0"/>
          <c:order val="0"/>
          <c:tx>
            <c:strRef>
              <c:f>Sheet1!$B$1</c:f>
              <c:strCache>
                <c:ptCount val="1"/>
                <c:pt idx="0">
                  <c:v>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Concessions </c:v>
                </c:pt>
              </c:strCache>
            </c:strRef>
          </c:cat>
          <c:val>
            <c:numRef>
              <c:f>Sheet1!$B$2</c:f>
              <c:numCache>
                <c:formatCode>0%</c:formatCode>
                <c:ptCount val="1"/>
                <c:pt idx="0">
                  <c:v>0.44</c:v>
                </c:pt>
              </c:numCache>
            </c:numRef>
          </c:val>
          <c:extLst>
            <c:ext xmlns:c16="http://schemas.microsoft.com/office/drawing/2014/chart" uri="{C3380CC4-5D6E-409C-BE32-E72D297353CC}">
              <c16:uniqueId val="{00000000-ADC2-4084-8433-4537788BB8BC}"/>
            </c:ext>
          </c:extLst>
        </c:ser>
        <c:ser>
          <c:idx val="1"/>
          <c:order val="1"/>
          <c:tx>
            <c:strRef>
              <c:f>Sheet1!$C$1</c:f>
              <c:strCache>
                <c:ptCount val="1"/>
                <c:pt idx="0">
                  <c:v>Atlanta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Concessions </c:v>
                </c:pt>
              </c:strCache>
            </c:strRef>
          </c:cat>
          <c:val>
            <c:numRef>
              <c:f>Sheet1!$C$2</c:f>
              <c:numCache>
                <c:formatCode>0%</c:formatCode>
                <c:ptCount val="1"/>
                <c:pt idx="0">
                  <c:v>0.61</c:v>
                </c:pt>
              </c:numCache>
            </c:numRef>
          </c:val>
          <c:extLst>
            <c:ext xmlns:c16="http://schemas.microsoft.com/office/drawing/2014/chart" uri="{C3380CC4-5D6E-409C-BE32-E72D297353CC}">
              <c16:uniqueId val="{00000001-ADC2-4084-8433-4537788BB8BC}"/>
            </c:ext>
          </c:extLst>
        </c:ser>
        <c:dLbls>
          <c:showLegendKey val="0"/>
          <c:showVal val="0"/>
          <c:showCatName val="0"/>
          <c:showSerName val="0"/>
          <c:showPercent val="0"/>
          <c:showBubbleSize val="0"/>
        </c:dLbls>
        <c:gapWidth val="50"/>
        <c:axId val="53194879"/>
        <c:axId val="53197279"/>
      </c:barChart>
      <c:catAx>
        <c:axId val="53194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53197279"/>
        <c:crosses val="autoZero"/>
        <c:auto val="1"/>
        <c:lblAlgn val="ctr"/>
        <c:lblOffset val="100"/>
        <c:noMultiLvlLbl val="0"/>
      </c:catAx>
      <c:valAx>
        <c:axId val="53197279"/>
        <c:scaling>
          <c:orientation val="minMax"/>
        </c:scaling>
        <c:delete val="1"/>
        <c:axPos val="l"/>
        <c:numFmt formatCode="0%" sourceLinked="1"/>
        <c:majorTickMark val="none"/>
        <c:minorTickMark val="none"/>
        <c:tickLblPos val="nextTo"/>
        <c:crossAx val="531948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31750">
      <a:noFill/>
    </a:ln>
    <a:effectLst/>
  </c:spPr>
  <c:txPr>
    <a:bodyPr/>
    <a:lstStyle/>
    <a:p>
      <a:pPr>
        <a:defRPr/>
      </a:pPr>
      <a:endParaRPr lang="en-US"/>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7575934135016E-2"/>
          <c:y val="2.824212993422219E-2"/>
          <c:w val="0.95400146018357412"/>
          <c:h val="0.90950168683547039"/>
        </c:manualLayout>
      </c:layout>
      <c:barChart>
        <c:barDir val="col"/>
        <c:grouping val="clustered"/>
        <c:varyColors val="0"/>
        <c:ser>
          <c:idx val="0"/>
          <c:order val="0"/>
          <c:tx>
            <c:strRef>
              <c:f>Sheet1!$B$1</c:f>
              <c:strCache>
                <c:ptCount val="1"/>
                <c:pt idx="0">
                  <c:v>Series 1</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125C-44CC-8F24-AF422ADEC10B}"/>
              </c:ext>
            </c:extLst>
          </c:dPt>
          <c:dPt>
            <c:idx val="1"/>
            <c:invertIfNegative val="0"/>
            <c:bubble3D val="0"/>
            <c:extLst>
              <c:ext xmlns:c16="http://schemas.microsoft.com/office/drawing/2014/chart" uri="{C3380CC4-5D6E-409C-BE32-E72D297353CC}">
                <c16:uniqueId val="{00000003-125C-44CC-8F24-AF422ADEC10B}"/>
              </c:ext>
            </c:extLst>
          </c:dPt>
          <c:dPt>
            <c:idx val="2"/>
            <c:invertIfNegative val="0"/>
            <c:bubble3D val="0"/>
            <c:extLst>
              <c:ext xmlns:c16="http://schemas.microsoft.com/office/drawing/2014/chart" uri="{C3380CC4-5D6E-409C-BE32-E72D297353CC}">
                <c16:uniqueId val="{00000005-125C-44CC-8F24-AF422ADEC10B}"/>
              </c:ext>
            </c:extLst>
          </c:dPt>
          <c:dPt>
            <c:idx val="3"/>
            <c:invertIfNegative val="0"/>
            <c:bubble3D val="0"/>
            <c:extLst>
              <c:ext xmlns:c16="http://schemas.microsoft.com/office/drawing/2014/chart" uri="{C3380CC4-5D6E-409C-BE32-E72D297353CC}">
                <c16:uniqueId val="{00000007-125C-44CC-8F24-AF422ADEC10B}"/>
              </c:ext>
            </c:extLst>
          </c:dPt>
          <c:dPt>
            <c:idx val="4"/>
            <c:invertIfNegative val="0"/>
            <c:bubble3D val="0"/>
            <c:spPr>
              <a:solidFill>
                <a:schemeClr val="accent1"/>
              </a:solidFill>
            </c:spPr>
            <c:extLst>
              <c:ext xmlns:c16="http://schemas.microsoft.com/office/drawing/2014/chart" uri="{C3380CC4-5D6E-409C-BE32-E72D297353CC}">
                <c16:uniqueId val="{00000009-125C-44CC-8F24-AF422ADEC10B}"/>
              </c:ext>
            </c:extLst>
          </c:dPt>
          <c:dPt>
            <c:idx val="5"/>
            <c:invertIfNegative val="0"/>
            <c:bubble3D val="0"/>
            <c:spPr>
              <a:solidFill>
                <a:schemeClr val="accent1"/>
              </a:solidFill>
            </c:spPr>
            <c:extLst>
              <c:ext xmlns:c16="http://schemas.microsoft.com/office/drawing/2014/chart" uri="{C3380CC4-5D6E-409C-BE32-E72D297353CC}">
                <c16:uniqueId val="{0000000B-125C-44CC-8F24-AF422ADEC10B}"/>
              </c:ext>
            </c:extLst>
          </c:dPt>
          <c:dLbls>
            <c:dLbl>
              <c:idx val="0"/>
              <c:tx>
                <c:rich>
                  <a:bodyPr/>
                  <a:lstStyle/>
                  <a:p>
                    <a:r>
                      <a:rPr lang="en-US"/>
                      <a:t>158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25C-44CC-8F24-AF422ADEC10B}"/>
                </c:ext>
              </c:extLst>
            </c:dLbl>
            <c:dLbl>
              <c:idx val="1"/>
              <c:delete val="1"/>
              <c:extLst>
                <c:ext xmlns:c15="http://schemas.microsoft.com/office/drawing/2012/chart" uri="{CE6537A1-D6FC-4f65-9D91-7224C49458BB}"/>
                <c:ext xmlns:c16="http://schemas.microsoft.com/office/drawing/2014/chart" uri="{C3380CC4-5D6E-409C-BE32-E72D297353CC}">
                  <c16:uniqueId val="{00000003-125C-44CC-8F24-AF422ADEC10B}"/>
                </c:ext>
              </c:extLst>
            </c:dLbl>
            <c:dLbl>
              <c:idx val="6"/>
              <c:layout>
                <c:manualLayout>
                  <c:x val="0"/>
                  <c:y val="-1.8013268220805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25C-44CC-8F24-AF422ADEC10B}"/>
                </c:ext>
              </c:extLst>
            </c:dLbl>
            <c:dLbl>
              <c:idx val="8"/>
              <c:layout>
                <c:manualLayout>
                  <c:x val="-4.8153569696163523E-3"/>
                  <c:y val="-2.8306564346980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25C-44CC-8F24-AF422ADEC10B}"/>
                </c:ext>
              </c:extLst>
            </c:dLbl>
            <c:spPr>
              <a:noFill/>
              <a:ln w="25374">
                <a:noFill/>
              </a:ln>
            </c:spPr>
            <c:txPr>
              <a:bodyPr/>
              <a:lstStyle/>
              <a:p>
                <a:pPr>
                  <a:defRPr sz="2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Sheet1!$A$29:$A$37</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Sheet1!$B$29:$B$37</c:f>
              <c:numCache>
                <c:formatCode>General</c:formatCode>
                <c:ptCount val="9"/>
                <c:pt idx="0">
                  <c:v>158</c:v>
                </c:pt>
                <c:pt idx="1">
                  <c:v>148</c:v>
                </c:pt>
                <c:pt idx="2">
                  <c:v>160</c:v>
                </c:pt>
                <c:pt idx="3">
                  <c:v>170</c:v>
                </c:pt>
                <c:pt idx="4">
                  <c:v>148.19999999999999</c:v>
                </c:pt>
                <c:pt idx="5">
                  <c:v>108.8</c:v>
                </c:pt>
                <c:pt idx="6">
                  <c:v>96.9</c:v>
                </c:pt>
                <c:pt idx="7">
                  <c:v>98</c:v>
                </c:pt>
                <c:pt idx="8">
                  <c:v>94.4</c:v>
                </c:pt>
              </c:numCache>
            </c:numRef>
          </c:val>
          <c:extLst>
            <c:ext xmlns:c16="http://schemas.microsoft.com/office/drawing/2014/chart" uri="{C3380CC4-5D6E-409C-BE32-E72D297353CC}">
              <c16:uniqueId val="{00000015-91AF-49BF-876B-83EE1102BAAC}"/>
            </c:ext>
          </c:extLst>
        </c:ser>
        <c:dLbls>
          <c:showLegendKey val="0"/>
          <c:showVal val="0"/>
          <c:showCatName val="0"/>
          <c:showSerName val="0"/>
          <c:showPercent val="0"/>
          <c:showBubbleSize val="0"/>
        </c:dLbls>
        <c:gapWidth val="50"/>
        <c:axId val="-1070455520"/>
        <c:axId val="-1120907248"/>
      </c:barChart>
      <c:catAx>
        <c:axId val="-1070455520"/>
        <c:scaling>
          <c:orientation val="minMax"/>
        </c:scaling>
        <c:delete val="0"/>
        <c:axPos val="b"/>
        <c:numFmt formatCode="General" sourceLinked="1"/>
        <c:majorTickMark val="none"/>
        <c:minorTickMark val="none"/>
        <c:tickLblPos val="nextTo"/>
        <c:spPr>
          <a:ln w="12700">
            <a:solidFill>
              <a:schemeClr val="tx1"/>
            </a:solidFill>
            <a:prstDash val="solid"/>
          </a:ln>
        </c:spPr>
        <c:crossAx val="-1120907248"/>
        <c:crosses val="autoZero"/>
        <c:auto val="1"/>
        <c:lblAlgn val="ctr"/>
        <c:lblOffset val="100"/>
        <c:noMultiLvlLbl val="0"/>
      </c:catAx>
      <c:valAx>
        <c:axId val="-1120907248"/>
        <c:scaling>
          <c:orientation val="minMax"/>
          <c:max val="200"/>
          <c:min val="0"/>
        </c:scaling>
        <c:delete val="0"/>
        <c:axPos val="l"/>
        <c:numFmt formatCode="General" sourceLinked="0"/>
        <c:majorTickMark val="none"/>
        <c:minorTickMark val="none"/>
        <c:tickLblPos val="nextTo"/>
        <c:spPr>
          <a:ln>
            <a:solidFill>
              <a:schemeClr val="bg1"/>
            </a:solidFill>
          </a:ln>
        </c:spPr>
        <c:crossAx val="-1070455520"/>
        <c:crosses val="autoZero"/>
        <c:crossBetween val="between"/>
        <c:majorUnit val="20"/>
      </c:valAx>
      <c:spPr>
        <a:noFill/>
        <a:ln w="25400">
          <a:noFill/>
        </a:ln>
      </c:spPr>
    </c:plotArea>
    <c:plotVisOnly val="1"/>
    <c:dispBlanksAs val="gap"/>
    <c:showDLblsOverMax val="0"/>
  </c:chart>
  <c:spPr>
    <a:noFill/>
    <a:ln>
      <a:noFill/>
    </a:ln>
  </c:spPr>
  <c:txPr>
    <a:bodyPr/>
    <a:lstStyle/>
    <a:p>
      <a:pPr>
        <a:defRPr sz="1798">
          <a:ln>
            <a:solidFill>
              <a:schemeClr val="bg1"/>
            </a:solidFill>
          </a:ln>
        </a:defRPr>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10699588477367E-2"/>
          <c:y val="0"/>
          <c:w val="0.97777777777777775"/>
          <c:h val="0.84978900893202303"/>
        </c:manualLayout>
      </c:layout>
      <c:barChart>
        <c:barDir val="col"/>
        <c:grouping val="clustered"/>
        <c:varyColors val="0"/>
        <c:ser>
          <c:idx val="0"/>
          <c:order val="0"/>
          <c:tx>
            <c:strRef>
              <c:f>Sheet1!$B$1</c:f>
              <c:strCache>
                <c:ptCount val="1"/>
                <c:pt idx="0">
                  <c:v>Homes for Sale </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8E4F-4A8D-97E3-8D1E3753324A}"/>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1981</c:v>
                </c:pt>
                <c:pt idx="1">
                  <c:v>2025</c:v>
                </c:pt>
              </c:numCache>
            </c:numRef>
          </c:cat>
          <c:val>
            <c:numRef>
              <c:f>Sheet1!$B$2:$B$3</c:f>
              <c:numCache>
                <c:formatCode>0%</c:formatCode>
                <c:ptCount val="2"/>
                <c:pt idx="0">
                  <c:v>0.44</c:v>
                </c:pt>
                <c:pt idx="1">
                  <c:v>0.21</c:v>
                </c:pt>
              </c:numCache>
            </c:numRef>
          </c:val>
          <c:extLst>
            <c:ext xmlns:c16="http://schemas.microsoft.com/office/drawing/2014/chart" uri="{C3380CC4-5D6E-409C-BE32-E72D297353CC}">
              <c16:uniqueId val="{00000000-5CEC-4EC9-AD4D-23BB46853A2B}"/>
            </c:ext>
          </c:extLst>
        </c:ser>
        <c:dLbls>
          <c:showLegendKey val="0"/>
          <c:showVal val="0"/>
          <c:showCatName val="0"/>
          <c:showSerName val="0"/>
          <c:showPercent val="0"/>
          <c:showBubbleSize val="0"/>
        </c:dLbls>
        <c:gapWidth val="50"/>
        <c:overlap val="-27"/>
        <c:axId val="251586816"/>
        <c:axId val="251590656"/>
      </c:barChart>
      <c:catAx>
        <c:axId val="251586816"/>
        <c:scaling>
          <c:orientation val="minMax"/>
        </c:scaling>
        <c:delete val="0"/>
        <c:axPos val="b"/>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251590656"/>
        <c:crosses val="autoZero"/>
        <c:auto val="1"/>
        <c:lblAlgn val="ctr"/>
        <c:lblOffset val="100"/>
        <c:noMultiLvlLbl val="0"/>
      </c:catAx>
      <c:valAx>
        <c:axId val="251590656"/>
        <c:scaling>
          <c:orientation val="minMax"/>
        </c:scaling>
        <c:delete val="1"/>
        <c:axPos val="l"/>
        <c:numFmt formatCode="0%" sourceLinked="1"/>
        <c:majorTickMark val="none"/>
        <c:minorTickMark val="none"/>
        <c:tickLblPos val="nextTo"/>
        <c:crossAx val="2515868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261966722414604E-2"/>
          <c:y val="2.1626122928490955E-2"/>
          <c:w val="0.93459023612511816"/>
          <c:h val="0.8990666254358575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E395-AA41-A328-AD52CDB397BC}"/>
              </c:ext>
            </c:extLst>
          </c:dPt>
          <c:dPt>
            <c:idx val="4"/>
            <c:invertIfNegative val="0"/>
            <c:bubble3D val="0"/>
            <c:spPr>
              <a:solidFill>
                <a:srgbClr val="00B0F0"/>
              </a:solidFill>
              <a:ln>
                <a:solidFill>
                  <a:schemeClr val="accent1"/>
                </a:solidFill>
              </a:ln>
              <a:effectLst/>
            </c:spPr>
            <c:extLst>
              <c:ext xmlns:c16="http://schemas.microsoft.com/office/drawing/2014/chart" uri="{C3380CC4-5D6E-409C-BE32-E72D297353CC}">
                <c16:uniqueId val="{00000009-E395-AA41-A328-AD52CDB397BC}"/>
              </c:ext>
            </c:extLst>
          </c:dPt>
          <c:dPt>
            <c:idx val="10"/>
            <c:invertIfNegative val="0"/>
            <c:bubble3D val="0"/>
            <c:spPr>
              <a:solidFill>
                <a:srgbClr val="FFC000"/>
              </a:solidFill>
              <a:ln>
                <a:noFill/>
              </a:ln>
              <a:effectLst/>
            </c:spPr>
            <c:extLst>
              <c:ext xmlns:c16="http://schemas.microsoft.com/office/drawing/2014/chart" uri="{C3380CC4-5D6E-409C-BE32-E72D297353CC}">
                <c16:uniqueId val="{00000004-293A-4872-819A-45BF9CA98C3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Sheet1!$A$26:$A$36</c:f>
              <c:numCache>
                <c:formatCode>[$-409]mmm\-yy;@</c:formatCode>
                <c:ptCount val="11"/>
                <c:pt idx="0">
                  <c:v>45658</c:v>
                </c:pt>
                <c:pt idx="1">
                  <c:v>45689</c:v>
                </c:pt>
                <c:pt idx="2">
                  <c:v>45717</c:v>
                </c:pt>
                <c:pt idx="3">
                  <c:v>45748</c:v>
                </c:pt>
                <c:pt idx="4">
                  <c:v>45778</c:v>
                </c:pt>
                <c:pt idx="5">
                  <c:v>45809</c:v>
                </c:pt>
                <c:pt idx="6">
                  <c:v>45839</c:v>
                </c:pt>
                <c:pt idx="7">
                  <c:v>45870</c:v>
                </c:pt>
                <c:pt idx="8">
                  <c:v>45901</c:v>
                </c:pt>
                <c:pt idx="9">
                  <c:v>45931</c:v>
                </c:pt>
                <c:pt idx="10">
                  <c:v>45962</c:v>
                </c:pt>
              </c:numCache>
            </c:numRef>
          </c:cat>
          <c:val>
            <c:numRef>
              <c:f>Sheet1!$B$26:$B$36</c:f>
              <c:numCache>
                <c:formatCode>#,##0.0</c:formatCode>
                <c:ptCount val="11"/>
                <c:pt idx="0" formatCode="General">
                  <c:v>20381.8</c:v>
                </c:pt>
                <c:pt idx="1">
                  <c:v>20436.3</c:v>
                </c:pt>
                <c:pt idx="2">
                  <c:v>20578.5</c:v>
                </c:pt>
                <c:pt idx="3">
                  <c:v>20622.3</c:v>
                </c:pt>
                <c:pt idx="4">
                  <c:v>20615.2</c:v>
                </c:pt>
                <c:pt idx="5">
                  <c:v>20685.2</c:v>
                </c:pt>
                <c:pt idx="6">
                  <c:v>20980</c:v>
                </c:pt>
                <c:pt idx="7">
                  <c:v>21123.8</c:v>
                </c:pt>
                <c:pt idx="8">
                  <c:v>21202.400000000001</c:v>
                </c:pt>
                <c:pt idx="9">
                  <c:v>21301</c:v>
                </c:pt>
                <c:pt idx="10">
                  <c:v>21409.7</c:v>
                </c:pt>
              </c:numCache>
            </c:numRef>
          </c:val>
          <c:extLst>
            <c:ext xmlns:c16="http://schemas.microsoft.com/office/drawing/2014/chart" uri="{C3380CC4-5D6E-409C-BE32-E72D297353CC}">
              <c16:uniqueId val="{0000000C-E395-AA41-A328-AD52CDB397BC}"/>
            </c:ext>
          </c:extLst>
        </c:ser>
        <c:dLbls>
          <c:dLblPos val="outEnd"/>
          <c:showLegendKey val="0"/>
          <c:showVal val="1"/>
          <c:showCatName val="0"/>
          <c:showSerName val="0"/>
          <c:showPercent val="0"/>
          <c:showBubbleSize val="0"/>
        </c:dLbls>
        <c:gapWidth val="50"/>
        <c:axId val="890894720"/>
        <c:axId val="890886400"/>
      </c:barChart>
      <c:dateAx>
        <c:axId val="890894720"/>
        <c:scaling>
          <c:orientation val="minMax"/>
          <c:max val="45962"/>
        </c:scaling>
        <c:delete val="0"/>
        <c:axPos val="b"/>
        <c:numFmt formatCode="[$-409]mmm\-yy;@"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890886400"/>
        <c:crosses val="autoZero"/>
        <c:auto val="1"/>
        <c:lblOffset val="100"/>
        <c:baseTimeUnit val="months"/>
        <c:majorUnit val="1"/>
        <c:majorTimeUnit val="months"/>
      </c:dateAx>
      <c:valAx>
        <c:axId val="890886400"/>
        <c:scaling>
          <c:orientation val="minMax"/>
          <c:max val="22000"/>
          <c:min val="18000"/>
        </c:scaling>
        <c:delete val="0"/>
        <c:axPos val="l"/>
        <c:majorGridlines>
          <c:spPr>
            <a:ln w="9525" cap="flat" cmpd="sng" algn="ctr">
              <a:solidFill>
                <a:schemeClr val="bg2">
                  <a:lumMod val="50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890894720"/>
        <c:crosses val="autoZero"/>
        <c:crossBetween val="between"/>
        <c:majorUnit val="4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10699588477367E-2"/>
          <c:y val="0"/>
          <c:w val="0.97777777777777775"/>
          <c:h val="0.84978900893202303"/>
        </c:manualLayout>
      </c:layout>
      <c:barChart>
        <c:barDir val="col"/>
        <c:grouping val="clustered"/>
        <c:varyColors val="0"/>
        <c:ser>
          <c:idx val="0"/>
          <c:order val="0"/>
          <c:tx>
            <c:strRef>
              <c:f>Sheet1!$B$1</c:f>
              <c:strCache>
                <c:ptCount val="1"/>
                <c:pt idx="0">
                  <c:v>Homes for Sale </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8E4F-4A8D-97E3-8D1E3753324A}"/>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1981</c:v>
                </c:pt>
                <c:pt idx="1">
                  <c:v>2025</c:v>
                </c:pt>
              </c:numCache>
            </c:numRef>
          </c:cat>
          <c:val>
            <c:numRef>
              <c:f>Sheet1!$B$2:$B$3</c:f>
              <c:numCache>
                <c:formatCode>0</c:formatCode>
                <c:ptCount val="2"/>
                <c:pt idx="0">
                  <c:v>29</c:v>
                </c:pt>
                <c:pt idx="1">
                  <c:v>40</c:v>
                </c:pt>
              </c:numCache>
            </c:numRef>
          </c:val>
          <c:extLst>
            <c:ext xmlns:c16="http://schemas.microsoft.com/office/drawing/2014/chart" uri="{C3380CC4-5D6E-409C-BE32-E72D297353CC}">
              <c16:uniqueId val="{00000000-5CEC-4EC9-AD4D-23BB46853A2B}"/>
            </c:ext>
          </c:extLst>
        </c:ser>
        <c:dLbls>
          <c:showLegendKey val="0"/>
          <c:showVal val="0"/>
          <c:showCatName val="0"/>
          <c:showSerName val="0"/>
          <c:showPercent val="0"/>
          <c:showBubbleSize val="0"/>
        </c:dLbls>
        <c:gapWidth val="50"/>
        <c:overlap val="-27"/>
        <c:axId val="251586816"/>
        <c:axId val="251590656"/>
      </c:barChart>
      <c:catAx>
        <c:axId val="251586816"/>
        <c:scaling>
          <c:orientation val="minMax"/>
        </c:scaling>
        <c:delete val="0"/>
        <c:axPos val="b"/>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251590656"/>
        <c:crosses val="autoZero"/>
        <c:auto val="1"/>
        <c:lblAlgn val="ctr"/>
        <c:lblOffset val="100"/>
        <c:noMultiLvlLbl val="0"/>
      </c:catAx>
      <c:valAx>
        <c:axId val="251590656"/>
        <c:scaling>
          <c:orientation val="minMax"/>
        </c:scaling>
        <c:delete val="1"/>
        <c:axPos val="l"/>
        <c:numFmt formatCode="0" sourceLinked="1"/>
        <c:majorTickMark val="none"/>
        <c:minorTickMark val="none"/>
        <c:tickLblPos val="nextTo"/>
        <c:crossAx val="2515868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76125518324567E-2"/>
          <c:y val="2.4376156722525084E-2"/>
          <c:w val="0.92051533103622074"/>
          <c:h val="0.90138678444434339"/>
        </c:manualLayout>
      </c:layout>
      <c:barChart>
        <c:barDir val="col"/>
        <c:grouping val="stacked"/>
        <c:varyColors val="0"/>
        <c:ser>
          <c:idx val="0"/>
          <c:order val="0"/>
          <c:tx>
            <c:strRef>
              <c:f>Sheet1!$B$1</c:f>
              <c:strCache>
                <c:ptCount val="1"/>
                <c:pt idx="0">
                  <c:v>One unit completed</c:v>
                </c:pt>
              </c:strCache>
            </c:strRef>
          </c:tx>
          <c:spPr>
            <a:solidFill>
              <a:schemeClr val="accent1"/>
            </a:solidFill>
            <a:ln>
              <a:noFill/>
            </a:ln>
            <a:effectLst/>
          </c:spPr>
          <c:invertIfNegative val="0"/>
          <c:dPt>
            <c:idx val="0"/>
            <c:invertIfNegative val="0"/>
            <c:bubble3D val="0"/>
            <c:spPr>
              <a:solidFill>
                <a:srgbClr val="00AEEF"/>
              </a:solidFill>
              <a:ln>
                <a:noFill/>
              </a:ln>
              <a:effectLst/>
            </c:spPr>
            <c:extLst>
              <c:ext xmlns:c16="http://schemas.microsoft.com/office/drawing/2014/chart" uri="{C3380CC4-5D6E-409C-BE32-E72D297353CC}">
                <c16:uniqueId val="{00000000-C08E-5A4D-813B-D2C880678F28}"/>
              </c:ext>
            </c:extLst>
          </c:dPt>
          <c:dPt>
            <c:idx val="1"/>
            <c:invertIfNegative val="0"/>
            <c:bubble3D val="0"/>
            <c:spPr>
              <a:solidFill>
                <a:srgbClr val="00AEEF"/>
              </a:solidFill>
              <a:ln>
                <a:noFill/>
              </a:ln>
              <a:effectLst/>
            </c:spPr>
            <c:extLst>
              <c:ext xmlns:c16="http://schemas.microsoft.com/office/drawing/2014/chart" uri="{C3380CC4-5D6E-409C-BE32-E72D297353CC}">
                <c16:uniqueId val="{00000001-C08E-5A4D-813B-D2C880678F28}"/>
              </c:ext>
            </c:extLst>
          </c:dPt>
          <c:dPt>
            <c:idx val="2"/>
            <c:invertIfNegative val="0"/>
            <c:bubble3D val="0"/>
            <c:spPr>
              <a:solidFill>
                <a:srgbClr val="00AEEF"/>
              </a:solidFill>
              <a:ln>
                <a:noFill/>
              </a:ln>
              <a:effectLst/>
            </c:spPr>
            <c:extLst>
              <c:ext xmlns:c16="http://schemas.microsoft.com/office/drawing/2014/chart" uri="{C3380CC4-5D6E-409C-BE32-E72D297353CC}">
                <c16:uniqueId val="{00000002-C08E-5A4D-813B-D2C880678F28}"/>
              </c:ext>
            </c:extLst>
          </c:dPt>
          <c:dPt>
            <c:idx val="3"/>
            <c:invertIfNegative val="0"/>
            <c:bubble3D val="0"/>
            <c:spPr>
              <a:solidFill>
                <a:srgbClr val="00AEEF"/>
              </a:solidFill>
              <a:ln>
                <a:noFill/>
              </a:ln>
              <a:effectLst/>
            </c:spPr>
            <c:extLst>
              <c:ext xmlns:c16="http://schemas.microsoft.com/office/drawing/2014/chart" uri="{C3380CC4-5D6E-409C-BE32-E72D297353CC}">
                <c16:uniqueId val="{0000002B-1A3F-9245-A349-1E7F0667A93C}"/>
              </c:ext>
            </c:extLst>
          </c:dPt>
          <c:dPt>
            <c:idx val="4"/>
            <c:invertIfNegative val="0"/>
            <c:bubble3D val="0"/>
            <c:spPr>
              <a:solidFill>
                <a:srgbClr val="00AEEF"/>
              </a:solidFill>
              <a:ln>
                <a:noFill/>
              </a:ln>
              <a:effectLst/>
            </c:spPr>
            <c:extLst>
              <c:ext xmlns:c16="http://schemas.microsoft.com/office/drawing/2014/chart" uri="{C3380CC4-5D6E-409C-BE32-E72D297353CC}">
                <c16:uniqueId val="{0000002C-1A3F-9245-A349-1E7F0667A93C}"/>
              </c:ext>
            </c:extLst>
          </c:dPt>
          <c:dPt>
            <c:idx val="5"/>
            <c:invertIfNegative val="0"/>
            <c:bubble3D val="0"/>
            <c:spPr>
              <a:solidFill>
                <a:srgbClr val="00AEEF"/>
              </a:solidFill>
              <a:ln>
                <a:noFill/>
              </a:ln>
              <a:effectLst/>
            </c:spPr>
            <c:extLst>
              <c:ext xmlns:c16="http://schemas.microsoft.com/office/drawing/2014/chart" uri="{C3380CC4-5D6E-409C-BE32-E72D297353CC}">
                <c16:uniqueId val="{0000002D-1A3F-9245-A349-1E7F0667A93C}"/>
              </c:ext>
            </c:extLst>
          </c:dPt>
          <c:dPt>
            <c:idx val="6"/>
            <c:invertIfNegative val="0"/>
            <c:bubble3D val="0"/>
            <c:spPr>
              <a:solidFill>
                <a:srgbClr val="00AEEF"/>
              </a:solidFill>
              <a:ln>
                <a:noFill/>
              </a:ln>
              <a:effectLst/>
            </c:spPr>
            <c:extLst>
              <c:ext xmlns:c16="http://schemas.microsoft.com/office/drawing/2014/chart" uri="{C3380CC4-5D6E-409C-BE32-E72D297353CC}">
                <c16:uniqueId val="{0000002E-1A3F-9245-A349-1E7F0667A93C}"/>
              </c:ext>
            </c:extLst>
          </c:dPt>
          <c:dPt>
            <c:idx val="7"/>
            <c:invertIfNegative val="0"/>
            <c:bubble3D val="0"/>
            <c:spPr>
              <a:solidFill>
                <a:srgbClr val="00AEEF"/>
              </a:solidFill>
              <a:ln>
                <a:noFill/>
              </a:ln>
              <a:effectLst/>
            </c:spPr>
            <c:extLst>
              <c:ext xmlns:c16="http://schemas.microsoft.com/office/drawing/2014/chart" uri="{C3380CC4-5D6E-409C-BE32-E72D297353CC}">
                <c16:uniqueId val="{0000002F-1A3F-9245-A349-1E7F0667A93C}"/>
              </c:ext>
            </c:extLst>
          </c:dPt>
          <c:dPt>
            <c:idx val="8"/>
            <c:invertIfNegative val="0"/>
            <c:bubble3D val="0"/>
            <c:spPr>
              <a:solidFill>
                <a:srgbClr val="00AEEF"/>
              </a:solidFill>
              <a:ln>
                <a:noFill/>
              </a:ln>
              <a:effectLst/>
            </c:spPr>
            <c:extLst>
              <c:ext xmlns:c16="http://schemas.microsoft.com/office/drawing/2014/chart" uri="{C3380CC4-5D6E-409C-BE32-E72D297353CC}">
                <c16:uniqueId val="{00000030-1A3F-9245-A349-1E7F0667A93C}"/>
              </c:ext>
            </c:extLst>
          </c:dPt>
          <c:dPt>
            <c:idx val="9"/>
            <c:invertIfNegative val="0"/>
            <c:bubble3D val="0"/>
            <c:spPr>
              <a:solidFill>
                <a:srgbClr val="00AEEF"/>
              </a:solidFill>
              <a:ln>
                <a:noFill/>
              </a:ln>
              <a:effectLst/>
            </c:spPr>
            <c:extLst>
              <c:ext xmlns:c16="http://schemas.microsoft.com/office/drawing/2014/chart" uri="{C3380CC4-5D6E-409C-BE32-E72D297353CC}">
                <c16:uniqueId val="{00000031-1A3F-9245-A349-1E7F0667A93C}"/>
              </c:ext>
            </c:extLst>
          </c:dPt>
          <c:dPt>
            <c:idx val="10"/>
            <c:invertIfNegative val="0"/>
            <c:bubble3D val="0"/>
            <c:spPr>
              <a:solidFill>
                <a:srgbClr val="00AEEF"/>
              </a:solidFill>
              <a:ln>
                <a:noFill/>
              </a:ln>
              <a:effectLst/>
            </c:spPr>
            <c:extLst>
              <c:ext xmlns:c16="http://schemas.microsoft.com/office/drawing/2014/chart" uri="{C3380CC4-5D6E-409C-BE32-E72D297353CC}">
                <c16:uniqueId val="{00000032-1A3F-9245-A349-1E7F0667A93C}"/>
              </c:ext>
            </c:extLst>
          </c:dPt>
          <c:dPt>
            <c:idx val="11"/>
            <c:invertIfNegative val="0"/>
            <c:bubble3D val="0"/>
            <c:spPr>
              <a:solidFill>
                <a:srgbClr val="00AEEF"/>
              </a:solidFill>
              <a:ln>
                <a:noFill/>
              </a:ln>
              <a:effectLst/>
            </c:spPr>
            <c:extLst>
              <c:ext xmlns:c16="http://schemas.microsoft.com/office/drawing/2014/chart" uri="{C3380CC4-5D6E-409C-BE32-E72D297353CC}">
                <c16:uniqueId val="{00000033-1A3F-9245-A349-1E7F0667A93C}"/>
              </c:ext>
            </c:extLst>
          </c:dPt>
          <c:dPt>
            <c:idx val="12"/>
            <c:invertIfNegative val="0"/>
            <c:bubble3D val="0"/>
            <c:spPr>
              <a:solidFill>
                <a:srgbClr val="00AEEF"/>
              </a:solidFill>
              <a:ln>
                <a:noFill/>
              </a:ln>
              <a:effectLst/>
            </c:spPr>
            <c:extLst>
              <c:ext xmlns:c16="http://schemas.microsoft.com/office/drawing/2014/chart" uri="{C3380CC4-5D6E-409C-BE32-E72D297353CC}">
                <c16:uniqueId val="{00000034-1A3F-9245-A349-1E7F0667A93C}"/>
              </c:ext>
            </c:extLst>
          </c:dPt>
          <c:dPt>
            <c:idx val="13"/>
            <c:invertIfNegative val="0"/>
            <c:bubble3D val="0"/>
            <c:spPr>
              <a:solidFill>
                <a:srgbClr val="00AEEF"/>
              </a:solidFill>
              <a:ln>
                <a:noFill/>
              </a:ln>
              <a:effectLst/>
            </c:spPr>
            <c:extLst>
              <c:ext xmlns:c16="http://schemas.microsoft.com/office/drawing/2014/chart" uri="{C3380CC4-5D6E-409C-BE32-E72D297353CC}">
                <c16:uniqueId val="{00000035-1A3F-9245-A349-1E7F0667A93C}"/>
              </c:ext>
            </c:extLst>
          </c:dPt>
          <c:dPt>
            <c:idx val="14"/>
            <c:invertIfNegative val="0"/>
            <c:bubble3D val="0"/>
            <c:spPr>
              <a:solidFill>
                <a:srgbClr val="00AEEF"/>
              </a:solidFill>
              <a:ln>
                <a:noFill/>
              </a:ln>
              <a:effectLst/>
            </c:spPr>
            <c:extLst>
              <c:ext xmlns:c16="http://schemas.microsoft.com/office/drawing/2014/chart" uri="{C3380CC4-5D6E-409C-BE32-E72D297353CC}">
                <c16:uniqueId val="{00000036-1A3F-9245-A349-1E7F0667A93C}"/>
              </c:ext>
            </c:extLst>
          </c:dPt>
          <c:dPt>
            <c:idx val="15"/>
            <c:invertIfNegative val="0"/>
            <c:bubble3D val="0"/>
            <c:spPr>
              <a:solidFill>
                <a:srgbClr val="00AEEF"/>
              </a:solidFill>
              <a:ln>
                <a:noFill/>
              </a:ln>
              <a:effectLst/>
            </c:spPr>
            <c:extLst>
              <c:ext xmlns:c16="http://schemas.microsoft.com/office/drawing/2014/chart" uri="{C3380CC4-5D6E-409C-BE32-E72D297353CC}">
                <c16:uniqueId val="{00000037-1A3F-9245-A349-1E7F0667A93C}"/>
              </c:ext>
            </c:extLst>
          </c:dPt>
          <c:dPt>
            <c:idx val="16"/>
            <c:invertIfNegative val="0"/>
            <c:bubble3D val="0"/>
            <c:spPr>
              <a:solidFill>
                <a:srgbClr val="00AEEF"/>
              </a:solidFill>
              <a:ln>
                <a:noFill/>
              </a:ln>
              <a:effectLst/>
            </c:spPr>
            <c:extLst>
              <c:ext xmlns:c16="http://schemas.microsoft.com/office/drawing/2014/chart" uri="{C3380CC4-5D6E-409C-BE32-E72D297353CC}">
                <c16:uniqueId val="{00000038-1A3F-9245-A349-1E7F0667A93C}"/>
              </c:ext>
            </c:extLst>
          </c:dPt>
          <c:dPt>
            <c:idx val="17"/>
            <c:invertIfNegative val="0"/>
            <c:bubble3D val="0"/>
            <c:spPr>
              <a:solidFill>
                <a:srgbClr val="00AEEF"/>
              </a:solidFill>
              <a:ln>
                <a:noFill/>
              </a:ln>
              <a:effectLst/>
            </c:spPr>
            <c:extLst>
              <c:ext xmlns:c16="http://schemas.microsoft.com/office/drawing/2014/chart" uri="{C3380CC4-5D6E-409C-BE32-E72D297353CC}">
                <c16:uniqueId val="{00000039-1A3F-9245-A349-1E7F0667A93C}"/>
              </c:ext>
            </c:extLst>
          </c:dPt>
          <c:dPt>
            <c:idx val="18"/>
            <c:invertIfNegative val="0"/>
            <c:bubble3D val="0"/>
            <c:spPr>
              <a:solidFill>
                <a:srgbClr val="00AEEF"/>
              </a:solidFill>
              <a:ln>
                <a:noFill/>
              </a:ln>
              <a:effectLst/>
            </c:spPr>
            <c:extLst>
              <c:ext xmlns:c16="http://schemas.microsoft.com/office/drawing/2014/chart" uri="{C3380CC4-5D6E-409C-BE32-E72D297353CC}">
                <c16:uniqueId val="{0000003A-1A3F-9245-A349-1E7F0667A93C}"/>
              </c:ext>
            </c:extLst>
          </c:dPt>
          <c:dPt>
            <c:idx val="19"/>
            <c:invertIfNegative val="0"/>
            <c:bubble3D val="0"/>
            <c:spPr>
              <a:solidFill>
                <a:srgbClr val="00AEEF"/>
              </a:solidFill>
              <a:ln>
                <a:noFill/>
              </a:ln>
              <a:effectLst/>
            </c:spPr>
            <c:extLst>
              <c:ext xmlns:c16="http://schemas.microsoft.com/office/drawing/2014/chart" uri="{C3380CC4-5D6E-409C-BE32-E72D297353CC}">
                <c16:uniqueId val="{0000003B-1A3F-9245-A349-1E7F0667A93C}"/>
              </c:ext>
            </c:extLst>
          </c:dPt>
          <c:dPt>
            <c:idx val="20"/>
            <c:invertIfNegative val="0"/>
            <c:bubble3D val="0"/>
            <c:spPr>
              <a:solidFill>
                <a:srgbClr val="00AEEF"/>
              </a:solidFill>
              <a:ln>
                <a:noFill/>
              </a:ln>
              <a:effectLst/>
            </c:spPr>
            <c:extLst>
              <c:ext xmlns:c16="http://schemas.microsoft.com/office/drawing/2014/chart" uri="{C3380CC4-5D6E-409C-BE32-E72D297353CC}">
                <c16:uniqueId val="{0000003C-1A3F-9245-A349-1E7F0667A93C}"/>
              </c:ext>
            </c:extLst>
          </c:dPt>
          <c:dPt>
            <c:idx val="21"/>
            <c:invertIfNegative val="0"/>
            <c:bubble3D val="0"/>
            <c:spPr>
              <a:solidFill>
                <a:srgbClr val="00AEEF"/>
              </a:solidFill>
              <a:ln>
                <a:noFill/>
              </a:ln>
              <a:effectLst/>
            </c:spPr>
            <c:extLst>
              <c:ext xmlns:c16="http://schemas.microsoft.com/office/drawing/2014/chart" uri="{C3380CC4-5D6E-409C-BE32-E72D297353CC}">
                <c16:uniqueId val="{0000003D-1A3F-9245-A349-1E7F0667A93C}"/>
              </c:ext>
            </c:extLst>
          </c:dPt>
          <c:dPt>
            <c:idx val="22"/>
            <c:invertIfNegative val="0"/>
            <c:bubble3D val="0"/>
            <c:spPr>
              <a:solidFill>
                <a:srgbClr val="00AEEF"/>
              </a:solidFill>
              <a:ln>
                <a:noFill/>
              </a:ln>
              <a:effectLst/>
            </c:spPr>
            <c:extLst>
              <c:ext xmlns:c16="http://schemas.microsoft.com/office/drawing/2014/chart" uri="{C3380CC4-5D6E-409C-BE32-E72D297353CC}">
                <c16:uniqueId val="{0000003E-1A3F-9245-A349-1E7F0667A93C}"/>
              </c:ext>
            </c:extLst>
          </c:dPt>
          <c:dPt>
            <c:idx val="23"/>
            <c:invertIfNegative val="0"/>
            <c:bubble3D val="0"/>
            <c:spPr>
              <a:solidFill>
                <a:srgbClr val="00AEEF"/>
              </a:solidFill>
              <a:ln>
                <a:noFill/>
              </a:ln>
              <a:effectLst/>
            </c:spPr>
            <c:extLst>
              <c:ext xmlns:c16="http://schemas.microsoft.com/office/drawing/2014/chart" uri="{C3380CC4-5D6E-409C-BE32-E72D297353CC}">
                <c16:uniqueId val="{0000003F-1A3F-9245-A349-1E7F0667A93C}"/>
              </c:ext>
            </c:extLst>
          </c:dPt>
          <c:dPt>
            <c:idx val="24"/>
            <c:invertIfNegative val="0"/>
            <c:bubble3D val="0"/>
            <c:spPr>
              <a:solidFill>
                <a:srgbClr val="00AEEF"/>
              </a:solidFill>
              <a:ln>
                <a:noFill/>
              </a:ln>
              <a:effectLst/>
            </c:spPr>
            <c:extLst>
              <c:ext xmlns:c16="http://schemas.microsoft.com/office/drawing/2014/chart" uri="{C3380CC4-5D6E-409C-BE32-E72D297353CC}">
                <c16:uniqueId val="{00000040-1A3F-9245-A349-1E7F0667A93C}"/>
              </c:ext>
            </c:extLst>
          </c:dPt>
          <c:dPt>
            <c:idx val="25"/>
            <c:invertIfNegative val="0"/>
            <c:bubble3D val="0"/>
            <c:spPr>
              <a:solidFill>
                <a:srgbClr val="00AEEF"/>
              </a:solidFill>
              <a:ln>
                <a:noFill/>
              </a:ln>
              <a:effectLst/>
            </c:spPr>
            <c:extLst>
              <c:ext xmlns:c16="http://schemas.microsoft.com/office/drawing/2014/chart" uri="{C3380CC4-5D6E-409C-BE32-E72D297353CC}">
                <c16:uniqueId val="{00000041-1A3F-9245-A349-1E7F0667A93C}"/>
              </c:ext>
            </c:extLst>
          </c:dPt>
          <c:dPt>
            <c:idx val="26"/>
            <c:invertIfNegative val="0"/>
            <c:bubble3D val="0"/>
            <c:spPr>
              <a:solidFill>
                <a:srgbClr val="00AEEF"/>
              </a:solidFill>
              <a:ln>
                <a:noFill/>
              </a:ln>
              <a:effectLst/>
            </c:spPr>
            <c:extLst>
              <c:ext xmlns:c16="http://schemas.microsoft.com/office/drawing/2014/chart" uri="{C3380CC4-5D6E-409C-BE32-E72D297353CC}">
                <c16:uniqueId val="{00000042-1A3F-9245-A349-1E7F0667A93C}"/>
              </c:ext>
            </c:extLst>
          </c:dPt>
          <c:dPt>
            <c:idx val="27"/>
            <c:invertIfNegative val="0"/>
            <c:bubble3D val="0"/>
            <c:spPr>
              <a:solidFill>
                <a:srgbClr val="00AEEF"/>
              </a:solidFill>
              <a:ln>
                <a:noFill/>
              </a:ln>
              <a:effectLst/>
            </c:spPr>
            <c:extLst>
              <c:ext xmlns:c16="http://schemas.microsoft.com/office/drawing/2014/chart" uri="{C3380CC4-5D6E-409C-BE32-E72D297353CC}">
                <c16:uniqueId val="{00000043-1A3F-9245-A349-1E7F0667A93C}"/>
              </c:ext>
            </c:extLst>
          </c:dPt>
          <c:dPt>
            <c:idx val="28"/>
            <c:invertIfNegative val="0"/>
            <c:bubble3D val="0"/>
            <c:spPr>
              <a:solidFill>
                <a:srgbClr val="00AEEF"/>
              </a:solidFill>
              <a:ln>
                <a:noFill/>
              </a:ln>
              <a:effectLst/>
            </c:spPr>
            <c:extLst>
              <c:ext xmlns:c16="http://schemas.microsoft.com/office/drawing/2014/chart" uri="{C3380CC4-5D6E-409C-BE32-E72D297353CC}">
                <c16:uniqueId val="{00000044-1A3F-9245-A349-1E7F0667A93C}"/>
              </c:ext>
            </c:extLst>
          </c:dPt>
          <c:dPt>
            <c:idx val="29"/>
            <c:invertIfNegative val="0"/>
            <c:bubble3D val="0"/>
            <c:spPr>
              <a:solidFill>
                <a:srgbClr val="00AEEF"/>
              </a:solidFill>
              <a:ln>
                <a:noFill/>
              </a:ln>
              <a:effectLst/>
            </c:spPr>
            <c:extLst>
              <c:ext xmlns:c16="http://schemas.microsoft.com/office/drawing/2014/chart" uri="{C3380CC4-5D6E-409C-BE32-E72D297353CC}">
                <c16:uniqueId val="{00000045-1A3F-9245-A349-1E7F0667A93C}"/>
              </c:ext>
            </c:extLst>
          </c:dPt>
          <c:dPt>
            <c:idx val="30"/>
            <c:invertIfNegative val="0"/>
            <c:bubble3D val="0"/>
            <c:spPr>
              <a:solidFill>
                <a:srgbClr val="00AEEF"/>
              </a:solidFill>
              <a:ln>
                <a:noFill/>
              </a:ln>
              <a:effectLst/>
            </c:spPr>
            <c:extLst>
              <c:ext xmlns:c16="http://schemas.microsoft.com/office/drawing/2014/chart" uri="{C3380CC4-5D6E-409C-BE32-E72D297353CC}">
                <c16:uniqueId val="{00000046-1A3F-9245-A349-1E7F0667A93C}"/>
              </c:ext>
            </c:extLst>
          </c:dPt>
          <c:dPt>
            <c:idx val="31"/>
            <c:invertIfNegative val="0"/>
            <c:bubble3D val="0"/>
            <c:spPr>
              <a:solidFill>
                <a:srgbClr val="00AEEF"/>
              </a:solidFill>
              <a:ln>
                <a:noFill/>
              </a:ln>
              <a:effectLst/>
            </c:spPr>
            <c:extLst>
              <c:ext xmlns:c16="http://schemas.microsoft.com/office/drawing/2014/chart" uri="{C3380CC4-5D6E-409C-BE32-E72D297353CC}">
                <c16:uniqueId val="{00000047-1A3F-9245-A349-1E7F0667A93C}"/>
              </c:ext>
            </c:extLst>
          </c:dPt>
          <c:dPt>
            <c:idx val="32"/>
            <c:invertIfNegative val="0"/>
            <c:bubble3D val="0"/>
            <c:spPr>
              <a:solidFill>
                <a:srgbClr val="00AEEF"/>
              </a:solidFill>
              <a:ln>
                <a:noFill/>
              </a:ln>
              <a:effectLst/>
            </c:spPr>
            <c:extLst>
              <c:ext xmlns:c16="http://schemas.microsoft.com/office/drawing/2014/chart" uri="{C3380CC4-5D6E-409C-BE32-E72D297353CC}">
                <c16:uniqueId val="{00000048-1A3F-9245-A349-1E7F0667A93C}"/>
              </c:ext>
            </c:extLst>
          </c:dPt>
          <c:dPt>
            <c:idx val="33"/>
            <c:invertIfNegative val="0"/>
            <c:bubble3D val="0"/>
            <c:spPr>
              <a:solidFill>
                <a:schemeClr val="accent2"/>
              </a:solidFill>
              <a:ln>
                <a:noFill/>
              </a:ln>
              <a:effectLst/>
            </c:spPr>
            <c:extLst>
              <c:ext xmlns:c16="http://schemas.microsoft.com/office/drawing/2014/chart" uri="{C3380CC4-5D6E-409C-BE32-E72D297353CC}">
                <c16:uniqueId val="{00000004-C08E-5A4D-813B-D2C880678F28}"/>
              </c:ext>
            </c:extLst>
          </c:dPt>
          <c:dPt>
            <c:idx val="34"/>
            <c:invertIfNegative val="0"/>
            <c:bubble3D val="0"/>
            <c:spPr>
              <a:solidFill>
                <a:schemeClr val="accent2"/>
              </a:solidFill>
              <a:ln>
                <a:noFill/>
              </a:ln>
              <a:effectLst/>
            </c:spPr>
            <c:extLst>
              <c:ext xmlns:c16="http://schemas.microsoft.com/office/drawing/2014/chart" uri="{C3380CC4-5D6E-409C-BE32-E72D297353CC}">
                <c16:uniqueId val="{00000006-C08E-5A4D-813B-D2C880678F28}"/>
              </c:ext>
            </c:extLst>
          </c:dPt>
          <c:dPt>
            <c:idx val="35"/>
            <c:invertIfNegative val="0"/>
            <c:bubble3D val="0"/>
            <c:spPr>
              <a:solidFill>
                <a:schemeClr val="accent2"/>
              </a:solidFill>
              <a:ln>
                <a:noFill/>
              </a:ln>
              <a:effectLst/>
            </c:spPr>
            <c:extLst>
              <c:ext xmlns:c16="http://schemas.microsoft.com/office/drawing/2014/chart" uri="{C3380CC4-5D6E-409C-BE32-E72D297353CC}">
                <c16:uniqueId val="{00000008-C08E-5A4D-813B-D2C880678F28}"/>
              </c:ext>
            </c:extLst>
          </c:dPt>
          <c:dPt>
            <c:idx val="36"/>
            <c:invertIfNegative val="0"/>
            <c:bubble3D val="0"/>
            <c:spPr>
              <a:solidFill>
                <a:schemeClr val="accent2"/>
              </a:solidFill>
              <a:ln>
                <a:noFill/>
              </a:ln>
              <a:effectLst/>
            </c:spPr>
            <c:extLst>
              <c:ext xmlns:c16="http://schemas.microsoft.com/office/drawing/2014/chart" uri="{C3380CC4-5D6E-409C-BE32-E72D297353CC}">
                <c16:uniqueId val="{0000000A-C08E-5A4D-813B-D2C880678F28}"/>
              </c:ext>
            </c:extLst>
          </c:dPt>
          <c:dPt>
            <c:idx val="37"/>
            <c:invertIfNegative val="0"/>
            <c:bubble3D val="0"/>
            <c:spPr>
              <a:solidFill>
                <a:srgbClr val="00AEEF"/>
              </a:solidFill>
              <a:ln>
                <a:noFill/>
              </a:ln>
              <a:effectLst/>
            </c:spPr>
            <c:extLst>
              <c:ext xmlns:c16="http://schemas.microsoft.com/office/drawing/2014/chart" uri="{C3380CC4-5D6E-409C-BE32-E72D297353CC}">
                <c16:uniqueId val="{00000049-1A3F-9245-A349-1E7F0667A93C}"/>
              </c:ext>
            </c:extLst>
          </c:dPt>
          <c:dPt>
            <c:idx val="38"/>
            <c:invertIfNegative val="0"/>
            <c:bubble3D val="0"/>
            <c:spPr>
              <a:solidFill>
                <a:schemeClr val="accent6"/>
              </a:solidFill>
              <a:ln>
                <a:noFill/>
              </a:ln>
              <a:effectLst/>
            </c:spPr>
            <c:extLst>
              <c:ext xmlns:c16="http://schemas.microsoft.com/office/drawing/2014/chart" uri="{C3380CC4-5D6E-409C-BE32-E72D297353CC}">
                <c16:uniqueId val="{0000000C-C08E-5A4D-813B-D2C880678F28}"/>
              </c:ext>
            </c:extLst>
          </c:dPt>
          <c:dPt>
            <c:idx val="39"/>
            <c:invertIfNegative val="0"/>
            <c:bubble3D val="0"/>
            <c:spPr>
              <a:solidFill>
                <a:schemeClr val="accent6"/>
              </a:solidFill>
              <a:ln>
                <a:noFill/>
              </a:ln>
              <a:effectLst/>
            </c:spPr>
            <c:extLst>
              <c:ext xmlns:c16="http://schemas.microsoft.com/office/drawing/2014/chart" uri="{C3380CC4-5D6E-409C-BE32-E72D297353CC}">
                <c16:uniqueId val="{0000000E-C08E-5A4D-813B-D2C880678F28}"/>
              </c:ext>
            </c:extLst>
          </c:dPt>
          <c:dPt>
            <c:idx val="40"/>
            <c:invertIfNegative val="0"/>
            <c:bubble3D val="0"/>
            <c:spPr>
              <a:solidFill>
                <a:schemeClr val="accent6"/>
              </a:solidFill>
              <a:ln>
                <a:noFill/>
              </a:ln>
              <a:effectLst/>
            </c:spPr>
            <c:extLst>
              <c:ext xmlns:c16="http://schemas.microsoft.com/office/drawing/2014/chart" uri="{C3380CC4-5D6E-409C-BE32-E72D297353CC}">
                <c16:uniqueId val="{00000010-C08E-5A4D-813B-D2C880678F28}"/>
              </c:ext>
            </c:extLst>
          </c:dPt>
          <c:dPt>
            <c:idx val="41"/>
            <c:invertIfNegative val="0"/>
            <c:bubble3D val="0"/>
            <c:spPr>
              <a:solidFill>
                <a:schemeClr val="accent6"/>
              </a:solidFill>
              <a:ln>
                <a:noFill/>
              </a:ln>
              <a:effectLst/>
            </c:spPr>
            <c:extLst>
              <c:ext xmlns:c16="http://schemas.microsoft.com/office/drawing/2014/chart" uri="{C3380CC4-5D6E-409C-BE32-E72D297353CC}">
                <c16:uniqueId val="{00000012-C08E-5A4D-813B-D2C880678F28}"/>
              </c:ext>
            </c:extLst>
          </c:dPt>
          <c:dPt>
            <c:idx val="42"/>
            <c:invertIfNegative val="0"/>
            <c:bubble3D val="0"/>
            <c:spPr>
              <a:solidFill>
                <a:schemeClr val="accent6"/>
              </a:solidFill>
              <a:ln>
                <a:noFill/>
              </a:ln>
              <a:effectLst/>
            </c:spPr>
            <c:extLst>
              <c:ext xmlns:c16="http://schemas.microsoft.com/office/drawing/2014/chart" uri="{C3380CC4-5D6E-409C-BE32-E72D297353CC}">
                <c16:uniqueId val="{00000014-C08E-5A4D-813B-D2C880678F28}"/>
              </c:ext>
            </c:extLst>
          </c:dPt>
          <c:dPt>
            <c:idx val="43"/>
            <c:invertIfNegative val="0"/>
            <c:bubble3D val="0"/>
            <c:spPr>
              <a:solidFill>
                <a:schemeClr val="accent6"/>
              </a:solidFill>
              <a:ln>
                <a:noFill/>
              </a:ln>
              <a:effectLst/>
            </c:spPr>
            <c:extLst>
              <c:ext xmlns:c16="http://schemas.microsoft.com/office/drawing/2014/chart" uri="{C3380CC4-5D6E-409C-BE32-E72D297353CC}">
                <c16:uniqueId val="{00000016-C08E-5A4D-813B-D2C880678F28}"/>
              </c:ext>
            </c:extLst>
          </c:dPt>
          <c:dPt>
            <c:idx val="44"/>
            <c:invertIfNegative val="0"/>
            <c:bubble3D val="0"/>
            <c:spPr>
              <a:solidFill>
                <a:schemeClr val="accent6"/>
              </a:solidFill>
              <a:ln>
                <a:noFill/>
              </a:ln>
              <a:effectLst/>
            </c:spPr>
            <c:extLst>
              <c:ext xmlns:c16="http://schemas.microsoft.com/office/drawing/2014/chart" uri="{C3380CC4-5D6E-409C-BE32-E72D297353CC}">
                <c16:uniqueId val="{00000018-C08E-5A4D-813B-D2C880678F28}"/>
              </c:ext>
            </c:extLst>
          </c:dPt>
          <c:dPt>
            <c:idx val="45"/>
            <c:invertIfNegative val="0"/>
            <c:bubble3D val="0"/>
            <c:spPr>
              <a:solidFill>
                <a:schemeClr val="accent6"/>
              </a:solidFill>
              <a:ln>
                <a:noFill/>
              </a:ln>
              <a:effectLst/>
            </c:spPr>
            <c:extLst>
              <c:ext xmlns:c16="http://schemas.microsoft.com/office/drawing/2014/chart" uri="{C3380CC4-5D6E-409C-BE32-E72D297353CC}">
                <c16:uniqueId val="{0000001A-C08E-5A4D-813B-D2C880678F28}"/>
              </c:ext>
            </c:extLst>
          </c:dPt>
          <c:dPt>
            <c:idx val="46"/>
            <c:invertIfNegative val="0"/>
            <c:bubble3D val="0"/>
            <c:spPr>
              <a:solidFill>
                <a:schemeClr val="accent6"/>
              </a:solidFill>
              <a:ln>
                <a:noFill/>
              </a:ln>
              <a:effectLst/>
            </c:spPr>
            <c:extLst>
              <c:ext xmlns:c16="http://schemas.microsoft.com/office/drawing/2014/chart" uri="{C3380CC4-5D6E-409C-BE32-E72D297353CC}">
                <c16:uniqueId val="{0000001C-C08E-5A4D-813B-D2C880678F28}"/>
              </c:ext>
            </c:extLst>
          </c:dPt>
          <c:dPt>
            <c:idx val="47"/>
            <c:invertIfNegative val="0"/>
            <c:bubble3D val="0"/>
            <c:spPr>
              <a:solidFill>
                <a:schemeClr val="accent6"/>
              </a:solidFill>
              <a:ln>
                <a:noFill/>
              </a:ln>
              <a:effectLst/>
            </c:spPr>
            <c:extLst>
              <c:ext xmlns:c16="http://schemas.microsoft.com/office/drawing/2014/chart" uri="{C3380CC4-5D6E-409C-BE32-E72D297353CC}">
                <c16:uniqueId val="{0000001E-C08E-5A4D-813B-D2C880678F28}"/>
              </c:ext>
            </c:extLst>
          </c:dPt>
          <c:dPt>
            <c:idx val="48"/>
            <c:invertIfNegative val="0"/>
            <c:bubble3D val="0"/>
            <c:spPr>
              <a:solidFill>
                <a:schemeClr val="accent6"/>
              </a:solidFill>
              <a:ln>
                <a:noFill/>
              </a:ln>
              <a:effectLst/>
            </c:spPr>
            <c:extLst>
              <c:ext xmlns:c16="http://schemas.microsoft.com/office/drawing/2014/chart" uri="{C3380CC4-5D6E-409C-BE32-E72D297353CC}">
                <c16:uniqueId val="{00000020-C08E-5A4D-813B-D2C880678F28}"/>
              </c:ext>
            </c:extLst>
          </c:dPt>
          <c:dPt>
            <c:idx val="49"/>
            <c:invertIfNegative val="0"/>
            <c:bubble3D val="0"/>
            <c:spPr>
              <a:solidFill>
                <a:schemeClr val="accent6"/>
              </a:solidFill>
              <a:ln>
                <a:noFill/>
              </a:ln>
              <a:effectLst/>
            </c:spPr>
            <c:extLst>
              <c:ext xmlns:c16="http://schemas.microsoft.com/office/drawing/2014/chart" uri="{C3380CC4-5D6E-409C-BE32-E72D297353CC}">
                <c16:uniqueId val="{00000022-C08E-5A4D-813B-D2C880678F28}"/>
              </c:ext>
            </c:extLst>
          </c:dPt>
          <c:dPt>
            <c:idx val="50"/>
            <c:invertIfNegative val="0"/>
            <c:bubble3D val="0"/>
            <c:spPr>
              <a:solidFill>
                <a:schemeClr val="accent6"/>
              </a:solidFill>
              <a:ln>
                <a:noFill/>
              </a:ln>
              <a:effectLst/>
            </c:spPr>
            <c:extLst>
              <c:ext xmlns:c16="http://schemas.microsoft.com/office/drawing/2014/chart" uri="{C3380CC4-5D6E-409C-BE32-E72D297353CC}">
                <c16:uniqueId val="{00000024-C08E-5A4D-813B-D2C880678F28}"/>
              </c:ext>
            </c:extLst>
          </c:dPt>
          <c:dPt>
            <c:idx val="51"/>
            <c:invertIfNegative val="0"/>
            <c:bubble3D val="0"/>
            <c:spPr>
              <a:solidFill>
                <a:schemeClr val="accent6"/>
              </a:solidFill>
              <a:ln>
                <a:noFill/>
              </a:ln>
              <a:effectLst/>
            </c:spPr>
            <c:extLst>
              <c:ext xmlns:c16="http://schemas.microsoft.com/office/drawing/2014/chart" uri="{C3380CC4-5D6E-409C-BE32-E72D297353CC}">
                <c16:uniqueId val="{00000026-C08E-5A4D-813B-D2C880678F28}"/>
              </c:ext>
            </c:extLst>
          </c:dPt>
          <c:dPt>
            <c:idx val="52"/>
            <c:invertIfNegative val="0"/>
            <c:bubble3D val="0"/>
            <c:spPr>
              <a:solidFill>
                <a:schemeClr val="accent6"/>
              </a:solidFill>
              <a:ln>
                <a:noFill/>
              </a:ln>
              <a:effectLst/>
            </c:spPr>
            <c:extLst>
              <c:ext xmlns:c16="http://schemas.microsoft.com/office/drawing/2014/chart" uri="{C3380CC4-5D6E-409C-BE32-E72D297353CC}">
                <c16:uniqueId val="{00000028-C08E-5A4D-813B-D2C880678F28}"/>
              </c:ext>
            </c:extLst>
          </c:dPt>
          <c:dPt>
            <c:idx val="53"/>
            <c:invertIfNegative val="0"/>
            <c:bubble3D val="0"/>
            <c:spPr>
              <a:solidFill>
                <a:schemeClr val="accent6"/>
              </a:solidFill>
              <a:ln>
                <a:noFill/>
              </a:ln>
              <a:effectLst/>
            </c:spPr>
            <c:extLst>
              <c:ext xmlns:c16="http://schemas.microsoft.com/office/drawing/2014/chart" uri="{C3380CC4-5D6E-409C-BE32-E72D297353CC}">
                <c16:uniqueId val="{0000002A-C08E-5A4D-813B-D2C880678F28}"/>
              </c:ext>
            </c:extLst>
          </c:dPt>
          <c:cat>
            <c:numRef>
              <c:f>Sheet1!$A$2:$A$56</c:f>
              <c:numCache>
                <c:formatCode>General</c:formatCode>
                <c:ptCount val="55"/>
                <c:pt idx="0">
                  <c:v>1970</c:v>
                </c:pt>
                <c:pt idx="5">
                  <c:v>1975</c:v>
                </c:pt>
                <c:pt idx="10">
                  <c:v>1980</c:v>
                </c:pt>
                <c:pt idx="15">
                  <c:v>1985</c:v>
                </c:pt>
                <c:pt idx="20">
                  <c:v>1990</c:v>
                </c:pt>
                <c:pt idx="25">
                  <c:v>1995</c:v>
                </c:pt>
                <c:pt idx="30">
                  <c:v>2000</c:v>
                </c:pt>
                <c:pt idx="35">
                  <c:v>2005</c:v>
                </c:pt>
                <c:pt idx="40">
                  <c:v>2010</c:v>
                </c:pt>
                <c:pt idx="45">
                  <c:v>2015</c:v>
                </c:pt>
                <c:pt idx="50">
                  <c:v>2020</c:v>
                </c:pt>
              </c:numCache>
            </c:numRef>
          </c:cat>
          <c:val>
            <c:numRef>
              <c:f>Sheet1!$B$2:$B$56</c:f>
              <c:numCache>
                <c:formatCode>#,##0.0</c:formatCode>
                <c:ptCount val="55"/>
                <c:pt idx="0">
                  <c:v>801.8</c:v>
                </c:pt>
                <c:pt idx="1">
                  <c:v>1014</c:v>
                </c:pt>
                <c:pt idx="2">
                  <c:v>1160.2</c:v>
                </c:pt>
                <c:pt idx="3">
                  <c:v>1197.2</c:v>
                </c:pt>
                <c:pt idx="4">
                  <c:v>940.3</c:v>
                </c:pt>
                <c:pt idx="5">
                  <c:v>874.8</c:v>
                </c:pt>
                <c:pt idx="6">
                  <c:v>1034.2</c:v>
                </c:pt>
                <c:pt idx="7">
                  <c:v>1258.4000000000001</c:v>
                </c:pt>
                <c:pt idx="8">
                  <c:v>1369</c:v>
                </c:pt>
                <c:pt idx="9">
                  <c:v>1301</c:v>
                </c:pt>
                <c:pt idx="10">
                  <c:v>956.7</c:v>
                </c:pt>
                <c:pt idx="11">
                  <c:v>818.5</c:v>
                </c:pt>
                <c:pt idx="12">
                  <c:v>631.5</c:v>
                </c:pt>
                <c:pt idx="13">
                  <c:v>923.7</c:v>
                </c:pt>
                <c:pt idx="14">
                  <c:v>1025.0999999999999</c:v>
                </c:pt>
                <c:pt idx="15">
                  <c:v>1072.5</c:v>
                </c:pt>
                <c:pt idx="16">
                  <c:v>1120.2</c:v>
                </c:pt>
                <c:pt idx="17">
                  <c:v>1122.8</c:v>
                </c:pt>
                <c:pt idx="18">
                  <c:v>1084.5999999999999</c:v>
                </c:pt>
                <c:pt idx="19">
                  <c:v>1026.3</c:v>
                </c:pt>
                <c:pt idx="20">
                  <c:v>966</c:v>
                </c:pt>
                <c:pt idx="21">
                  <c:v>837.6</c:v>
                </c:pt>
                <c:pt idx="22">
                  <c:v>963.6</c:v>
                </c:pt>
                <c:pt idx="23">
                  <c:v>1039.4000000000001</c:v>
                </c:pt>
                <c:pt idx="24">
                  <c:v>1160.3</c:v>
                </c:pt>
                <c:pt idx="25">
                  <c:v>1065.5</c:v>
                </c:pt>
                <c:pt idx="26">
                  <c:v>1128.5</c:v>
                </c:pt>
                <c:pt idx="27">
                  <c:v>1116.4000000000001</c:v>
                </c:pt>
                <c:pt idx="28">
                  <c:v>1159.7</c:v>
                </c:pt>
                <c:pt idx="29">
                  <c:v>1270.4000000000001</c:v>
                </c:pt>
                <c:pt idx="30">
                  <c:v>1241.8</c:v>
                </c:pt>
                <c:pt idx="31">
                  <c:v>1255.9000000000001</c:v>
                </c:pt>
                <c:pt idx="32">
                  <c:v>1325.1</c:v>
                </c:pt>
                <c:pt idx="33">
                  <c:v>1386.3</c:v>
                </c:pt>
                <c:pt idx="34">
                  <c:v>1531.5</c:v>
                </c:pt>
                <c:pt idx="35">
                  <c:v>1635.9</c:v>
                </c:pt>
                <c:pt idx="36">
                  <c:v>1654.5</c:v>
                </c:pt>
                <c:pt idx="37">
                  <c:v>1218.4000000000001</c:v>
                </c:pt>
                <c:pt idx="38">
                  <c:v>818.8</c:v>
                </c:pt>
                <c:pt idx="39">
                  <c:v>520.1</c:v>
                </c:pt>
                <c:pt idx="40">
                  <c:v>496.3</c:v>
                </c:pt>
                <c:pt idx="41">
                  <c:v>446.6</c:v>
                </c:pt>
                <c:pt idx="42">
                  <c:v>483</c:v>
                </c:pt>
                <c:pt idx="43">
                  <c:v>569.1</c:v>
                </c:pt>
                <c:pt idx="44">
                  <c:v>619.5</c:v>
                </c:pt>
                <c:pt idx="45">
                  <c:v>647.9</c:v>
                </c:pt>
                <c:pt idx="46">
                  <c:v>738.4</c:v>
                </c:pt>
                <c:pt idx="47">
                  <c:v>795.3</c:v>
                </c:pt>
                <c:pt idx="48">
                  <c:v>840.2</c:v>
                </c:pt>
                <c:pt idx="49">
                  <c:v>903.2</c:v>
                </c:pt>
                <c:pt idx="50">
                  <c:v>911.7</c:v>
                </c:pt>
                <c:pt idx="51">
                  <c:v>969.7</c:v>
                </c:pt>
                <c:pt idx="52">
                  <c:v>1022</c:v>
                </c:pt>
                <c:pt idx="53">
                  <c:v>1002.5</c:v>
                </c:pt>
              </c:numCache>
            </c:numRef>
          </c:val>
          <c:extLst>
            <c:ext xmlns:c16="http://schemas.microsoft.com/office/drawing/2014/chart" uri="{C3380CC4-5D6E-409C-BE32-E72D297353CC}">
              <c16:uniqueId val="{0000002B-C08E-5A4D-813B-D2C880678F28}"/>
            </c:ext>
          </c:extLst>
        </c:ser>
        <c:dLbls>
          <c:showLegendKey val="0"/>
          <c:showVal val="0"/>
          <c:showCatName val="0"/>
          <c:showSerName val="0"/>
          <c:showPercent val="0"/>
          <c:showBubbleSize val="0"/>
        </c:dLbls>
        <c:gapWidth val="20"/>
        <c:overlap val="100"/>
        <c:axId val="1782621215"/>
        <c:axId val="1782639519"/>
      </c:barChart>
      <c:catAx>
        <c:axId val="1782621215"/>
        <c:scaling>
          <c:orientation val="minMax"/>
        </c:scaling>
        <c:delete val="0"/>
        <c:axPos val="b"/>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782639519"/>
        <c:crossesAt val="0"/>
        <c:auto val="1"/>
        <c:lblAlgn val="ctr"/>
        <c:lblOffset val="100"/>
        <c:noMultiLvlLbl val="0"/>
      </c:catAx>
      <c:valAx>
        <c:axId val="1782639519"/>
        <c:scaling>
          <c:orientation val="minMax"/>
          <c:min val="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crossAx val="178262121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74741437479267E-2"/>
          <c:y val="1.9844799178345841E-2"/>
          <c:w val="0.91634384358783139"/>
          <c:h val="0.91457012635457113"/>
        </c:manualLayout>
      </c:layout>
      <c:barChart>
        <c:barDir val="col"/>
        <c:grouping val="clustered"/>
        <c:varyColors val="0"/>
        <c:ser>
          <c:idx val="0"/>
          <c:order val="0"/>
          <c:tx>
            <c:strRef>
              <c:f>Sheet1!$B$1</c:f>
              <c:strCache>
                <c:ptCount val="1"/>
                <c:pt idx="0">
                  <c:v>Housing Deficit/Surplus Since 2012</c:v>
                </c:pt>
              </c:strCache>
            </c:strRef>
          </c:tx>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DFAC-47EF-ACE8-D2039543E8A8}"/>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3-DFAC-47EF-ACE8-D2039543E8A8}"/>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4-DFAC-47EF-ACE8-D2039543E8A8}"/>
              </c:ext>
            </c:extLst>
          </c:dPt>
          <c:cat>
            <c:numRef>
              <c:f>Sheet1!$A$2:$A$14</c:f>
              <c:numCache>
                <c:formatCode>0</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Sheet1!$B$2:$B$14</c:f>
              <c:numCache>
                <c:formatCode>0</c:formatCode>
                <c:ptCount val="13"/>
                <c:pt idx="0">
                  <c:v>-192</c:v>
                </c:pt>
                <c:pt idx="1">
                  <c:v>938</c:v>
                </c:pt>
                <c:pt idx="2">
                  <c:v>-60</c:v>
                </c:pt>
                <c:pt idx="3">
                  <c:v>172</c:v>
                </c:pt>
                <c:pt idx="4">
                  <c:v>574</c:v>
                </c:pt>
                <c:pt idx="5">
                  <c:v>-8</c:v>
                </c:pt>
                <c:pt idx="6">
                  <c:v>-1051</c:v>
                </c:pt>
                <c:pt idx="7">
                  <c:v>-1413</c:v>
                </c:pt>
                <c:pt idx="8">
                  <c:v>-1738</c:v>
                </c:pt>
                <c:pt idx="9">
                  <c:v>-1773</c:v>
                </c:pt>
                <c:pt idx="10">
                  <c:v>-2284</c:v>
                </c:pt>
                <c:pt idx="11">
                  <c:v>-2529</c:v>
                </c:pt>
                <c:pt idx="12">
                  <c:v>-2164</c:v>
                </c:pt>
              </c:numCache>
            </c:numRef>
          </c:val>
          <c:extLst>
            <c:ext xmlns:c16="http://schemas.microsoft.com/office/drawing/2014/chart" uri="{C3380CC4-5D6E-409C-BE32-E72D297353CC}">
              <c16:uniqueId val="{00000000-C0BB-7E42-A422-04E6B0C3ED3B}"/>
            </c:ext>
          </c:extLst>
        </c:ser>
        <c:dLbls>
          <c:showLegendKey val="0"/>
          <c:showVal val="0"/>
          <c:showCatName val="0"/>
          <c:showSerName val="0"/>
          <c:showPercent val="0"/>
          <c:showBubbleSize val="0"/>
        </c:dLbls>
        <c:gapWidth val="50"/>
        <c:axId val="1749593167"/>
        <c:axId val="1749593583"/>
      </c:barChart>
      <c:catAx>
        <c:axId val="1749593167"/>
        <c:scaling>
          <c:orientation val="minMax"/>
        </c:scaling>
        <c:delete val="0"/>
        <c:axPos val="b"/>
        <c:numFmt formatCode="0" sourceLinked="1"/>
        <c:majorTickMark val="none"/>
        <c:minorTickMark val="none"/>
        <c:tickLblPos val="low"/>
        <c:spPr>
          <a:noFill/>
          <a:ln w="19050"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749593583"/>
        <c:crosses val="autoZero"/>
        <c:auto val="1"/>
        <c:lblAlgn val="ctr"/>
        <c:lblOffset val="100"/>
        <c:noMultiLvlLbl val="0"/>
      </c:catAx>
      <c:valAx>
        <c:axId val="1749593583"/>
        <c:scaling>
          <c:orientation val="minMax"/>
          <c:max val="1000"/>
          <c:min val="-2600"/>
        </c:scaling>
        <c:delete val="0"/>
        <c:axPos val="l"/>
        <c:majorGridlines>
          <c:spPr>
            <a:ln w="9525" cap="flat" cmpd="sng" algn="ctr">
              <a:solidFill>
                <a:schemeClr val="bg2">
                  <a:lumMod val="50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749593167"/>
        <c:crosses val="autoZero"/>
        <c:crossBetween val="between"/>
        <c:majorUnit val="4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348691773491633E-2"/>
          <c:y val="2.3206346238685883E-2"/>
          <c:w val="0.96634993697502225"/>
          <c:h val="0.85171732540250922"/>
        </c:manualLayout>
      </c:layout>
      <c:barChart>
        <c:barDir val="col"/>
        <c:grouping val="clustered"/>
        <c:varyColors val="0"/>
        <c:ser>
          <c:idx val="0"/>
          <c:order val="0"/>
          <c:tx>
            <c:strRef>
              <c:f>Sheet1!$B$1</c:f>
              <c:strCache>
                <c:ptCount val="1"/>
                <c:pt idx="0">
                  <c:v>Retail Sales Trade </c:v>
                </c:pt>
              </c:strCache>
            </c:strRef>
          </c:tx>
          <c:spPr>
            <a:solidFill>
              <a:srgbClr val="FF0000"/>
            </a:solidFill>
            <a:ln>
              <a:solidFill>
                <a:schemeClr val="accent6"/>
              </a:solidFill>
            </a:ln>
            <a:effectLst/>
          </c:spPr>
          <c:invertIfNegative val="0"/>
          <c:dPt>
            <c:idx val="11"/>
            <c:invertIfNegative val="0"/>
            <c:bubble3D val="0"/>
            <c:spPr>
              <a:solidFill>
                <a:srgbClr val="FFC000"/>
              </a:solidFill>
              <a:ln>
                <a:solidFill>
                  <a:schemeClr val="accent6"/>
                </a:solidFill>
              </a:ln>
              <a:effectLst/>
            </c:spPr>
            <c:extLst>
              <c:ext xmlns:c16="http://schemas.microsoft.com/office/drawing/2014/chart" uri="{C3380CC4-5D6E-409C-BE32-E72D297353CC}">
                <c16:uniqueId val="{00000000-44D1-4E6A-AF29-77E43D356089}"/>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pattFill prst="pct5">
                      <a:fgClr>
                        <a:schemeClr val="tx1"/>
                      </a:fgClr>
                      <a:bgClr>
                        <a:schemeClr val="bg1"/>
                      </a:bgClr>
                    </a:patt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d\-mmm</c:formatCode>
                <c:ptCount val="12"/>
                <c:pt idx="0">
                  <c:v>45658</c:v>
                </c:pt>
                <c:pt idx="1">
                  <c:v>45689</c:v>
                </c:pt>
                <c:pt idx="2" formatCode="mmm\-yy">
                  <c:v>45717</c:v>
                </c:pt>
                <c:pt idx="3" formatCode="mmm\-yy">
                  <c:v>45748</c:v>
                </c:pt>
                <c:pt idx="4" formatCode="mmm\-yy">
                  <c:v>45778</c:v>
                </c:pt>
                <c:pt idx="5">
                  <c:v>45833</c:v>
                </c:pt>
                <c:pt idx="6" formatCode="mmm\-yy">
                  <c:v>45839</c:v>
                </c:pt>
                <c:pt idx="7" formatCode="mmm\-yy">
                  <c:v>45870</c:v>
                </c:pt>
                <c:pt idx="8" formatCode="mmm\-yy">
                  <c:v>45901</c:v>
                </c:pt>
                <c:pt idx="9" formatCode="mmm\-yy">
                  <c:v>45931</c:v>
                </c:pt>
                <c:pt idx="10" formatCode="mmm\-yy">
                  <c:v>45962</c:v>
                </c:pt>
                <c:pt idx="11" formatCode="mmm\-yy">
                  <c:v>45992</c:v>
                </c:pt>
              </c:numCache>
            </c:numRef>
          </c:cat>
          <c:val>
            <c:numRef>
              <c:f>Sheet1!$B$2:$B$13</c:f>
              <c:numCache>
                <c:formatCode>"$"#,##0.0</c:formatCode>
                <c:ptCount val="12"/>
                <c:pt idx="0">
                  <c:v>723.9</c:v>
                </c:pt>
                <c:pt idx="1">
                  <c:v>722.7</c:v>
                </c:pt>
                <c:pt idx="2">
                  <c:v>734.9</c:v>
                </c:pt>
                <c:pt idx="3">
                  <c:v>724.1</c:v>
                </c:pt>
                <c:pt idx="4">
                  <c:v>715.4</c:v>
                </c:pt>
                <c:pt idx="5">
                  <c:v>720.1</c:v>
                </c:pt>
                <c:pt idx="6" formatCode="&quot;$&quot;#,##0.0_);[Red]\(&quot;$&quot;#,##0.0\)">
                  <c:v>728</c:v>
                </c:pt>
                <c:pt idx="7" formatCode="&quot;$&quot;#,##0.0_);[Red]\(&quot;$&quot;#,##0.0\)">
                  <c:v>732.4</c:v>
                </c:pt>
                <c:pt idx="8" formatCode="&quot;$&quot;#,##0.0_);[Red]\(&quot;$&quot;#,##0.0\)">
                  <c:v>733.3</c:v>
                </c:pt>
                <c:pt idx="9" formatCode="&quot;$&quot;#,##0.0_);[Red]\(&quot;$&quot;#,##0.0\)">
                  <c:v>732.6</c:v>
                </c:pt>
                <c:pt idx="10">
                  <c:v>735.1</c:v>
                </c:pt>
                <c:pt idx="11">
                  <c:v>735</c:v>
                </c:pt>
              </c:numCache>
            </c:numRef>
          </c:val>
          <c:extLst>
            <c:ext xmlns:c16="http://schemas.microsoft.com/office/drawing/2014/chart" uri="{C3380CC4-5D6E-409C-BE32-E72D297353CC}">
              <c16:uniqueId val="{00000000-B5CC-B84B-9D1B-5F53D8341F31}"/>
            </c:ext>
          </c:extLst>
        </c:ser>
        <c:dLbls>
          <c:showLegendKey val="0"/>
          <c:showVal val="0"/>
          <c:showCatName val="0"/>
          <c:showSerName val="0"/>
          <c:showPercent val="0"/>
          <c:showBubbleSize val="0"/>
        </c:dLbls>
        <c:gapWidth val="50"/>
        <c:axId val="396625448"/>
        <c:axId val="396630696"/>
      </c:barChart>
      <c:dateAx>
        <c:axId val="396625448"/>
        <c:scaling>
          <c:orientation val="minMax"/>
          <c:max val="45992"/>
          <c:min val="45658"/>
        </c:scaling>
        <c:delete val="0"/>
        <c:axPos val="b"/>
        <c:numFmt formatCode="d\-mmm"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1197" b="0" i="0" u="none" strike="noStrike" kern="1200" baseline="0">
                <a:pattFill prst="pct5">
                  <a:fgClr>
                    <a:schemeClr val="tx1"/>
                  </a:fgClr>
                  <a:bgClr>
                    <a:schemeClr val="bg1"/>
                  </a:bgClr>
                </a:pattFill>
                <a:latin typeface="+mn-lt"/>
                <a:ea typeface="+mn-ea"/>
                <a:cs typeface="+mn-cs"/>
              </a:defRPr>
            </a:pPr>
            <a:endParaRPr lang="en-US"/>
          </a:p>
        </c:txPr>
        <c:crossAx val="396630696"/>
        <c:crosses val="autoZero"/>
        <c:auto val="1"/>
        <c:lblOffset val="100"/>
        <c:baseTimeUnit val="months"/>
      </c:dateAx>
      <c:valAx>
        <c:axId val="396630696"/>
        <c:scaling>
          <c:orientation val="minMax"/>
          <c:max val="750"/>
          <c:min val="700"/>
        </c:scaling>
        <c:delete val="0"/>
        <c:axPos val="l"/>
        <c:numFmt formatCode="&quot;$&quot;#,##0.0" sourceLinked="1"/>
        <c:majorTickMark val="in"/>
        <c:minorTickMark val="none"/>
        <c:tickLblPos val="nextTo"/>
        <c:spPr>
          <a:noFill/>
          <a:ln>
            <a:noFill/>
          </a:ln>
          <a:effectLst/>
        </c:spPr>
        <c:txPr>
          <a:bodyPr rot="-60000000" spcFirstLastPara="1" vertOverflow="ellipsis" vert="horz" wrap="square" anchor="ctr" anchorCtr="1"/>
          <a:lstStyle/>
          <a:p>
            <a:pPr>
              <a:defRPr sz="1197" b="0" i="0" u="none" strike="noStrike" kern="1200" baseline="0">
                <a:pattFill prst="pct5">
                  <a:fgClr>
                    <a:schemeClr val="tx1"/>
                  </a:fgClr>
                  <a:bgClr>
                    <a:schemeClr val="bg1"/>
                  </a:bgClr>
                </a:pattFill>
                <a:latin typeface="+mn-lt"/>
                <a:ea typeface="+mn-ea"/>
                <a:cs typeface="+mn-cs"/>
              </a:defRPr>
            </a:pPr>
            <a:endParaRPr lang="en-US"/>
          </a:p>
        </c:txPr>
        <c:crossAx val="396625448"/>
        <c:crosses val="autoZero"/>
        <c:crossBetween val="between"/>
        <c:majorUnit val="5"/>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AEEF">
          <a:alpha val="98000"/>
        </a:srgbClr>
      </a:solidFill>
    </a:ln>
    <a:effectLst/>
  </c:spPr>
  <c:txPr>
    <a:bodyPr/>
    <a:lstStyle/>
    <a:p>
      <a:pPr>
        <a:defRPr>
          <a:pattFill prst="pct5">
            <a:fgClr>
              <a:schemeClr val="tx1"/>
            </a:fgClr>
            <a:bgClr>
              <a:schemeClr val="bg1"/>
            </a:bgClr>
          </a:patt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3407838569854205E-2"/>
          <c:y val="0.10398323253845006"/>
          <c:w val="0.92997399999999997"/>
          <c:h val="0.79207899999999998"/>
        </c:manualLayout>
      </c:layout>
      <c:barChart>
        <c:barDir val="col"/>
        <c:grouping val="clustered"/>
        <c:varyColors val="0"/>
        <c:ser>
          <c:idx val="0"/>
          <c:order val="0"/>
          <c:tx>
            <c:strRef>
              <c:f>Sheet1!$B$1</c:f>
              <c:strCache>
                <c:ptCount val="1"/>
                <c:pt idx="0">
                  <c:v>CPI</c:v>
                </c:pt>
              </c:strCache>
            </c:strRef>
          </c:tx>
          <c:spPr>
            <a:ln w="76200" cap="flat">
              <a:solidFill>
                <a:srgbClr val="00B0F0"/>
              </a:solidFill>
              <a:prstDash val="solid"/>
              <a:round/>
            </a:ln>
            <a:effectLst/>
          </c:spPr>
          <c:invertIfNegative val="0"/>
          <c:dPt>
            <c:idx val="23"/>
            <c:invertIfNegative val="0"/>
            <c:bubble3D val="0"/>
            <c:spPr>
              <a:solidFill>
                <a:srgbClr val="FFC000"/>
              </a:solidFill>
              <a:ln w="76200" cap="flat">
                <a:solidFill>
                  <a:srgbClr val="FFC000"/>
                </a:solidFill>
                <a:prstDash val="solid"/>
                <a:round/>
              </a:ln>
              <a:effectLst/>
            </c:spPr>
            <c:extLst>
              <c:ext xmlns:c16="http://schemas.microsoft.com/office/drawing/2014/chart" uri="{C3380CC4-5D6E-409C-BE32-E72D297353CC}">
                <c16:uniqueId val="{00000000-D68B-46A8-99F4-72E4ABA23CC6}"/>
              </c:ext>
            </c:extLst>
          </c:dPt>
          <c:cat>
            <c:strRef>
              <c:f>Sheet1!$A$50:$A$73</c:f>
              <c:strCache>
                <c:ptCount val="24"/>
                <c:pt idx="0">
                  <c:v>Jan</c:v>
                </c:pt>
                <c:pt idx="1">
                  <c:v>Feb</c:v>
                </c:pt>
                <c:pt idx="2">
                  <c:v>Mar</c:v>
                </c:pt>
                <c:pt idx="3">
                  <c:v>Apr</c:v>
                </c:pt>
                <c:pt idx="4">
                  <c:v>May</c:v>
                </c:pt>
                <c:pt idx="5">
                  <c:v>Jun</c:v>
                </c:pt>
                <c:pt idx="6">
                  <c:v>Jul</c:v>
                </c:pt>
                <c:pt idx="7">
                  <c:v>Aug</c:v>
                </c:pt>
                <c:pt idx="8">
                  <c:v>Sep</c:v>
                </c:pt>
                <c:pt idx="9">
                  <c:v>Oct</c:v>
                </c:pt>
                <c:pt idx="10">
                  <c:v>Nov</c:v>
                </c:pt>
                <c:pt idx="11">
                  <c:v>Dec</c:v>
                </c:pt>
                <c:pt idx="12">
                  <c:v>Jan </c:v>
                </c:pt>
                <c:pt idx="13">
                  <c:v>Feb</c:v>
                </c:pt>
                <c:pt idx="14">
                  <c:v>Mar</c:v>
                </c:pt>
                <c:pt idx="15">
                  <c:v>Apr</c:v>
                </c:pt>
                <c:pt idx="16">
                  <c:v>May</c:v>
                </c:pt>
                <c:pt idx="17">
                  <c:v>Jun</c:v>
                </c:pt>
                <c:pt idx="18">
                  <c:v>Jul</c:v>
                </c:pt>
                <c:pt idx="19">
                  <c:v>Aug</c:v>
                </c:pt>
                <c:pt idx="20">
                  <c:v>Sep</c:v>
                </c:pt>
                <c:pt idx="21">
                  <c:v>Oct</c:v>
                </c:pt>
                <c:pt idx="22">
                  <c:v>Nov</c:v>
                </c:pt>
                <c:pt idx="23">
                  <c:v>Dec</c:v>
                </c:pt>
              </c:strCache>
            </c:strRef>
          </c:cat>
          <c:val>
            <c:numRef>
              <c:f>Sheet1!$B$50:$B$73</c:f>
              <c:numCache>
                <c:formatCode>General</c:formatCode>
                <c:ptCount val="24"/>
                <c:pt idx="0">
                  <c:v>3.1E-2</c:v>
                </c:pt>
                <c:pt idx="1">
                  <c:v>3.2000000000000001E-2</c:v>
                </c:pt>
                <c:pt idx="2">
                  <c:v>3.5000000000000003E-2</c:v>
                </c:pt>
                <c:pt idx="3">
                  <c:v>0.03</c:v>
                </c:pt>
                <c:pt idx="4">
                  <c:v>3.4000000000000002E-2</c:v>
                </c:pt>
                <c:pt idx="5">
                  <c:v>3.3000000000000002E-2</c:v>
                </c:pt>
                <c:pt idx="6">
                  <c:v>0.03</c:v>
                </c:pt>
                <c:pt idx="7">
                  <c:v>2.9000000000000001E-2</c:v>
                </c:pt>
                <c:pt idx="8">
                  <c:v>2.4E-2</c:v>
                </c:pt>
                <c:pt idx="9">
                  <c:v>2.5999999999999999E-2</c:v>
                </c:pt>
                <c:pt idx="10">
                  <c:v>2.7E-2</c:v>
                </c:pt>
                <c:pt idx="11">
                  <c:v>2.9000000000000001E-2</c:v>
                </c:pt>
                <c:pt idx="12">
                  <c:v>0.03</c:v>
                </c:pt>
                <c:pt idx="13">
                  <c:v>2.8000000000000001E-2</c:v>
                </c:pt>
                <c:pt idx="14">
                  <c:v>2.4E-2</c:v>
                </c:pt>
                <c:pt idx="15">
                  <c:v>2.3E-2</c:v>
                </c:pt>
                <c:pt idx="16">
                  <c:v>2.4E-2</c:v>
                </c:pt>
                <c:pt idx="17">
                  <c:v>2.7E-2</c:v>
                </c:pt>
                <c:pt idx="18">
                  <c:v>2.7E-2</c:v>
                </c:pt>
                <c:pt idx="19">
                  <c:v>2.9000000000000001E-2</c:v>
                </c:pt>
                <c:pt idx="20">
                  <c:v>3.0099999999999998E-2</c:v>
                </c:pt>
                <c:pt idx="22">
                  <c:v>2.7E-2</c:v>
                </c:pt>
                <c:pt idx="23">
                  <c:v>2.7E-2</c:v>
                </c:pt>
              </c:numCache>
            </c:numRef>
          </c:val>
          <c:extLst>
            <c:ext xmlns:c16="http://schemas.microsoft.com/office/drawing/2014/chart" uri="{C3380CC4-5D6E-409C-BE32-E72D297353CC}">
              <c16:uniqueId val="{00000000-6EC3-458B-8167-7E8B9F4E894F}"/>
            </c:ext>
          </c:extLst>
        </c:ser>
        <c:dLbls>
          <c:showLegendKey val="0"/>
          <c:showVal val="0"/>
          <c:showCatName val="0"/>
          <c:showSerName val="0"/>
          <c:showPercent val="0"/>
          <c:showBubbleSize val="0"/>
        </c:dLbls>
        <c:gapWidth val="150"/>
        <c:axId val="2094734552"/>
        <c:axId val="2094734553"/>
      </c:barChart>
      <c:catAx>
        <c:axId val="2094734552"/>
        <c:scaling>
          <c:orientation val="minMax"/>
        </c:scaling>
        <c:delete val="0"/>
        <c:axPos val="b"/>
        <c:title>
          <c:overlay val="0"/>
        </c:title>
        <c:numFmt formatCode="[$-409]mmmmm\-yy;@" sourceLinked="0"/>
        <c:majorTickMark val="none"/>
        <c:minorTickMark val="none"/>
        <c:tickLblPos val="low"/>
        <c:spPr>
          <a:ln w="12700" cap="flat">
            <a:solidFill>
              <a:srgbClr val="D9D9D9"/>
            </a:solidFill>
            <a:prstDash val="solid"/>
            <a:round/>
          </a:ln>
        </c:spPr>
        <c:txPr>
          <a:bodyPr rot="0"/>
          <a:lstStyle/>
          <a:p>
            <a:pPr>
              <a:defRPr sz="1400" b="0" i="0" u="none" strike="noStrike">
                <a:solidFill>
                  <a:srgbClr val="FFFFFF"/>
                </a:solidFill>
                <a:latin typeface="Poppins Regular"/>
              </a:defRPr>
            </a:pPr>
            <a:endParaRPr lang="en-US"/>
          </a:p>
        </c:txPr>
        <c:crossAx val="2094734553"/>
        <c:crosses val="autoZero"/>
        <c:auto val="1"/>
        <c:lblAlgn val="ctr"/>
        <c:lblOffset val="100"/>
        <c:noMultiLvlLbl val="1"/>
      </c:catAx>
      <c:valAx>
        <c:axId val="2094734553"/>
        <c:scaling>
          <c:orientation val="minMax"/>
          <c:max val="4.0000000000000008E-2"/>
        </c:scaling>
        <c:delete val="0"/>
        <c:axPos val="l"/>
        <c:numFmt formatCode="0%" sourceLinked="0"/>
        <c:majorTickMark val="none"/>
        <c:minorTickMark val="none"/>
        <c:tickLblPos val="nextTo"/>
        <c:spPr>
          <a:ln w="12700" cap="flat">
            <a:noFill/>
            <a:prstDash val="solid"/>
            <a:round/>
          </a:ln>
        </c:spPr>
        <c:txPr>
          <a:bodyPr rot="0"/>
          <a:lstStyle/>
          <a:p>
            <a:pPr>
              <a:defRPr sz="1400" b="0" i="0" u="none" strike="noStrike">
                <a:solidFill>
                  <a:srgbClr val="FFFFFF"/>
                </a:solidFill>
                <a:latin typeface="Poppins Regular"/>
              </a:defRPr>
            </a:pPr>
            <a:endParaRPr lang="en-US"/>
          </a:p>
        </c:txPr>
        <c:crossAx val="2094734552"/>
        <c:crosses val="autoZero"/>
        <c:crossBetween val="between"/>
        <c:majorUnit val="1.0000000000000002E-2"/>
      </c:valAx>
      <c:spPr>
        <a:noFill/>
        <a:ln w="12700" cap="flat">
          <a:noFill/>
          <a:miter lim="400000"/>
        </a:ln>
        <a:effectLst/>
      </c:spPr>
    </c:plotArea>
    <c:plotVisOnly val="1"/>
    <c:dispBlanksAs val="gap"/>
    <c:showDLblsOverMax val="1"/>
  </c:chart>
  <c:spPr>
    <a:noFill/>
    <a:ln>
      <a:noFill/>
    </a:ln>
    <a:effectLst/>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261966722414604E-2"/>
          <c:y val="2.1626122928490955E-2"/>
          <c:w val="0.93459023612511816"/>
          <c:h val="0.89906662543585758"/>
        </c:manualLayout>
      </c:layout>
      <c:barChart>
        <c:barDir val="col"/>
        <c:grouping val="clustered"/>
        <c:varyColors val="0"/>
        <c:ser>
          <c:idx val="0"/>
          <c:order val="0"/>
          <c:tx>
            <c:strRef>
              <c:f>Sheet1!$B$1</c:f>
              <c:strCache>
                <c:ptCount val="1"/>
                <c:pt idx="0">
                  <c:v>Series 1</c:v>
                </c:pt>
              </c:strCache>
            </c:strRef>
          </c:tx>
          <c:spPr>
            <a:solidFill>
              <a:srgbClr val="00B0F0"/>
            </a:solidFill>
            <a:ln>
              <a:noFill/>
            </a:ln>
            <a:effectLst/>
          </c:spPr>
          <c:invertIfNegative val="0"/>
          <c:dPt>
            <c:idx val="16"/>
            <c:invertIfNegative val="0"/>
            <c:bubble3D val="0"/>
            <c:spPr>
              <a:solidFill>
                <a:srgbClr val="00B0F0"/>
              </a:solidFill>
              <a:ln>
                <a:noFill/>
              </a:ln>
              <a:effectLst/>
            </c:spPr>
            <c:extLst>
              <c:ext xmlns:c16="http://schemas.microsoft.com/office/drawing/2014/chart" uri="{C3380CC4-5D6E-409C-BE32-E72D297353CC}">
                <c16:uniqueId val="{00000001-C303-41B8-8B24-189D27FC025B}"/>
              </c:ext>
            </c:extLst>
          </c:dPt>
          <c:dPt>
            <c:idx val="17"/>
            <c:invertIfNegative val="0"/>
            <c:bubble3D val="0"/>
            <c:spPr>
              <a:solidFill>
                <a:srgbClr val="00B0F0"/>
              </a:solidFill>
              <a:ln>
                <a:noFill/>
              </a:ln>
              <a:effectLst/>
            </c:spPr>
            <c:extLst>
              <c:ext xmlns:c16="http://schemas.microsoft.com/office/drawing/2014/chart" uri="{C3380CC4-5D6E-409C-BE32-E72D297353CC}">
                <c16:uniqueId val="{00000003-C303-41B8-8B24-189D27FC025B}"/>
              </c:ext>
            </c:extLst>
          </c:dPt>
          <c:dPt>
            <c:idx val="18"/>
            <c:invertIfNegative val="0"/>
            <c:bubble3D val="0"/>
            <c:spPr>
              <a:solidFill>
                <a:srgbClr val="00B0F0"/>
              </a:solidFill>
              <a:ln>
                <a:noFill/>
              </a:ln>
              <a:effectLst/>
            </c:spPr>
            <c:extLst>
              <c:ext xmlns:c16="http://schemas.microsoft.com/office/drawing/2014/chart" uri="{C3380CC4-5D6E-409C-BE32-E72D297353CC}">
                <c16:uniqueId val="{00000005-C303-41B8-8B24-189D27FC025B}"/>
              </c:ext>
            </c:extLst>
          </c:dPt>
          <c:dPt>
            <c:idx val="19"/>
            <c:invertIfNegative val="0"/>
            <c:bubble3D val="0"/>
            <c:spPr>
              <a:solidFill>
                <a:srgbClr val="00B0F0"/>
              </a:solidFill>
              <a:ln>
                <a:noFill/>
              </a:ln>
              <a:effectLst/>
            </c:spPr>
            <c:extLst>
              <c:ext xmlns:c16="http://schemas.microsoft.com/office/drawing/2014/chart" uri="{C3380CC4-5D6E-409C-BE32-E72D297353CC}">
                <c16:uniqueId val="{00000007-C303-41B8-8B24-189D27FC025B}"/>
              </c:ext>
            </c:extLst>
          </c:dPt>
          <c:dPt>
            <c:idx val="24"/>
            <c:invertIfNegative val="0"/>
            <c:bubble3D val="0"/>
            <c:spPr>
              <a:solidFill>
                <a:srgbClr val="FFC000"/>
              </a:solidFill>
              <a:ln>
                <a:noFill/>
              </a:ln>
              <a:effectLst/>
            </c:spPr>
            <c:extLst>
              <c:ext xmlns:c16="http://schemas.microsoft.com/office/drawing/2014/chart" uri="{C3380CC4-5D6E-409C-BE32-E72D297353CC}">
                <c16:uniqueId val="{00000008-4A15-4299-85AD-9597E96FB358}"/>
              </c:ext>
            </c:extLst>
          </c:dPt>
          <c:cat>
            <c:numRef>
              <c:f>Sheet1!$A$38:$A$62</c:f>
              <c:numCache>
                <c:formatCode>[$-409]mmm\-yy;@</c:formatCode>
                <c:ptCount val="25"/>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pt idx="13">
                  <c:v>45689</c:v>
                </c:pt>
                <c:pt idx="14">
                  <c:v>45717</c:v>
                </c:pt>
                <c:pt idx="15">
                  <c:v>45748</c:v>
                </c:pt>
                <c:pt idx="16">
                  <c:v>45778</c:v>
                </c:pt>
                <c:pt idx="17">
                  <c:v>45809</c:v>
                </c:pt>
                <c:pt idx="18">
                  <c:v>45839</c:v>
                </c:pt>
                <c:pt idx="19">
                  <c:v>45870</c:v>
                </c:pt>
                <c:pt idx="20">
                  <c:v>45901</c:v>
                </c:pt>
                <c:pt idx="21">
                  <c:v>45931</c:v>
                </c:pt>
                <c:pt idx="22">
                  <c:v>45962</c:v>
                </c:pt>
                <c:pt idx="23">
                  <c:v>45992</c:v>
                </c:pt>
                <c:pt idx="24">
                  <c:v>46023</c:v>
                </c:pt>
              </c:numCache>
            </c:numRef>
          </c:cat>
          <c:val>
            <c:numRef>
              <c:f>Sheet1!$B$38:$B$62</c:f>
              <c:numCache>
                <c:formatCode>0</c:formatCode>
                <c:ptCount val="25"/>
                <c:pt idx="0">
                  <c:v>119000</c:v>
                </c:pt>
                <c:pt idx="1">
                  <c:v>222000</c:v>
                </c:pt>
                <c:pt idx="2">
                  <c:v>246000</c:v>
                </c:pt>
                <c:pt idx="3">
                  <c:v>118000</c:v>
                </c:pt>
                <c:pt idx="4">
                  <c:v>193000</c:v>
                </c:pt>
                <c:pt idx="5">
                  <c:v>87000</c:v>
                </c:pt>
                <c:pt idx="6">
                  <c:v>88000</c:v>
                </c:pt>
                <c:pt idx="7">
                  <c:v>71000</c:v>
                </c:pt>
                <c:pt idx="8">
                  <c:v>240000</c:v>
                </c:pt>
                <c:pt idx="9">
                  <c:v>44000</c:v>
                </c:pt>
                <c:pt idx="10">
                  <c:v>261000</c:v>
                </c:pt>
                <c:pt idx="11">
                  <c:v>323000</c:v>
                </c:pt>
                <c:pt idx="12">
                  <c:v>111000</c:v>
                </c:pt>
                <c:pt idx="13">
                  <c:v>102000</c:v>
                </c:pt>
                <c:pt idx="14">
                  <c:v>120000</c:v>
                </c:pt>
                <c:pt idx="15">
                  <c:v>158000</c:v>
                </c:pt>
                <c:pt idx="16">
                  <c:v>19000</c:v>
                </c:pt>
                <c:pt idx="17">
                  <c:v>-13000</c:v>
                </c:pt>
                <c:pt idx="18">
                  <c:v>79000</c:v>
                </c:pt>
                <c:pt idx="19">
                  <c:v>22000</c:v>
                </c:pt>
                <c:pt idx="20">
                  <c:v>119000</c:v>
                </c:pt>
                <c:pt idx="21">
                  <c:v>105000</c:v>
                </c:pt>
                <c:pt idx="22">
                  <c:v>64000</c:v>
                </c:pt>
                <c:pt idx="23">
                  <c:v>50000</c:v>
                </c:pt>
                <c:pt idx="24">
                  <c:v>130000</c:v>
                </c:pt>
              </c:numCache>
            </c:numRef>
          </c:val>
          <c:extLst>
            <c:ext xmlns:c16="http://schemas.microsoft.com/office/drawing/2014/chart" uri="{C3380CC4-5D6E-409C-BE32-E72D297353CC}">
              <c16:uniqueId val="{0000000C-E395-AA41-A328-AD52CDB397BC}"/>
            </c:ext>
          </c:extLst>
        </c:ser>
        <c:dLbls>
          <c:showLegendKey val="0"/>
          <c:showVal val="0"/>
          <c:showCatName val="0"/>
          <c:showSerName val="0"/>
          <c:showPercent val="0"/>
          <c:showBubbleSize val="0"/>
        </c:dLbls>
        <c:gapWidth val="50"/>
        <c:axId val="890894720"/>
        <c:axId val="890886400"/>
      </c:barChart>
      <c:dateAx>
        <c:axId val="890894720"/>
        <c:scaling>
          <c:orientation val="minMax"/>
          <c:max val="46023"/>
          <c:min val="45292"/>
        </c:scaling>
        <c:delete val="0"/>
        <c:axPos val="b"/>
        <c:numFmt formatCode="[$-409]mmm\-yy;@" sourceLinked="1"/>
        <c:majorTickMark val="none"/>
        <c:minorTickMark val="none"/>
        <c:tickLblPos val="low"/>
        <c:spPr>
          <a:noFill/>
          <a:ln w="19050" cap="flat" cmpd="sng" algn="ctr">
            <a:solidFill>
              <a:schemeClr val="bg1"/>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890886400"/>
        <c:crosses val="autoZero"/>
        <c:auto val="1"/>
        <c:lblOffset val="100"/>
        <c:baseTimeUnit val="months"/>
        <c:majorUnit val="2"/>
        <c:majorTimeUnit val="months"/>
      </c:dateAx>
      <c:valAx>
        <c:axId val="890886400"/>
        <c:scaling>
          <c:orientation val="minMax"/>
          <c:max val="350000"/>
          <c:min val="-50000"/>
        </c:scaling>
        <c:delete val="0"/>
        <c:axPos val="l"/>
        <c:majorGridlines>
          <c:spPr>
            <a:ln w="9525" cap="flat" cmpd="sng" algn="ctr">
              <a:solidFill>
                <a:schemeClr val="bg2">
                  <a:lumMod val="50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890894720"/>
        <c:crosses val="autoZero"/>
        <c:crossBetween val="between"/>
        <c:majorUnit val="5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85841880564041E-2"/>
          <c:y val="1.7890442694404169E-2"/>
          <c:w val="0.9375702209774528"/>
          <c:h val="0.8433082368717002"/>
        </c:manualLayout>
      </c:layout>
      <c:barChart>
        <c:barDir val="col"/>
        <c:grouping val="clustered"/>
        <c:varyColors val="0"/>
        <c:ser>
          <c:idx val="0"/>
          <c:order val="0"/>
          <c:tx>
            <c:strRef>
              <c:f>Sheet1!$B$1</c:f>
              <c:strCache>
                <c:ptCount val="1"/>
                <c:pt idx="0">
                  <c:v>Unemployment Rate</c:v>
                </c:pt>
              </c:strCache>
            </c:strRef>
          </c:tx>
          <c:spPr>
            <a:solidFill>
              <a:srgbClr val="92D050"/>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F646-4990-AFA3-8F393B1DCD54}"/>
              </c:ext>
            </c:extLst>
          </c:dPt>
          <c:dPt>
            <c:idx val="1"/>
            <c:invertIfNegative val="0"/>
            <c:bubble3D val="0"/>
            <c:spPr>
              <a:solidFill>
                <a:srgbClr val="92D050"/>
              </a:solidFill>
              <a:ln>
                <a:noFill/>
              </a:ln>
              <a:effectLst/>
            </c:spPr>
            <c:extLst>
              <c:ext xmlns:c16="http://schemas.microsoft.com/office/drawing/2014/chart" uri="{C3380CC4-5D6E-409C-BE32-E72D297353CC}">
                <c16:uniqueId val="{00000003-F646-4990-AFA3-8F393B1DCD54}"/>
              </c:ext>
            </c:extLst>
          </c:dPt>
          <c:dPt>
            <c:idx val="2"/>
            <c:invertIfNegative val="0"/>
            <c:bubble3D val="0"/>
            <c:spPr>
              <a:solidFill>
                <a:srgbClr val="92D050"/>
              </a:solidFill>
              <a:ln>
                <a:noFill/>
              </a:ln>
              <a:effectLst/>
            </c:spPr>
            <c:extLst>
              <c:ext xmlns:c16="http://schemas.microsoft.com/office/drawing/2014/chart" uri="{C3380CC4-5D6E-409C-BE32-E72D297353CC}">
                <c16:uniqueId val="{00000005-F646-4990-AFA3-8F393B1DCD54}"/>
              </c:ext>
            </c:extLst>
          </c:dPt>
          <c:dPt>
            <c:idx val="3"/>
            <c:invertIfNegative val="0"/>
            <c:bubble3D val="0"/>
            <c:spPr>
              <a:solidFill>
                <a:srgbClr val="92D050"/>
              </a:solidFill>
              <a:ln>
                <a:noFill/>
              </a:ln>
              <a:effectLst/>
            </c:spPr>
            <c:extLst>
              <c:ext xmlns:c16="http://schemas.microsoft.com/office/drawing/2014/chart" uri="{C3380CC4-5D6E-409C-BE32-E72D297353CC}">
                <c16:uniqueId val="{00000007-F646-4990-AFA3-8F393B1DCD54}"/>
              </c:ext>
            </c:extLst>
          </c:dPt>
          <c:dPt>
            <c:idx val="4"/>
            <c:invertIfNegative val="0"/>
            <c:bubble3D val="0"/>
            <c:spPr>
              <a:solidFill>
                <a:srgbClr val="92D050"/>
              </a:solidFill>
              <a:ln>
                <a:noFill/>
              </a:ln>
              <a:effectLst/>
            </c:spPr>
            <c:extLst>
              <c:ext xmlns:c16="http://schemas.microsoft.com/office/drawing/2014/chart" uri="{C3380CC4-5D6E-409C-BE32-E72D297353CC}">
                <c16:uniqueId val="{00000009-F646-4990-AFA3-8F393B1DCD54}"/>
              </c:ext>
            </c:extLst>
          </c:dPt>
          <c:dPt>
            <c:idx val="5"/>
            <c:invertIfNegative val="0"/>
            <c:bubble3D val="0"/>
            <c:spPr>
              <a:solidFill>
                <a:srgbClr val="92D050"/>
              </a:solidFill>
              <a:ln>
                <a:noFill/>
              </a:ln>
              <a:effectLst/>
            </c:spPr>
            <c:extLst>
              <c:ext xmlns:c16="http://schemas.microsoft.com/office/drawing/2014/chart" uri="{C3380CC4-5D6E-409C-BE32-E72D297353CC}">
                <c16:uniqueId val="{0000000B-F646-4990-AFA3-8F393B1DCD54}"/>
              </c:ext>
            </c:extLst>
          </c:dPt>
          <c:dPt>
            <c:idx val="6"/>
            <c:invertIfNegative val="0"/>
            <c:bubble3D val="0"/>
            <c:spPr>
              <a:solidFill>
                <a:srgbClr val="92D050"/>
              </a:solidFill>
              <a:ln>
                <a:noFill/>
              </a:ln>
              <a:effectLst/>
            </c:spPr>
            <c:extLst>
              <c:ext xmlns:c16="http://schemas.microsoft.com/office/drawing/2014/chart" uri="{C3380CC4-5D6E-409C-BE32-E72D297353CC}">
                <c16:uniqueId val="{0000000D-F646-4990-AFA3-8F393B1DCD54}"/>
              </c:ext>
            </c:extLst>
          </c:dPt>
          <c:dPt>
            <c:idx val="7"/>
            <c:invertIfNegative val="0"/>
            <c:bubble3D val="0"/>
            <c:spPr>
              <a:solidFill>
                <a:srgbClr val="92D050"/>
              </a:solidFill>
              <a:ln>
                <a:noFill/>
              </a:ln>
              <a:effectLst/>
            </c:spPr>
            <c:extLst>
              <c:ext xmlns:c16="http://schemas.microsoft.com/office/drawing/2014/chart" uri="{C3380CC4-5D6E-409C-BE32-E72D297353CC}">
                <c16:uniqueId val="{0000000F-F646-4990-AFA3-8F393B1DCD54}"/>
              </c:ext>
            </c:extLst>
          </c:dPt>
          <c:dPt>
            <c:idx val="8"/>
            <c:invertIfNegative val="0"/>
            <c:bubble3D val="0"/>
            <c:spPr>
              <a:solidFill>
                <a:srgbClr val="92D050"/>
              </a:solidFill>
              <a:ln>
                <a:noFill/>
              </a:ln>
              <a:effectLst/>
            </c:spPr>
            <c:extLst>
              <c:ext xmlns:c16="http://schemas.microsoft.com/office/drawing/2014/chart" uri="{C3380CC4-5D6E-409C-BE32-E72D297353CC}">
                <c16:uniqueId val="{00000011-F646-4990-AFA3-8F393B1DCD54}"/>
              </c:ext>
            </c:extLst>
          </c:dPt>
          <c:dPt>
            <c:idx val="9"/>
            <c:invertIfNegative val="0"/>
            <c:bubble3D val="0"/>
            <c:spPr>
              <a:solidFill>
                <a:srgbClr val="92D050"/>
              </a:solidFill>
              <a:ln>
                <a:noFill/>
              </a:ln>
              <a:effectLst/>
            </c:spPr>
            <c:extLst>
              <c:ext xmlns:c16="http://schemas.microsoft.com/office/drawing/2014/chart" uri="{C3380CC4-5D6E-409C-BE32-E72D297353CC}">
                <c16:uniqueId val="{00000013-F646-4990-AFA3-8F393B1DCD54}"/>
              </c:ext>
            </c:extLst>
          </c:dPt>
          <c:dPt>
            <c:idx val="10"/>
            <c:invertIfNegative val="0"/>
            <c:bubble3D val="0"/>
            <c:spPr>
              <a:solidFill>
                <a:srgbClr val="92D050"/>
              </a:solidFill>
              <a:ln>
                <a:noFill/>
              </a:ln>
              <a:effectLst/>
            </c:spPr>
            <c:extLst>
              <c:ext xmlns:c16="http://schemas.microsoft.com/office/drawing/2014/chart" uri="{C3380CC4-5D6E-409C-BE32-E72D297353CC}">
                <c16:uniqueId val="{00000015-F646-4990-AFA3-8F393B1DCD54}"/>
              </c:ext>
            </c:extLst>
          </c:dPt>
          <c:dPt>
            <c:idx val="11"/>
            <c:invertIfNegative val="0"/>
            <c:bubble3D val="0"/>
            <c:spPr>
              <a:solidFill>
                <a:srgbClr val="92D050"/>
              </a:solidFill>
              <a:ln>
                <a:noFill/>
              </a:ln>
              <a:effectLst/>
            </c:spPr>
            <c:extLst>
              <c:ext xmlns:c16="http://schemas.microsoft.com/office/drawing/2014/chart" uri="{C3380CC4-5D6E-409C-BE32-E72D297353CC}">
                <c16:uniqueId val="{00000017-F646-4990-AFA3-8F393B1DCD54}"/>
              </c:ext>
            </c:extLst>
          </c:dPt>
          <c:dPt>
            <c:idx val="12"/>
            <c:invertIfNegative val="0"/>
            <c:bubble3D val="0"/>
            <c:spPr>
              <a:solidFill>
                <a:srgbClr val="92D050"/>
              </a:solidFill>
              <a:ln>
                <a:noFill/>
              </a:ln>
              <a:effectLst/>
            </c:spPr>
            <c:extLst>
              <c:ext xmlns:c16="http://schemas.microsoft.com/office/drawing/2014/chart" uri="{C3380CC4-5D6E-409C-BE32-E72D297353CC}">
                <c16:uniqueId val="{00000019-F646-4990-AFA3-8F393B1DCD54}"/>
              </c:ext>
            </c:extLst>
          </c:dPt>
          <c:dPt>
            <c:idx val="13"/>
            <c:invertIfNegative val="0"/>
            <c:bubble3D val="0"/>
            <c:spPr>
              <a:solidFill>
                <a:srgbClr val="92D050"/>
              </a:solidFill>
              <a:ln>
                <a:noFill/>
              </a:ln>
              <a:effectLst/>
            </c:spPr>
            <c:extLst>
              <c:ext xmlns:c16="http://schemas.microsoft.com/office/drawing/2014/chart" uri="{C3380CC4-5D6E-409C-BE32-E72D297353CC}">
                <c16:uniqueId val="{0000001B-F646-4990-AFA3-8F393B1DCD54}"/>
              </c:ext>
            </c:extLst>
          </c:dPt>
          <c:dPt>
            <c:idx val="14"/>
            <c:invertIfNegative val="0"/>
            <c:bubble3D val="0"/>
            <c:spPr>
              <a:solidFill>
                <a:srgbClr val="92D050"/>
              </a:solidFill>
              <a:ln>
                <a:noFill/>
              </a:ln>
              <a:effectLst/>
            </c:spPr>
            <c:extLst>
              <c:ext xmlns:c16="http://schemas.microsoft.com/office/drawing/2014/chart" uri="{C3380CC4-5D6E-409C-BE32-E72D297353CC}">
                <c16:uniqueId val="{0000001D-F646-4990-AFA3-8F393B1DCD54}"/>
              </c:ext>
            </c:extLst>
          </c:dPt>
          <c:dPt>
            <c:idx val="15"/>
            <c:invertIfNegative val="0"/>
            <c:bubble3D val="0"/>
            <c:spPr>
              <a:solidFill>
                <a:srgbClr val="92D050"/>
              </a:solidFill>
              <a:ln>
                <a:noFill/>
              </a:ln>
              <a:effectLst/>
            </c:spPr>
            <c:extLst>
              <c:ext xmlns:c16="http://schemas.microsoft.com/office/drawing/2014/chart" uri="{C3380CC4-5D6E-409C-BE32-E72D297353CC}">
                <c16:uniqueId val="{0000001F-F646-4990-AFA3-8F393B1DCD54}"/>
              </c:ext>
            </c:extLst>
          </c:dPt>
          <c:dPt>
            <c:idx val="16"/>
            <c:invertIfNegative val="0"/>
            <c:bubble3D val="0"/>
            <c:spPr>
              <a:solidFill>
                <a:srgbClr val="92D050"/>
              </a:solidFill>
              <a:ln>
                <a:noFill/>
              </a:ln>
              <a:effectLst/>
            </c:spPr>
            <c:extLst>
              <c:ext xmlns:c16="http://schemas.microsoft.com/office/drawing/2014/chart" uri="{C3380CC4-5D6E-409C-BE32-E72D297353CC}">
                <c16:uniqueId val="{00000021-F646-4990-AFA3-8F393B1DCD54}"/>
              </c:ext>
            </c:extLst>
          </c:dPt>
          <c:dPt>
            <c:idx val="17"/>
            <c:invertIfNegative val="0"/>
            <c:bubble3D val="0"/>
            <c:spPr>
              <a:solidFill>
                <a:srgbClr val="92D050"/>
              </a:solidFill>
              <a:ln>
                <a:noFill/>
              </a:ln>
              <a:effectLst/>
            </c:spPr>
            <c:extLst>
              <c:ext xmlns:c16="http://schemas.microsoft.com/office/drawing/2014/chart" uri="{C3380CC4-5D6E-409C-BE32-E72D297353CC}">
                <c16:uniqueId val="{00000023-F646-4990-AFA3-8F393B1DCD54}"/>
              </c:ext>
            </c:extLst>
          </c:dPt>
          <c:dPt>
            <c:idx val="18"/>
            <c:invertIfNegative val="0"/>
            <c:bubble3D val="0"/>
            <c:spPr>
              <a:solidFill>
                <a:srgbClr val="92D050"/>
              </a:solidFill>
              <a:ln>
                <a:noFill/>
              </a:ln>
              <a:effectLst/>
            </c:spPr>
            <c:extLst>
              <c:ext xmlns:c16="http://schemas.microsoft.com/office/drawing/2014/chart" uri="{C3380CC4-5D6E-409C-BE32-E72D297353CC}">
                <c16:uniqueId val="{00000025-F646-4990-AFA3-8F393B1DCD54}"/>
              </c:ext>
            </c:extLst>
          </c:dPt>
          <c:dPt>
            <c:idx val="19"/>
            <c:invertIfNegative val="0"/>
            <c:bubble3D val="0"/>
            <c:spPr>
              <a:solidFill>
                <a:srgbClr val="92D050"/>
              </a:solidFill>
              <a:ln>
                <a:noFill/>
              </a:ln>
              <a:effectLst/>
            </c:spPr>
            <c:extLst>
              <c:ext xmlns:c16="http://schemas.microsoft.com/office/drawing/2014/chart" uri="{C3380CC4-5D6E-409C-BE32-E72D297353CC}">
                <c16:uniqueId val="{00000027-F646-4990-AFA3-8F393B1DCD54}"/>
              </c:ext>
            </c:extLst>
          </c:dPt>
          <c:dPt>
            <c:idx val="24"/>
            <c:invertIfNegative val="0"/>
            <c:bubble3D val="0"/>
            <c:spPr>
              <a:solidFill>
                <a:srgbClr val="FFC000"/>
              </a:solidFill>
              <a:ln>
                <a:noFill/>
              </a:ln>
              <a:effectLst/>
            </c:spPr>
            <c:extLst>
              <c:ext xmlns:c16="http://schemas.microsoft.com/office/drawing/2014/chart" uri="{C3380CC4-5D6E-409C-BE32-E72D297353CC}">
                <c16:uniqueId val="{00000028-36E4-49E8-94B2-2290C9B4714D}"/>
              </c:ext>
            </c:extLst>
          </c:dPt>
          <c:cat>
            <c:numRef>
              <c:f>Sheet1!$A$50:$A$74</c:f>
              <c:numCache>
                <c:formatCode>mmm\-yy</c:formatCode>
                <c:ptCount val="25"/>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pt idx="13">
                  <c:v>45689</c:v>
                </c:pt>
                <c:pt idx="14">
                  <c:v>45717</c:v>
                </c:pt>
                <c:pt idx="15">
                  <c:v>45748</c:v>
                </c:pt>
                <c:pt idx="16" formatCode="[$-409]mmm\-yy;@">
                  <c:v>45802</c:v>
                </c:pt>
                <c:pt idx="17" formatCode="[$-409]mmm\-yy;@">
                  <c:v>45833</c:v>
                </c:pt>
                <c:pt idx="18" formatCode="[$-409]mmm\-yy;@">
                  <c:v>45863</c:v>
                </c:pt>
                <c:pt idx="19">
                  <c:v>45870</c:v>
                </c:pt>
                <c:pt idx="20">
                  <c:v>45901</c:v>
                </c:pt>
                <c:pt idx="21">
                  <c:v>45931</c:v>
                </c:pt>
                <c:pt idx="22">
                  <c:v>45962</c:v>
                </c:pt>
                <c:pt idx="23">
                  <c:v>45992</c:v>
                </c:pt>
                <c:pt idx="24">
                  <c:v>46023</c:v>
                </c:pt>
              </c:numCache>
            </c:numRef>
          </c:cat>
          <c:val>
            <c:numRef>
              <c:f>Sheet1!$B$50:$B$74</c:f>
              <c:numCache>
                <c:formatCode>General</c:formatCode>
                <c:ptCount val="25"/>
                <c:pt idx="0">
                  <c:v>3.7</c:v>
                </c:pt>
                <c:pt idx="1">
                  <c:v>3.9</c:v>
                </c:pt>
                <c:pt idx="2">
                  <c:v>3.8</c:v>
                </c:pt>
                <c:pt idx="3">
                  <c:v>3.9</c:v>
                </c:pt>
                <c:pt idx="4">
                  <c:v>4</c:v>
                </c:pt>
                <c:pt idx="5">
                  <c:v>4.0999999999999996</c:v>
                </c:pt>
                <c:pt idx="6">
                  <c:v>4.3</c:v>
                </c:pt>
                <c:pt idx="7">
                  <c:v>4.2</c:v>
                </c:pt>
                <c:pt idx="8">
                  <c:v>4.0999999999999996</c:v>
                </c:pt>
                <c:pt idx="9">
                  <c:v>4.0999999999999996</c:v>
                </c:pt>
                <c:pt idx="10">
                  <c:v>4.2</c:v>
                </c:pt>
                <c:pt idx="11">
                  <c:v>4.0999999999999996</c:v>
                </c:pt>
                <c:pt idx="12">
                  <c:v>4</c:v>
                </c:pt>
                <c:pt idx="13">
                  <c:v>4.0999999999999996</c:v>
                </c:pt>
                <c:pt idx="14">
                  <c:v>4.2</c:v>
                </c:pt>
                <c:pt idx="15">
                  <c:v>4.2</c:v>
                </c:pt>
                <c:pt idx="16">
                  <c:v>4.2</c:v>
                </c:pt>
                <c:pt idx="17">
                  <c:v>4.0999999999999996</c:v>
                </c:pt>
                <c:pt idx="18">
                  <c:v>4.2</c:v>
                </c:pt>
                <c:pt idx="19">
                  <c:v>4.3</c:v>
                </c:pt>
                <c:pt idx="20">
                  <c:v>4.4000000000000004</c:v>
                </c:pt>
                <c:pt idx="22">
                  <c:v>4.5</c:v>
                </c:pt>
                <c:pt idx="23">
                  <c:v>4.4000000000000004</c:v>
                </c:pt>
                <c:pt idx="24">
                  <c:v>4.3</c:v>
                </c:pt>
              </c:numCache>
            </c:numRef>
          </c:val>
          <c:extLst>
            <c:ext xmlns:c16="http://schemas.microsoft.com/office/drawing/2014/chart" uri="{C3380CC4-5D6E-409C-BE32-E72D297353CC}">
              <c16:uniqueId val="{00000068-F646-4990-AFA3-8F393B1DCD54}"/>
            </c:ext>
          </c:extLst>
        </c:ser>
        <c:dLbls>
          <c:showLegendKey val="0"/>
          <c:showVal val="0"/>
          <c:showCatName val="0"/>
          <c:showSerName val="0"/>
          <c:showPercent val="0"/>
          <c:showBubbleSize val="0"/>
        </c:dLbls>
        <c:gapWidth val="50"/>
        <c:overlap val="-27"/>
        <c:axId val="1971860687"/>
        <c:axId val="2107805503"/>
      </c:barChart>
      <c:dateAx>
        <c:axId val="1971860687"/>
        <c:scaling>
          <c:orientation val="minMax"/>
        </c:scaling>
        <c:delete val="0"/>
        <c:axPos val="b"/>
        <c:numFmt formatCode="mmm\-yy"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2107805503"/>
        <c:crosses val="autoZero"/>
        <c:auto val="1"/>
        <c:lblOffset val="100"/>
        <c:baseTimeUnit val="months"/>
      </c:dateAx>
      <c:valAx>
        <c:axId val="2107805503"/>
        <c:scaling>
          <c:orientation val="minMax"/>
          <c:max val="5"/>
        </c:scaling>
        <c:delete val="0"/>
        <c:axPos val="l"/>
        <c:majorGridlines>
          <c:spPr>
            <a:ln w="9525" cap="flat" cmpd="sng" algn="ctr">
              <a:solidFill>
                <a:schemeClr val="bg2">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crossAx val="19718606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77132972838193E-2"/>
          <c:y val="5.7883747771504027E-2"/>
          <c:w val="0.93062291458112623"/>
          <c:h val="0.86258764166107138"/>
        </c:manualLayout>
      </c:layout>
      <c:lineChart>
        <c:grouping val="standard"/>
        <c:varyColors val="0"/>
        <c:ser>
          <c:idx val="0"/>
          <c:order val="0"/>
          <c:tx>
            <c:strRef>
              <c:f>Sheet1!$B$1</c:f>
              <c:strCache>
                <c:ptCount val="1"/>
                <c:pt idx="0">
                  <c:v>Rate</c:v>
                </c:pt>
              </c:strCache>
            </c:strRef>
          </c:tx>
          <c:spPr>
            <a:ln w="63500" cap="rnd">
              <a:solidFill>
                <a:schemeClr val="accent2"/>
              </a:solidFill>
              <a:round/>
            </a:ln>
            <a:effectLst/>
          </c:spPr>
          <c:marker>
            <c:symbol val="none"/>
          </c:marker>
          <c:cat>
            <c:numRef>
              <c:f>Sheet1!$A$54:$A$91</c:f>
              <c:numCache>
                <c:formatCode>m/d/yyyy</c:formatCode>
                <c:ptCount val="38"/>
                <c:pt idx="0">
                  <c:v>45659</c:v>
                </c:pt>
                <c:pt idx="1">
                  <c:v>45666</c:v>
                </c:pt>
                <c:pt idx="2">
                  <c:v>45673</c:v>
                </c:pt>
                <c:pt idx="3">
                  <c:v>45680</c:v>
                </c:pt>
                <c:pt idx="4">
                  <c:v>45687</c:v>
                </c:pt>
                <c:pt idx="5">
                  <c:v>45694</c:v>
                </c:pt>
                <c:pt idx="6">
                  <c:v>45701</c:v>
                </c:pt>
                <c:pt idx="7">
                  <c:v>45708</c:v>
                </c:pt>
                <c:pt idx="8">
                  <c:v>45715</c:v>
                </c:pt>
                <c:pt idx="9">
                  <c:v>45722</c:v>
                </c:pt>
                <c:pt idx="10">
                  <c:v>45729</c:v>
                </c:pt>
                <c:pt idx="11">
                  <c:v>45736</c:v>
                </c:pt>
                <c:pt idx="12">
                  <c:v>45743</c:v>
                </c:pt>
                <c:pt idx="13">
                  <c:v>45750</c:v>
                </c:pt>
                <c:pt idx="14">
                  <c:v>45757</c:v>
                </c:pt>
                <c:pt idx="15">
                  <c:v>45764</c:v>
                </c:pt>
                <c:pt idx="16">
                  <c:v>45771</c:v>
                </c:pt>
                <c:pt idx="17">
                  <c:v>45778</c:v>
                </c:pt>
                <c:pt idx="18">
                  <c:v>45785</c:v>
                </c:pt>
                <c:pt idx="19">
                  <c:v>45792</c:v>
                </c:pt>
                <c:pt idx="20">
                  <c:v>45799</c:v>
                </c:pt>
                <c:pt idx="21">
                  <c:v>45806</c:v>
                </c:pt>
                <c:pt idx="22">
                  <c:v>45813</c:v>
                </c:pt>
                <c:pt idx="23">
                  <c:v>45820</c:v>
                </c:pt>
                <c:pt idx="24">
                  <c:v>45827</c:v>
                </c:pt>
                <c:pt idx="25">
                  <c:v>45834</c:v>
                </c:pt>
                <c:pt idx="26">
                  <c:v>45841</c:v>
                </c:pt>
                <c:pt idx="27">
                  <c:v>45848</c:v>
                </c:pt>
                <c:pt idx="28">
                  <c:v>45855</c:v>
                </c:pt>
                <c:pt idx="29">
                  <c:v>45862</c:v>
                </c:pt>
                <c:pt idx="30">
                  <c:v>45869</c:v>
                </c:pt>
                <c:pt idx="31">
                  <c:v>45876</c:v>
                </c:pt>
                <c:pt idx="32">
                  <c:v>45883</c:v>
                </c:pt>
                <c:pt idx="33">
                  <c:v>45890</c:v>
                </c:pt>
                <c:pt idx="34">
                  <c:v>45897</c:v>
                </c:pt>
                <c:pt idx="35">
                  <c:v>45904</c:v>
                </c:pt>
                <c:pt idx="36">
                  <c:v>45911</c:v>
                </c:pt>
                <c:pt idx="37">
                  <c:v>45918</c:v>
                </c:pt>
              </c:numCache>
            </c:numRef>
          </c:cat>
          <c:val>
            <c:numRef>
              <c:f>Sheet1!$B$54:$B$91</c:f>
              <c:numCache>
                <c:formatCode>0.00</c:formatCode>
                <c:ptCount val="38"/>
                <c:pt idx="0">
                  <c:v>6.91</c:v>
                </c:pt>
                <c:pt idx="1">
                  <c:v>6.93</c:v>
                </c:pt>
                <c:pt idx="2">
                  <c:v>7.04</c:v>
                </c:pt>
                <c:pt idx="3">
                  <c:v>6.96</c:v>
                </c:pt>
                <c:pt idx="4">
                  <c:v>6.95</c:v>
                </c:pt>
                <c:pt idx="5">
                  <c:v>6.89</c:v>
                </c:pt>
                <c:pt idx="6">
                  <c:v>6.87</c:v>
                </c:pt>
                <c:pt idx="7">
                  <c:v>6.85</c:v>
                </c:pt>
                <c:pt idx="8">
                  <c:v>6.76</c:v>
                </c:pt>
                <c:pt idx="9">
                  <c:v>6.63</c:v>
                </c:pt>
                <c:pt idx="10">
                  <c:v>6.65</c:v>
                </c:pt>
                <c:pt idx="11">
                  <c:v>6.67</c:v>
                </c:pt>
                <c:pt idx="12">
                  <c:v>6.65</c:v>
                </c:pt>
                <c:pt idx="13">
                  <c:v>6.64</c:v>
                </c:pt>
                <c:pt idx="14">
                  <c:v>6.62</c:v>
                </c:pt>
                <c:pt idx="15">
                  <c:v>6.83</c:v>
                </c:pt>
                <c:pt idx="16">
                  <c:v>6.81</c:v>
                </c:pt>
                <c:pt idx="17">
                  <c:v>6.76</c:v>
                </c:pt>
                <c:pt idx="18">
                  <c:v>6.76</c:v>
                </c:pt>
                <c:pt idx="19">
                  <c:v>6.81</c:v>
                </c:pt>
                <c:pt idx="20">
                  <c:v>6.86</c:v>
                </c:pt>
                <c:pt idx="21">
                  <c:v>6.89</c:v>
                </c:pt>
                <c:pt idx="22">
                  <c:v>6.85</c:v>
                </c:pt>
                <c:pt idx="23">
                  <c:v>6.84</c:v>
                </c:pt>
                <c:pt idx="24">
                  <c:v>6.81</c:v>
                </c:pt>
                <c:pt idx="25">
                  <c:v>6.77</c:v>
                </c:pt>
                <c:pt idx="26">
                  <c:v>6.67</c:v>
                </c:pt>
                <c:pt idx="27">
                  <c:v>6.72</c:v>
                </c:pt>
                <c:pt idx="28">
                  <c:v>6.75</c:v>
                </c:pt>
                <c:pt idx="29">
                  <c:v>6.74</c:v>
                </c:pt>
                <c:pt idx="30">
                  <c:v>6.72</c:v>
                </c:pt>
                <c:pt idx="31">
                  <c:v>6.63</c:v>
                </c:pt>
                <c:pt idx="32">
                  <c:v>6.58</c:v>
                </c:pt>
                <c:pt idx="33">
                  <c:v>6.58</c:v>
                </c:pt>
                <c:pt idx="34">
                  <c:v>6.56</c:v>
                </c:pt>
                <c:pt idx="35">
                  <c:v>6.5</c:v>
                </c:pt>
                <c:pt idx="36">
                  <c:v>6.35</c:v>
                </c:pt>
                <c:pt idx="37">
                  <c:v>6.26</c:v>
                </c:pt>
              </c:numCache>
            </c:numRef>
          </c:val>
          <c:smooth val="0"/>
          <c:extLst>
            <c:ext xmlns:c16="http://schemas.microsoft.com/office/drawing/2014/chart" uri="{C3380CC4-5D6E-409C-BE32-E72D297353CC}">
              <c16:uniqueId val="{00000000-BC78-4B75-A568-FCBFA171F426}"/>
            </c:ext>
          </c:extLst>
        </c:ser>
        <c:ser>
          <c:idx val="1"/>
          <c:order val="1"/>
          <c:tx>
            <c:strRef>
              <c:f>Sheet1!$C$1</c:f>
              <c:strCache>
                <c:ptCount val="1"/>
                <c:pt idx="0">
                  <c:v>10 Year Yield </c:v>
                </c:pt>
              </c:strCache>
            </c:strRef>
          </c:tx>
          <c:spPr>
            <a:ln w="63500" cap="rnd">
              <a:solidFill>
                <a:srgbClr val="FF0000"/>
              </a:solidFill>
              <a:round/>
            </a:ln>
            <a:effectLst/>
          </c:spPr>
          <c:marker>
            <c:symbol val="none"/>
          </c:marker>
          <c:cat>
            <c:numRef>
              <c:f>Sheet1!$A$54:$A$91</c:f>
              <c:numCache>
                <c:formatCode>m/d/yyyy</c:formatCode>
                <c:ptCount val="38"/>
                <c:pt idx="0">
                  <c:v>45659</c:v>
                </c:pt>
                <c:pt idx="1">
                  <c:v>45666</c:v>
                </c:pt>
                <c:pt idx="2">
                  <c:v>45673</c:v>
                </c:pt>
                <c:pt idx="3">
                  <c:v>45680</c:v>
                </c:pt>
                <c:pt idx="4">
                  <c:v>45687</c:v>
                </c:pt>
                <c:pt idx="5">
                  <c:v>45694</c:v>
                </c:pt>
                <c:pt idx="6">
                  <c:v>45701</c:v>
                </c:pt>
                <c:pt idx="7">
                  <c:v>45708</c:v>
                </c:pt>
                <c:pt idx="8">
                  <c:v>45715</c:v>
                </c:pt>
                <c:pt idx="9">
                  <c:v>45722</c:v>
                </c:pt>
                <c:pt idx="10">
                  <c:v>45729</c:v>
                </c:pt>
                <c:pt idx="11">
                  <c:v>45736</c:v>
                </c:pt>
                <c:pt idx="12">
                  <c:v>45743</c:v>
                </c:pt>
                <c:pt idx="13">
                  <c:v>45750</c:v>
                </c:pt>
                <c:pt idx="14">
                  <c:v>45757</c:v>
                </c:pt>
                <c:pt idx="15">
                  <c:v>45764</c:v>
                </c:pt>
                <c:pt idx="16">
                  <c:v>45771</c:v>
                </c:pt>
                <c:pt idx="17">
                  <c:v>45778</c:v>
                </c:pt>
                <c:pt idx="18">
                  <c:v>45785</c:v>
                </c:pt>
                <c:pt idx="19">
                  <c:v>45792</c:v>
                </c:pt>
                <c:pt idx="20">
                  <c:v>45799</c:v>
                </c:pt>
                <c:pt idx="21">
                  <c:v>45806</c:v>
                </c:pt>
                <c:pt idx="22">
                  <c:v>45813</c:v>
                </c:pt>
                <c:pt idx="23">
                  <c:v>45820</c:v>
                </c:pt>
                <c:pt idx="24">
                  <c:v>45827</c:v>
                </c:pt>
                <c:pt idx="25">
                  <c:v>45834</c:v>
                </c:pt>
                <c:pt idx="26">
                  <c:v>45841</c:v>
                </c:pt>
                <c:pt idx="27">
                  <c:v>45848</c:v>
                </c:pt>
                <c:pt idx="28">
                  <c:v>45855</c:v>
                </c:pt>
                <c:pt idx="29">
                  <c:v>45862</c:v>
                </c:pt>
                <c:pt idx="30">
                  <c:v>45869</c:v>
                </c:pt>
                <c:pt idx="31">
                  <c:v>45876</c:v>
                </c:pt>
                <c:pt idx="32">
                  <c:v>45883</c:v>
                </c:pt>
                <c:pt idx="33">
                  <c:v>45890</c:v>
                </c:pt>
                <c:pt idx="34">
                  <c:v>45897</c:v>
                </c:pt>
                <c:pt idx="35">
                  <c:v>45904</c:v>
                </c:pt>
                <c:pt idx="36">
                  <c:v>45911</c:v>
                </c:pt>
                <c:pt idx="37">
                  <c:v>45918</c:v>
                </c:pt>
              </c:numCache>
            </c:numRef>
          </c:cat>
          <c:val>
            <c:numRef>
              <c:f>Sheet1!$C$54:$C$91</c:f>
              <c:numCache>
                <c:formatCode>General</c:formatCode>
                <c:ptCount val="38"/>
                <c:pt idx="0">
                  <c:v>4.58</c:v>
                </c:pt>
                <c:pt idx="1">
                  <c:v>4.68</c:v>
                </c:pt>
                <c:pt idx="2">
                  <c:v>4.6900000000000004</c:v>
                </c:pt>
                <c:pt idx="3">
                  <c:v>4.62</c:v>
                </c:pt>
                <c:pt idx="4">
                  <c:v>4.55</c:v>
                </c:pt>
                <c:pt idx="5">
                  <c:v>4.49</c:v>
                </c:pt>
                <c:pt idx="6">
                  <c:v>4.53</c:v>
                </c:pt>
                <c:pt idx="7">
                  <c:v>4.5</c:v>
                </c:pt>
                <c:pt idx="8">
                  <c:v>4.3</c:v>
                </c:pt>
                <c:pt idx="9">
                  <c:v>4.25</c:v>
                </c:pt>
                <c:pt idx="10">
                  <c:v>4.28</c:v>
                </c:pt>
                <c:pt idx="11">
                  <c:v>4.2699999999999996</c:v>
                </c:pt>
                <c:pt idx="12">
                  <c:v>4.33</c:v>
                </c:pt>
                <c:pt idx="13">
                  <c:v>4.13</c:v>
                </c:pt>
                <c:pt idx="14">
                  <c:v>4.33</c:v>
                </c:pt>
                <c:pt idx="15">
                  <c:v>4.34</c:v>
                </c:pt>
                <c:pt idx="16">
                  <c:v>4.37</c:v>
                </c:pt>
                <c:pt idx="17">
                  <c:v>4.2300000000000004</c:v>
                </c:pt>
                <c:pt idx="18">
                  <c:v>4.33</c:v>
                </c:pt>
                <c:pt idx="19">
                  <c:v>4.47</c:v>
                </c:pt>
                <c:pt idx="20">
                  <c:v>4.51</c:v>
                </c:pt>
                <c:pt idx="21">
                  <c:v>4.4400000000000004</c:v>
                </c:pt>
                <c:pt idx="22">
                  <c:v>4.4400000000000004</c:v>
                </c:pt>
                <c:pt idx="23">
                  <c:v>4.43</c:v>
                </c:pt>
                <c:pt idx="24">
                  <c:v>4.4000000000000004</c:v>
                </c:pt>
                <c:pt idx="25">
                  <c:v>4.3</c:v>
                </c:pt>
                <c:pt idx="26">
                  <c:v>4.29</c:v>
                </c:pt>
                <c:pt idx="27">
                  <c:v>4.3899999999999997</c:v>
                </c:pt>
                <c:pt idx="28">
                  <c:v>4.46</c:v>
                </c:pt>
                <c:pt idx="29">
                  <c:v>4.3899999999999997</c:v>
                </c:pt>
                <c:pt idx="30">
                  <c:v>4.3499999999999996</c:v>
                </c:pt>
                <c:pt idx="31">
                  <c:v>4.2300000000000004</c:v>
                </c:pt>
                <c:pt idx="32">
                  <c:v>4.28</c:v>
                </c:pt>
                <c:pt idx="33">
                  <c:v>4.3</c:v>
                </c:pt>
                <c:pt idx="34">
                  <c:v>4.25</c:v>
                </c:pt>
                <c:pt idx="35">
                  <c:v>4.1900000000000004</c:v>
                </c:pt>
                <c:pt idx="36">
                  <c:v>4.05</c:v>
                </c:pt>
                <c:pt idx="37">
                  <c:v>4.08</c:v>
                </c:pt>
              </c:numCache>
            </c:numRef>
          </c:val>
          <c:smooth val="0"/>
          <c:extLst>
            <c:ext xmlns:c16="http://schemas.microsoft.com/office/drawing/2014/chart" uri="{C3380CC4-5D6E-409C-BE32-E72D297353CC}">
              <c16:uniqueId val="{00000000-C5F9-4F56-B746-32A94BCB765D}"/>
            </c:ext>
          </c:extLst>
        </c:ser>
        <c:dLbls>
          <c:showLegendKey val="0"/>
          <c:showVal val="0"/>
          <c:showCatName val="0"/>
          <c:showSerName val="0"/>
          <c:showPercent val="0"/>
          <c:showBubbleSize val="0"/>
        </c:dLbls>
        <c:smooth val="0"/>
        <c:axId val="1247470815"/>
        <c:axId val="1247447295"/>
      </c:lineChart>
      <c:dateAx>
        <c:axId val="1247470815"/>
        <c:scaling>
          <c:orientation val="minMax"/>
          <c:max val="45925"/>
        </c:scaling>
        <c:delete val="0"/>
        <c:axPos val="b"/>
        <c:title>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m/d/yyyy" sourceLinked="0"/>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1247447295"/>
        <c:crosses val="autoZero"/>
        <c:auto val="0"/>
        <c:lblOffset val="100"/>
        <c:baseTimeUnit val="days"/>
        <c:majorUnit val="1"/>
        <c:majorTimeUnit val="months"/>
      </c:dateAx>
      <c:valAx>
        <c:axId val="1247447295"/>
        <c:scaling>
          <c:orientation val="minMax"/>
          <c:max val="8"/>
          <c:min val="0"/>
        </c:scaling>
        <c:delete val="0"/>
        <c:axPos val="l"/>
        <c:majorGridlines>
          <c:spPr>
            <a:ln w="9525" cap="flat" cmpd="sng" algn="ctr">
              <a:solidFill>
                <a:schemeClr val="bg2">
                  <a:lumMod val="50000"/>
                </a:schemeClr>
              </a:solidFill>
              <a:round/>
            </a:ln>
            <a:effectLst/>
          </c:spPr>
        </c:majorGridlines>
        <c:title>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1247470815"/>
        <c:crosses val="autoZero"/>
        <c:crossBetween val="between"/>
        <c:maj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54754500023978E-2"/>
          <c:y val="4.3057239300501815E-2"/>
          <c:w val="0.93896729254996969"/>
          <c:h val="0.84116780468855057"/>
        </c:manualLayout>
      </c:layout>
      <c:lineChart>
        <c:grouping val="standard"/>
        <c:varyColors val="0"/>
        <c:ser>
          <c:idx val="0"/>
          <c:order val="0"/>
          <c:tx>
            <c:strRef>
              <c:f>Sheet1!$B$1</c:f>
              <c:strCache>
                <c:ptCount val="1"/>
                <c:pt idx="0">
                  <c:v>30-Year Fixed Mortgage Rate</c:v>
                </c:pt>
              </c:strCache>
            </c:strRef>
          </c:tx>
          <c:spPr>
            <a:ln w="76200" cap="rnd">
              <a:solidFill>
                <a:srgbClr val="FFC000"/>
              </a:solidFill>
              <a:round/>
            </a:ln>
            <a:effectLst/>
          </c:spPr>
          <c:marker>
            <c:symbol val="none"/>
          </c:marker>
          <c:cat>
            <c:numRef>
              <c:f>Sheet1!$A$2:$A$59</c:f>
              <c:numCache>
                <c:formatCode>m/d/yyyy</c:formatCode>
                <c:ptCount val="58"/>
                <c:pt idx="0">
                  <c:v>45659</c:v>
                </c:pt>
                <c:pt idx="1">
                  <c:v>45666</c:v>
                </c:pt>
                <c:pt idx="2">
                  <c:v>45673</c:v>
                </c:pt>
                <c:pt idx="3">
                  <c:v>45680</c:v>
                </c:pt>
                <c:pt idx="4">
                  <c:v>45687</c:v>
                </c:pt>
                <c:pt idx="5">
                  <c:v>45694</c:v>
                </c:pt>
                <c:pt idx="6">
                  <c:v>45701</c:v>
                </c:pt>
                <c:pt idx="7">
                  <c:v>45708</c:v>
                </c:pt>
                <c:pt idx="8">
                  <c:v>45715</c:v>
                </c:pt>
                <c:pt idx="9">
                  <c:v>45722</c:v>
                </c:pt>
                <c:pt idx="10">
                  <c:v>45729</c:v>
                </c:pt>
                <c:pt idx="11">
                  <c:v>45736</c:v>
                </c:pt>
                <c:pt idx="12">
                  <c:v>45743</c:v>
                </c:pt>
                <c:pt idx="13">
                  <c:v>45750</c:v>
                </c:pt>
                <c:pt idx="14">
                  <c:v>45757</c:v>
                </c:pt>
                <c:pt idx="15">
                  <c:v>45764</c:v>
                </c:pt>
                <c:pt idx="16">
                  <c:v>45771</c:v>
                </c:pt>
                <c:pt idx="17">
                  <c:v>45778</c:v>
                </c:pt>
                <c:pt idx="18">
                  <c:v>45785</c:v>
                </c:pt>
                <c:pt idx="19">
                  <c:v>45792</c:v>
                </c:pt>
                <c:pt idx="20">
                  <c:v>45799</c:v>
                </c:pt>
                <c:pt idx="21">
                  <c:v>45806</c:v>
                </c:pt>
                <c:pt idx="22">
                  <c:v>45813</c:v>
                </c:pt>
                <c:pt idx="23">
                  <c:v>45820</c:v>
                </c:pt>
                <c:pt idx="24">
                  <c:v>45826</c:v>
                </c:pt>
                <c:pt idx="25">
                  <c:v>45834</c:v>
                </c:pt>
                <c:pt idx="26">
                  <c:v>45841</c:v>
                </c:pt>
                <c:pt idx="27">
                  <c:v>45848</c:v>
                </c:pt>
                <c:pt idx="28">
                  <c:v>45855</c:v>
                </c:pt>
                <c:pt idx="29">
                  <c:v>45862</c:v>
                </c:pt>
                <c:pt idx="30">
                  <c:v>45869</c:v>
                </c:pt>
                <c:pt idx="31">
                  <c:v>45876</c:v>
                </c:pt>
                <c:pt idx="32">
                  <c:v>45883</c:v>
                </c:pt>
                <c:pt idx="33">
                  <c:v>45890</c:v>
                </c:pt>
                <c:pt idx="34">
                  <c:v>45897</c:v>
                </c:pt>
                <c:pt idx="35">
                  <c:v>45904</c:v>
                </c:pt>
                <c:pt idx="36">
                  <c:v>45911</c:v>
                </c:pt>
                <c:pt idx="37">
                  <c:v>45918</c:v>
                </c:pt>
                <c:pt idx="38">
                  <c:v>45925</c:v>
                </c:pt>
                <c:pt idx="39">
                  <c:v>45932</c:v>
                </c:pt>
                <c:pt idx="40">
                  <c:v>45939</c:v>
                </c:pt>
                <c:pt idx="41">
                  <c:v>45946</c:v>
                </c:pt>
                <c:pt idx="42">
                  <c:v>45953</c:v>
                </c:pt>
                <c:pt idx="43">
                  <c:v>45960</c:v>
                </c:pt>
                <c:pt idx="44">
                  <c:v>45967</c:v>
                </c:pt>
                <c:pt idx="45">
                  <c:v>45974</c:v>
                </c:pt>
                <c:pt idx="46">
                  <c:v>45981</c:v>
                </c:pt>
                <c:pt idx="47">
                  <c:v>45987</c:v>
                </c:pt>
                <c:pt idx="48">
                  <c:v>45995</c:v>
                </c:pt>
                <c:pt idx="49">
                  <c:v>46002</c:v>
                </c:pt>
                <c:pt idx="50">
                  <c:v>46009</c:v>
                </c:pt>
                <c:pt idx="51">
                  <c:v>46015</c:v>
                </c:pt>
                <c:pt idx="52">
                  <c:v>46022</c:v>
                </c:pt>
                <c:pt idx="53">
                  <c:v>46030</c:v>
                </c:pt>
                <c:pt idx="54">
                  <c:v>46037</c:v>
                </c:pt>
                <c:pt idx="55">
                  <c:v>46044</c:v>
                </c:pt>
                <c:pt idx="56">
                  <c:v>46051</c:v>
                </c:pt>
                <c:pt idx="57">
                  <c:v>46058</c:v>
                </c:pt>
              </c:numCache>
            </c:numRef>
          </c:cat>
          <c:val>
            <c:numRef>
              <c:f>Sheet1!$B$2:$B$59</c:f>
              <c:numCache>
                <c:formatCode>General</c:formatCode>
                <c:ptCount val="58"/>
                <c:pt idx="0">
                  <c:v>6.91</c:v>
                </c:pt>
                <c:pt idx="1">
                  <c:v>6.93</c:v>
                </c:pt>
                <c:pt idx="2">
                  <c:v>7.04</c:v>
                </c:pt>
                <c:pt idx="3">
                  <c:v>6.96</c:v>
                </c:pt>
                <c:pt idx="4">
                  <c:v>6.95</c:v>
                </c:pt>
                <c:pt idx="5">
                  <c:v>6.89</c:v>
                </c:pt>
                <c:pt idx="6">
                  <c:v>6.87</c:v>
                </c:pt>
                <c:pt idx="7">
                  <c:v>6.85</c:v>
                </c:pt>
                <c:pt idx="8">
                  <c:v>6.76</c:v>
                </c:pt>
                <c:pt idx="9">
                  <c:v>6.63</c:v>
                </c:pt>
                <c:pt idx="10">
                  <c:v>6.65</c:v>
                </c:pt>
                <c:pt idx="11">
                  <c:v>6.67</c:v>
                </c:pt>
                <c:pt idx="12">
                  <c:v>6.65</c:v>
                </c:pt>
                <c:pt idx="13">
                  <c:v>6.64</c:v>
                </c:pt>
                <c:pt idx="14">
                  <c:v>6.62</c:v>
                </c:pt>
                <c:pt idx="15">
                  <c:v>6.83</c:v>
                </c:pt>
                <c:pt idx="16">
                  <c:v>6.81</c:v>
                </c:pt>
                <c:pt idx="17">
                  <c:v>6.76</c:v>
                </c:pt>
                <c:pt idx="18">
                  <c:v>6.76</c:v>
                </c:pt>
                <c:pt idx="19">
                  <c:v>6.81</c:v>
                </c:pt>
                <c:pt idx="20">
                  <c:v>6.86</c:v>
                </c:pt>
                <c:pt idx="21">
                  <c:v>6.89</c:v>
                </c:pt>
                <c:pt idx="22">
                  <c:v>6.85</c:v>
                </c:pt>
                <c:pt idx="23">
                  <c:v>6.84</c:v>
                </c:pt>
                <c:pt idx="24">
                  <c:v>6.81</c:v>
                </c:pt>
                <c:pt idx="25">
                  <c:v>6.77</c:v>
                </c:pt>
                <c:pt idx="26">
                  <c:v>6.67</c:v>
                </c:pt>
                <c:pt idx="27">
                  <c:v>6.72</c:v>
                </c:pt>
                <c:pt idx="28">
                  <c:v>6.75</c:v>
                </c:pt>
                <c:pt idx="29">
                  <c:v>6.74</c:v>
                </c:pt>
                <c:pt idx="30">
                  <c:v>6.72</c:v>
                </c:pt>
                <c:pt idx="31">
                  <c:v>6.63</c:v>
                </c:pt>
                <c:pt idx="32">
                  <c:v>6.58</c:v>
                </c:pt>
                <c:pt idx="33">
                  <c:v>6.58</c:v>
                </c:pt>
                <c:pt idx="34">
                  <c:v>6.56</c:v>
                </c:pt>
                <c:pt idx="35">
                  <c:v>6.5</c:v>
                </c:pt>
                <c:pt idx="36">
                  <c:v>6.35</c:v>
                </c:pt>
                <c:pt idx="37">
                  <c:v>6.26</c:v>
                </c:pt>
                <c:pt idx="38">
                  <c:v>6.3</c:v>
                </c:pt>
                <c:pt idx="39">
                  <c:v>6.34</c:v>
                </c:pt>
                <c:pt idx="40">
                  <c:v>6.3</c:v>
                </c:pt>
                <c:pt idx="41">
                  <c:v>6.27</c:v>
                </c:pt>
                <c:pt idx="42">
                  <c:v>6.19</c:v>
                </c:pt>
                <c:pt idx="43">
                  <c:v>6.17</c:v>
                </c:pt>
                <c:pt idx="44">
                  <c:v>6.22</c:v>
                </c:pt>
                <c:pt idx="45">
                  <c:v>6.24</c:v>
                </c:pt>
                <c:pt idx="46">
                  <c:v>6.26</c:v>
                </c:pt>
                <c:pt idx="47">
                  <c:v>6.23</c:v>
                </c:pt>
                <c:pt idx="48">
                  <c:v>6.19</c:v>
                </c:pt>
                <c:pt idx="49">
                  <c:v>6.22</c:v>
                </c:pt>
                <c:pt idx="50">
                  <c:v>6.21</c:v>
                </c:pt>
                <c:pt idx="51">
                  <c:v>6.18</c:v>
                </c:pt>
                <c:pt idx="52">
                  <c:v>6.15</c:v>
                </c:pt>
                <c:pt idx="53">
                  <c:v>6.16</c:v>
                </c:pt>
                <c:pt idx="54">
                  <c:v>6.06</c:v>
                </c:pt>
                <c:pt idx="55">
                  <c:v>6.09</c:v>
                </c:pt>
              </c:numCache>
            </c:numRef>
          </c:val>
          <c:smooth val="0"/>
          <c:extLst>
            <c:ext xmlns:c16="http://schemas.microsoft.com/office/drawing/2014/chart" uri="{C3380CC4-5D6E-409C-BE32-E72D297353CC}">
              <c16:uniqueId val="{00000000-D1E2-42BC-B3AA-22F6FAE94CEF}"/>
            </c:ext>
          </c:extLst>
        </c:ser>
        <c:dLbls>
          <c:showLegendKey val="0"/>
          <c:showVal val="0"/>
          <c:showCatName val="0"/>
          <c:showSerName val="0"/>
          <c:showPercent val="0"/>
          <c:showBubbleSize val="0"/>
        </c:dLbls>
        <c:smooth val="0"/>
        <c:axId val="1352784559"/>
        <c:axId val="1352776399"/>
      </c:lineChart>
      <c:dateAx>
        <c:axId val="1352784559"/>
        <c:scaling>
          <c:orientation val="minMax"/>
          <c:max val="46051"/>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352776399"/>
        <c:crosses val="autoZero"/>
        <c:auto val="1"/>
        <c:lblOffset val="100"/>
        <c:baseTimeUnit val="days"/>
      </c:dateAx>
      <c:valAx>
        <c:axId val="1352776399"/>
        <c:scaling>
          <c:orientation val="minMax"/>
          <c:max val="7.5"/>
          <c:min val="5.5"/>
        </c:scaling>
        <c:delete val="0"/>
        <c:axPos val="l"/>
        <c:majorGridlines>
          <c:spPr>
            <a:ln w="9525" cap="flat" cmpd="sng" algn="ctr">
              <a:solidFill>
                <a:schemeClr val="bg2">
                  <a:lumMod val="50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3527845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0.34717</cdr:x>
      <cdr:y>0.07747</cdr:y>
    </cdr:from>
    <cdr:to>
      <cdr:x>0.46474</cdr:x>
      <cdr:y>0.30288</cdr:y>
    </cdr:to>
    <cdr:sp macro="" textlink="">
      <cdr:nvSpPr>
        <cdr:cNvPr id="2" name="TextBox 1">
          <a:extLst xmlns:a="http://schemas.openxmlformats.org/drawingml/2006/main">
            <a:ext uri="{FF2B5EF4-FFF2-40B4-BE49-F238E27FC236}">
              <a16:creationId xmlns:a16="http://schemas.microsoft.com/office/drawing/2014/main" id="{FFEF24AC-9276-2C78-6BFF-9E49113C2625}"/>
            </a:ext>
          </a:extLst>
        </cdr:cNvPr>
        <cdr:cNvSpPr txBox="1"/>
      </cdr:nvSpPr>
      <cdr:spPr>
        <a:xfrm xmlns:a="http://schemas.openxmlformats.org/drawingml/2006/main">
          <a:off x="2836334" y="314584"/>
          <a:ext cx="960534" cy="9153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2000" b="1" kern="1200" dirty="0">
            <a:solidFill>
              <a:schemeClr val="bg1"/>
            </a:solidFill>
          </a:endParaRPr>
        </a:p>
      </cdr:txBody>
    </cdr:sp>
  </cdr:relSizeAnchor>
  <cdr:relSizeAnchor xmlns:cdr="http://schemas.openxmlformats.org/drawingml/2006/chartDrawing">
    <cdr:from>
      <cdr:x>0.8622</cdr:x>
      <cdr:y>0.455</cdr:y>
    </cdr:from>
    <cdr:to>
      <cdr:x>0.97977</cdr:x>
      <cdr:y>0.54499</cdr:y>
    </cdr:to>
    <cdr:sp macro="" textlink="">
      <cdr:nvSpPr>
        <cdr:cNvPr id="3" name="TextBox 2">
          <a:extLst xmlns:a="http://schemas.openxmlformats.org/drawingml/2006/main">
            <a:ext uri="{FF2B5EF4-FFF2-40B4-BE49-F238E27FC236}">
              <a16:creationId xmlns:a16="http://schemas.microsoft.com/office/drawing/2014/main" id="{FD8C3AAE-689D-88F3-ED7A-806B2B7CA61C}"/>
            </a:ext>
          </a:extLst>
        </cdr:cNvPr>
        <cdr:cNvSpPr txBox="1"/>
      </cdr:nvSpPr>
      <cdr:spPr>
        <a:xfrm xmlns:a="http://schemas.openxmlformats.org/drawingml/2006/main">
          <a:off x="7544279" y="1847648"/>
          <a:ext cx="1028736" cy="3654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kern="1200" dirty="0">
              <a:solidFill>
                <a:schemeClr val="bg1"/>
              </a:solidFill>
            </a:rPr>
            <a:t>      </a:t>
          </a:r>
          <a:endParaRPr lang="en-US" sz="2800" b="1" kern="1200" dirty="0">
            <a:solidFill>
              <a:schemeClr val="bg1"/>
            </a:solidFill>
          </a:endParaRPr>
        </a:p>
      </cdr:txBody>
    </cdr:sp>
  </cdr:relSizeAnchor>
  <cdr:relSizeAnchor xmlns:cdr="http://schemas.openxmlformats.org/drawingml/2006/chartDrawing">
    <cdr:from>
      <cdr:x>0.3955</cdr:x>
      <cdr:y>0</cdr:y>
    </cdr:from>
    <cdr:to>
      <cdr:x>0.5</cdr:x>
      <cdr:y>0.22518</cdr:y>
    </cdr:to>
    <cdr:sp macro="" textlink="">
      <cdr:nvSpPr>
        <cdr:cNvPr id="5" name="TextBox 4">
          <a:extLst xmlns:a="http://schemas.openxmlformats.org/drawingml/2006/main">
            <a:ext uri="{FF2B5EF4-FFF2-40B4-BE49-F238E27FC236}">
              <a16:creationId xmlns:a16="http://schemas.microsoft.com/office/drawing/2014/main" id="{F38671F0-6189-6B70-118E-398473B9C204}"/>
            </a:ext>
          </a:extLst>
        </cdr:cNvPr>
        <cdr:cNvSpPr txBox="1"/>
      </cdr:nvSpPr>
      <cdr:spPr>
        <a:xfrm xmlns:a="http://schemas.openxmlformats.org/drawingml/2006/main">
          <a:off x="3460594" y="-162501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2800" kern="12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0.43698</cdr:x>
      <cdr:y>0.1393</cdr:y>
    </cdr:from>
    <cdr:to>
      <cdr:x>0.55572</cdr:x>
      <cdr:y>0.37258</cdr:y>
    </cdr:to>
    <cdr:sp macro="" textlink="">
      <cdr:nvSpPr>
        <cdr:cNvPr id="2" name="TextBox 1">
          <a:extLst xmlns:a="http://schemas.openxmlformats.org/drawingml/2006/main">
            <a:ext uri="{FF2B5EF4-FFF2-40B4-BE49-F238E27FC236}">
              <a16:creationId xmlns:a16="http://schemas.microsoft.com/office/drawing/2014/main" id="{17135B53-0D44-FEBF-CC4F-63B83E11F91E}"/>
            </a:ext>
          </a:extLst>
        </cdr:cNvPr>
        <cdr:cNvSpPr txBox="1"/>
      </cdr:nvSpPr>
      <cdr:spPr>
        <a:xfrm xmlns:a="http://schemas.openxmlformats.org/drawingml/2006/main">
          <a:off x="3364948" y="54600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0.44063</cdr:x>
      <cdr:y>0.38336</cdr:y>
    </cdr:from>
    <cdr:to>
      <cdr:x>0.55937</cdr:x>
      <cdr:y>0.61664</cdr:y>
    </cdr:to>
    <cdr:sp macro="" textlink="">
      <cdr:nvSpPr>
        <cdr:cNvPr id="3" name="TextBox 2">
          <a:extLst xmlns:a="http://schemas.openxmlformats.org/drawingml/2006/main">
            <a:ext uri="{FF2B5EF4-FFF2-40B4-BE49-F238E27FC236}">
              <a16:creationId xmlns:a16="http://schemas.microsoft.com/office/drawing/2014/main" id="{CBF0FB1B-00F9-AAF0-CFD4-64F784CA0BB7}"/>
            </a:ext>
          </a:extLst>
        </cdr:cNvPr>
        <cdr:cNvSpPr txBox="1"/>
      </cdr:nvSpPr>
      <cdr:spPr>
        <a:xfrm xmlns:a="http://schemas.openxmlformats.org/drawingml/2006/main">
          <a:off x="3393060" y="1502642"/>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0.35727</cdr:x>
      <cdr:y>0.0586</cdr:y>
    </cdr:from>
    <cdr:to>
      <cdr:x>0.47602</cdr:x>
      <cdr:y>0.29188</cdr:y>
    </cdr:to>
    <cdr:sp macro="" textlink="">
      <cdr:nvSpPr>
        <cdr:cNvPr id="4" name="TextBox 3">
          <a:extLst xmlns:a="http://schemas.openxmlformats.org/drawingml/2006/main">
            <a:ext uri="{FF2B5EF4-FFF2-40B4-BE49-F238E27FC236}">
              <a16:creationId xmlns:a16="http://schemas.microsoft.com/office/drawing/2014/main" id="{AFEC2A2F-5FAA-6D39-DC25-12EB1C66CCFC}"/>
            </a:ext>
          </a:extLst>
        </cdr:cNvPr>
        <cdr:cNvSpPr txBox="1"/>
      </cdr:nvSpPr>
      <cdr:spPr>
        <a:xfrm xmlns:a="http://schemas.openxmlformats.org/drawingml/2006/main">
          <a:off x="2751173" y="22969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kern="1200" dirty="0">
              <a:solidFill>
                <a:schemeClr val="bg1"/>
              </a:solidFill>
            </a:rPr>
            <a:t>30-Year Fixed Mortgage Rate</a:t>
          </a:r>
        </a:p>
      </cdr:txBody>
    </cdr:sp>
  </cdr:relSizeAnchor>
</c:userShapes>
</file>

<file path=ppt/drawings/drawing3.xml><?xml version="1.0" encoding="utf-8"?>
<c:userShapes xmlns:c="http://schemas.openxmlformats.org/drawingml/2006/chart">
  <cdr:relSizeAnchor xmlns:cdr="http://schemas.openxmlformats.org/drawingml/2006/chartDrawing">
    <cdr:from>
      <cdr:x>0.54883</cdr:x>
      <cdr:y>0.4293</cdr:y>
    </cdr:from>
    <cdr:to>
      <cdr:x>0.66605</cdr:x>
      <cdr:y>0.67218</cdr:y>
    </cdr:to>
    <cdr:sp macro="" textlink="">
      <cdr:nvSpPr>
        <cdr:cNvPr id="2" name="TextBox 1">
          <a:extLst xmlns:a="http://schemas.openxmlformats.org/drawingml/2006/main">
            <a:ext uri="{FF2B5EF4-FFF2-40B4-BE49-F238E27FC236}">
              <a16:creationId xmlns:a16="http://schemas.microsoft.com/office/drawing/2014/main" id="{32527FCE-68EA-C343-2A48-9A5559C45058}"/>
            </a:ext>
          </a:extLst>
        </cdr:cNvPr>
        <cdr:cNvSpPr txBox="1"/>
      </cdr:nvSpPr>
      <cdr:spPr>
        <a:xfrm xmlns:a="http://schemas.openxmlformats.org/drawingml/2006/main">
          <a:off x="4281407" y="1616200"/>
          <a:ext cx="914431" cy="9143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3200" kern="1200" dirty="0">
              <a:solidFill>
                <a:schemeClr val="bg1"/>
              </a:solidFill>
            </a:rPr>
            <a:t># SELLERS</a:t>
          </a:r>
        </a:p>
      </cdr:txBody>
    </cdr:sp>
  </cdr:relSizeAnchor>
</c:userShapes>
</file>

<file path=ppt/drawings/drawing4.xml><?xml version="1.0" encoding="utf-8"?>
<c:userShapes xmlns:c="http://schemas.openxmlformats.org/drawingml/2006/chart">
  <cdr:relSizeAnchor xmlns:cdr="http://schemas.openxmlformats.org/drawingml/2006/chartDrawing">
    <cdr:from>
      <cdr:x>0.61723</cdr:x>
      <cdr:y>0.5</cdr:y>
    </cdr:from>
    <cdr:to>
      <cdr:x>0.73445</cdr:x>
      <cdr:y>0.74288</cdr:y>
    </cdr:to>
    <cdr:sp macro="" textlink="">
      <cdr:nvSpPr>
        <cdr:cNvPr id="2" name="TextBox 1">
          <a:extLst xmlns:a="http://schemas.openxmlformats.org/drawingml/2006/main">
            <a:ext uri="{FF2B5EF4-FFF2-40B4-BE49-F238E27FC236}">
              <a16:creationId xmlns:a16="http://schemas.microsoft.com/office/drawing/2014/main" id="{32527FCE-68EA-C343-2A48-9A5559C45058}"/>
            </a:ext>
          </a:extLst>
        </cdr:cNvPr>
        <cdr:cNvSpPr txBox="1"/>
      </cdr:nvSpPr>
      <cdr:spPr>
        <a:xfrm xmlns:a="http://schemas.openxmlformats.org/drawingml/2006/main">
          <a:off x="4815000" y="2056625"/>
          <a:ext cx="914431" cy="9990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3200" kern="1200" dirty="0">
              <a:solidFill>
                <a:schemeClr val="bg1"/>
              </a:solidFill>
            </a:rPr>
            <a:t>Atlanta</a:t>
          </a:r>
        </a:p>
      </cdr:txBody>
    </cdr:sp>
  </cdr:relSizeAnchor>
</c:userShapes>
</file>

<file path=ppt/drawings/drawing5.xml><?xml version="1.0" encoding="utf-8"?>
<c:userShapes xmlns:c="http://schemas.openxmlformats.org/drawingml/2006/chart">
  <cdr:relSizeAnchor xmlns:cdr="http://schemas.openxmlformats.org/drawingml/2006/chartDrawing">
    <cdr:from>
      <cdr:x>0.22928</cdr:x>
      <cdr:y>0.13923</cdr:y>
    </cdr:from>
    <cdr:to>
      <cdr:x>0.34485</cdr:x>
      <cdr:y>0.3245</cdr:y>
    </cdr:to>
    <cdr:sp macro="" textlink="">
      <cdr:nvSpPr>
        <cdr:cNvPr id="2" name="TextBox 1">
          <a:extLst xmlns:a="http://schemas.openxmlformats.org/drawingml/2006/main">
            <a:ext uri="{FF2B5EF4-FFF2-40B4-BE49-F238E27FC236}">
              <a16:creationId xmlns:a16="http://schemas.microsoft.com/office/drawing/2014/main" id="{C0F668C6-1AFE-FA4F-A596-BB5FFE8833B4}"/>
            </a:ext>
          </a:extLst>
        </cdr:cNvPr>
        <cdr:cNvSpPr txBox="1"/>
      </cdr:nvSpPr>
      <cdr:spPr>
        <a:xfrm xmlns:a="http://schemas.openxmlformats.org/drawingml/2006/main">
          <a:off x="1814142" y="6871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0.21504</cdr:x>
      <cdr:y>0.10623</cdr:y>
    </cdr:from>
    <cdr:to>
      <cdr:x>0.3306</cdr:x>
      <cdr:y>0.29151</cdr:y>
    </cdr:to>
    <cdr:sp macro="" textlink="">
      <cdr:nvSpPr>
        <cdr:cNvPr id="3" name="TextBox 2">
          <a:extLst xmlns:a="http://schemas.openxmlformats.org/drawingml/2006/main">
            <a:ext uri="{FF2B5EF4-FFF2-40B4-BE49-F238E27FC236}">
              <a16:creationId xmlns:a16="http://schemas.microsoft.com/office/drawing/2014/main" id="{1EBEAE78-E063-0A0D-D969-245DA21FB796}"/>
            </a:ext>
          </a:extLst>
        </cdr:cNvPr>
        <cdr:cNvSpPr txBox="1"/>
      </cdr:nvSpPr>
      <cdr:spPr>
        <a:xfrm xmlns:a="http://schemas.openxmlformats.org/drawingml/2006/main">
          <a:off x="1701408" y="52427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kern="1200" dirty="0"/>
            <a:t>148</a:t>
          </a: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7T20:51:07.915"/>
    </inkml:context>
    <inkml:brush xml:id="br0">
      <inkml:brushProperty name="width" value="0.05" units="cm"/>
      <inkml:brushProperty name="height" value="0.05" units="cm"/>
    </inkml:brush>
  </inkml:definitions>
  <inkml:trace contextRef="#ctx0" brushRef="#br0">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7T20:51:08.889"/>
    </inkml:context>
    <inkml:brush xml:id="br0">
      <inkml:brushProperty name="width" value="0.05" units="cm"/>
      <inkml:brushProperty name="height" value="0.05" units="cm"/>
    </inkml:brush>
  </inkml:definitions>
  <inkml:trace contextRef="#ctx0" brushRef="#br0">0 1 24575,'5'0'0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0F568A8-BA6B-4107-A697-45E8EDEB6704}" type="datetimeFigureOut">
              <a:rPr lang="en-US" smtClean="0"/>
              <a:t>2/11/2026</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4C94446-7382-435E-B79B-354603634BE7}" type="slidenum">
              <a:rPr lang="en-US" smtClean="0"/>
              <a:t>‹#›</a:t>
            </a:fld>
            <a:endParaRPr lang="en-US"/>
          </a:p>
        </p:txBody>
      </p:sp>
    </p:spTree>
    <p:extLst>
      <p:ext uri="{BB962C8B-B14F-4D97-AF65-F5344CB8AC3E}">
        <p14:creationId xmlns:p14="http://schemas.microsoft.com/office/powerpoint/2010/main" val="518410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ma.prnewswire.com/media/2592991/RCN_Investor_Sentiment_Survey_Complete_Winter_24_FINAL.pdf?p=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resiclubanalytics.com/p/housing-market-now-has-500000-more-home-sellers-than-homebuyers-redfin"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redfin.com/news/data-center/"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redfin.com/news/data-center/"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census.gov/construction/nrc/index.html"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ea.gov/data/consumer-spending/mai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C94446-7382-435E-B79B-354603634BE7}" type="slidenum">
              <a:rPr lang="en-US" smtClean="0"/>
              <a:t>1</a:t>
            </a:fld>
            <a:endParaRPr lang="en-US"/>
          </a:p>
        </p:txBody>
      </p:sp>
    </p:spTree>
    <p:extLst>
      <p:ext uri="{BB962C8B-B14F-4D97-AF65-F5344CB8AC3E}">
        <p14:creationId xmlns:p14="http://schemas.microsoft.com/office/powerpoint/2010/main" val="3511795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0" name="Shape 3340"/>
          <p:cNvSpPr>
            <a:spLocks noGrp="1" noRot="1" noChangeAspect="1"/>
          </p:cNvSpPr>
          <p:nvPr>
            <p:ph type="sldImg"/>
          </p:nvPr>
        </p:nvSpPr>
        <p:spPr>
          <a:xfrm>
            <a:off x="1268413" y="723900"/>
            <a:ext cx="4818062" cy="3613150"/>
          </a:xfrm>
          <a:prstGeom prst="rect">
            <a:avLst/>
          </a:prstGeom>
        </p:spPr>
        <p:txBody>
          <a:bodyPr/>
          <a:lstStyle/>
          <a:p>
            <a:endParaRPr/>
          </a:p>
        </p:txBody>
      </p:sp>
      <p:sp>
        <p:nvSpPr>
          <p:cNvPr id="3341" name="Shape 3341"/>
          <p:cNvSpPr>
            <a:spLocks noGrp="1"/>
          </p:cNvSpPr>
          <p:nvPr>
            <p:ph type="body" sz="quarter" idx="1"/>
          </p:nvPr>
        </p:nvSpPr>
        <p:spPr>
          <a:prstGeom prst="rect">
            <a:avLst/>
          </a:prstGeom>
        </p:spPr>
        <p:txBody>
          <a:bodyPr/>
          <a:lstStyle/>
          <a:p>
            <a:pPr>
              <a:defRPr sz="2500"/>
            </a:pPr>
            <a:endParaRPr/>
          </a:p>
          <a:p>
            <a:pPr>
              <a:defRPr sz="2500"/>
            </a:pPr>
            <a:r>
              <a:t>August data 9/11/24</a:t>
            </a:r>
          </a:p>
          <a:p>
            <a:pPr>
              <a:defRPr sz="2500"/>
            </a:pPr>
            <a:r>
              <a:t>Sept Data !0/10/24</a:t>
            </a:r>
          </a:p>
          <a:p>
            <a:pPr>
              <a:defRPr sz="2500"/>
            </a:pPr>
            <a:endParaRPr/>
          </a:p>
          <a:p>
            <a:pPr>
              <a:defRPr sz="2500"/>
            </a:pPr>
            <a:r>
              <a:t>Prices are 20.8% more expensive than they were in February 2020</a:t>
            </a:r>
          </a:p>
          <a:p>
            <a:pPr>
              <a:defRPr sz="2500"/>
            </a:pPr>
            <a:r>
              <a:t>Why did inflation accelerate so fast?</a:t>
            </a:r>
          </a:p>
          <a:p>
            <a:pPr lvl="1" indent="485515">
              <a:defRPr sz="2500"/>
            </a:pPr>
            <a:r>
              <a:t>Pandemic related disruptions</a:t>
            </a:r>
          </a:p>
          <a:p>
            <a:pPr lvl="1" indent="485515">
              <a:defRPr sz="2500"/>
            </a:pPr>
            <a:r>
              <a:t>Stimulus Measures</a:t>
            </a:r>
          </a:p>
          <a:p>
            <a:pPr lvl="1" indent="485515">
              <a:defRPr sz="2500"/>
            </a:pPr>
            <a:r>
              <a:t>Labor Market tightness</a:t>
            </a:r>
          </a:p>
          <a:p>
            <a:pPr lvl="1" indent="485515">
              <a:defRPr sz="2500"/>
            </a:pPr>
            <a:r>
              <a:t>Energy Prices</a:t>
            </a:r>
          </a:p>
          <a:p>
            <a:pPr lvl="1" indent="485515">
              <a:defRPr sz="2500"/>
            </a:pPr>
            <a:r>
              <a:t>Monetary Policy</a:t>
            </a:r>
          </a:p>
          <a:p>
            <a:pPr lvl="1" indent="485515">
              <a:defRPr sz="2500"/>
            </a:pPr>
            <a:r>
              <a:t>Geopolitical </a:t>
            </a:r>
          </a:p>
        </p:txBody>
      </p:sp>
    </p:spTree>
    <p:extLst>
      <p:ext uri="{BB962C8B-B14F-4D97-AF65-F5344CB8AC3E}">
        <p14:creationId xmlns:p14="http://schemas.microsoft.com/office/powerpoint/2010/main" val="555726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https://data.bls.gov/timeseries/ces0000000001?output_view=net_1mth</a:t>
            </a:r>
          </a:p>
        </p:txBody>
      </p:sp>
      <p:sp>
        <p:nvSpPr>
          <p:cNvPr id="4" name="Slide Number Placeholder 3"/>
          <p:cNvSpPr>
            <a:spLocks noGrp="1"/>
          </p:cNvSpPr>
          <p:nvPr>
            <p:ph type="sldNum" sz="quarter" idx="5"/>
          </p:nvPr>
        </p:nvSpPr>
        <p:spPr/>
        <p:txBody>
          <a:bodyPr/>
          <a:lstStyle/>
          <a:p>
            <a:pPr marL="0" marR="0" lvl="0" indent="0" algn="r" defTabSz="471133"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33"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802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https://www.bls.gov/news.release/empsit.nr0.htm</a:t>
            </a:r>
          </a:p>
          <a:p>
            <a:r>
              <a:rPr lang="en-US"/>
              <a:t>https://www.bls.gov/news.release/empsit.a.htm</a:t>
            </a: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506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E108A-E51B-8C8C-43E2-3976BC3A5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917BB-5D6E-3CE8-DE3D-A163B9C350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9018D4-7F98-7ACB-EAFD-1E4005FC1878}"/>
              </a:ext>
            </a:extLst>
          </p:cNvPr>
          <p:cNvSpPr>
            <a:spLocks noGrp="1"/>
          </p:cNvSpPr>
          <p:nvPr>
            <p:ph type="body" idx="1"/>
          </p:nvPr>
        </p:nvSpPr>
        <p:spPr>
          <a:xfrm>
            <a:off x="710247" y="4694237"/>
            <a:ext cx="5681980" cy="3696712"/>
          </a:xfrm>
        </p:spPr>
        <p:txBody>
          <a:bodyPr/>
          <a:lstStyle/>
          <a:p>
            <a:r>
              <a:rPr lang="en-US" sz="2800" dirty="0"/>
              <a:t>https://www.freddiemac.com/pmms/pmms_archives</a:t>
            </a:r>
          </a:p>
        </p:txBody>
      </p:sp>
      <p:sp>
        <p:nvSpPr>
          <p:cNvPr id="4" name="Slide Number Placeholder 3">
            <a:extLst>
              <a:ext uri="{FF2B5EF4-FFF2-40B4-BE49-F238E27FC236}">
                <a16:creationId xmlns:a16="http://schemas.microsoft.com/office/drawing/2014/main" id="{AFD8738E-9E63-9370-272B-0A097DBE5EA0}"/>
              </a:ext>
            </a:extLst>
          </p:cNvPr>
          <p:cNvSpPr>
            <a:spLocks noGrp="1"/>
          </p:cNvSpPr>
          <p:nvPr>
            <p:ph type="sldNum" sz="quarter" idx="5"/>
          </p:nvPr>
        </p:nvSpPr>
        <p:spPr/>
        <p:txBody>
          <a:bodyPr/>
          <a:lstStyle/>
          <a:p>
            <a:pPr marL="0" marR="0" lvl="0" indent="0" algn="r" defTabSz="471133"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33"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056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https://www.freddiemac.com/pmms</a:t>
            </a: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8769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75D33-EF31-244D-3DE6-21C1011B01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691D7-81AD-2768-DDE0-2E9FC51122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5FB0644-8F0F-8D93-5EE3-35A2A394EE06}"/>
              </a:ext>
            </a:extLst>
          </p:cNvPr>
          <p:cNvSpPr>
            <a:spLocks noGrp="1"/>
          </p:cNvSpPr>
          <p:nvPr>
            <p:ph type="body" idx="1"/>
          </p:nvPr>
        </p:nvSpPr>
        <p:spPr/>
        <p:txBody>
          <a:bodyPr/>
          <a:lstStyle/>
          <a:p>
            <a:r>
              <a:rPr lang="en-US"/>
              <a:t>https://www.fanniemae.com/media/56531/display</a:t>
            </a:r>
          </a:p>
          <a:p>
            <a:r>
              <a:rPr lang="en-US"/>
              <a:t>https://img03.en25.com/Web/MortgageBankersAssociation/%7B420a7e33-3b04-4d80-8f42-8c9333766f98%7D_Mortgage_Finance_Forecast_Dec_2025.pdf</a:t>
            </a:r>
          </a:p>
          <a:p>
            <a:r>
              <a:rPr lang="en-US"/>
              <a:t>https://wellsfargo.bluematrix.com/docs/html/88d2eafa-3a64-4cca-b013-4093132d9c99.html</a:t>
            </a:r>
          </a:p>
        </p:txBody>
      </p:sp>
      <p:sp>
        <p:nvSpPr>
          <p:cNvPr id="4" name="Slide Number Placeholder 3">
            <a:extLst>
              <a:ext uri="{FF2B5EF4-FFF2-40B4-BE49-F238E27FC236}">
                <a16:creationId xmlns:a16="http://schemas.microsoft.com/office/drawing/2014/main" id="{F80759D1-5D1A-166F-BD08-937A2772F97F}"/>
              </a:ext>
            </a:extLst>
          </p:cNvPr>
          <p:cNvSpPr>
            <a:spLocks noGrp="1"/>
          </p:cNvSpPr>
          <p:nvPr>
            <p:ph type="sldNum" sz="quarter" idx="5"/>
          </p:nvPr>
        </p:nvSpPr>
        <p:spPr/>
        <p:txBody>
          <a:bodyPr/>
          <a:lstStyle/>
          <a:p>
            <a:pPr marL="0" marR="0" lvl="0" indent="0" algn="r" defTabSz="471133"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33"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902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150BF-262F-C487-3357-B0DEE3108616}"/>
            </a:ext>
          </a:extLst>
        </p:cNvPr>
        <p:cNvGrpSpPr/>
        <p:nvPr/>
      </p:nvGrpSpPr>
      <p:grpSpPr>
        <a:xfrm>
          <a:off x="0" y="0"/>
          <a:ext cx="0" cy="0"/>
          <a:chOff x="0" y="0"/>
          <a:chExt cx="0" cy="0"/>
        </a:xfrm>
      </p:grpSpPr>
      <p:sp>
        <p:nvSpPr>
          <p:cNvPr id="3321" name="Shape 3321">
            <a:extLst>
              <a:ext uri="{FF2B5EF4-FFF2-40B4-BE49-F238E27FC236}">
                <a16:creationId xmlns:a16="http://schemas.microsoft.com/office/drawing/2014/main" id="{ED1946FF-01D0-BEF0-8193-80BB1EC93110}"/>
              </a:ext>
            </a:extLst>
          </p:cNvPr>
          <p:cNvSpPr>
            <a:spLocks noGrp="1" noRot="1" noChangeAspect="1"/>
          </p:cNvSpPr>
          <p:nvPr>
            <p:ph type="sldImg"/>
          </p:nvPr>
        </p:nvSpPr>
        <p:spPr>
          <a:xfrm>
            <a:off x="1143000" y="685800"/>
            <a:ext cx="4572000" cy="3429000"/>
          </a:xfrm>
          <a:prstGeom prst="rect">
            <a:avLst/>
          </a:prstGeom>
        </p:spPr>
        <p:txBody>
          <a:bodyPr/>
          <a:lstStyle/>
          <a:p>
            <a:endParaRPr/>
          </a:p>
        </p:txBody>
      </p:sp>
      <p:sp>
        <p:nvSpPr>
          <p:cNvPr id="3322" name="Shape 3322">
            <a:extLst>
              <a:ext uri="{FF2B5EF4-FFF2-40B4-BE49-F238E27FC236}">
                <a16:creationId xmlns:a16="http://schemas.microsoft.com/office/drawing/2014/main" id="{68307954-CD43-8624-7DD0-A58271D2EB10}"/>
              </a:ext>
            </a:extLst>
          </p:cNvPr>
          <p:cNvSpPr>
            <a:spLocks noGrp="1"/>
          </p:cNvSpPr>
          <p:nvPr>
            <p:ph type="body" sz="quarter" idx="1"/>
          </p:nvPr>
        </p:nvSpPr>
        <p:spPr>
          <a:prstGeom prst="rect">
            <a:avLst/>
          </a:prstGeom>
        </p:spPr>
        <p:txBody>
          <a:bodyPr/>
          <a:lstStyle/>
          <a:p>
            <a:pPr>
              <a:defRPr sz="2000"/>
            </a:pPr>
            <a:r>
              <a:rPr u="sng">
                <a:solidFill>
                  <a:srgbClr val="0563C1"/>
                </a:solidFill>
                <a:uFill>
                  <a:solidFill>
                    <a:srgbClr val="0563C1"/>
                  </a:solidFill>
                </a:uFill>
                <a:hlinkClick r:id="" action="ppaction://noaction"/>
              </a:rPr>
              <a:t>https://www.bea.gov/news </a:t>
            </a:r>
          </a:p>
          <a:p>
            <a:pPr>
              <a:defRPr sz="2000"/>
            </a:pPr>
            <a:r>
              <a:rPr u="sng">
                <a:solidFill>
                  <a:srgbClr val="0563C1"/>
                </a:solidFill>
                <a:uFill>
                  <a:solidFill>
                    <a:srgbClr val="0563C1"/>
                  </a:solidFill>
                </a:uFill>
                <a:hlinkClick r:id="" action="ppaction://noaction"/>
              </a:rPr>
              <a:t>GDP Q2</a:t>
            </a:r>
            <a:r>
              <a:t> 2024 will be released on August 29</a:t>
            </a:r>
          </a:p>
        </p:txBody>
      </p:sp>
    </p:spTree>
    <p:extLst>
      <p:ext uri="{BB962C8B-B14F-4D97-AF65-F5344CB8AC3E}">
        <p14:creationId xmlns:p14="http://schemas.microsoft.com/office/powerpoint/2010/main" val="4281332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64C94446-7382-435E-B79B-354603634BE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919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DA90E-FFC0-765A-4C0F-5B332D9459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D7D5D-B115-F31F-38C3-AAE0CD3626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C8B2F-24EA-9BB6-F196-A7AAB97E2CE3}"/>
              </a:ext>
            </a:extLst>
          </p:cNvPr>
          <p:cNvSpPr>
            <a:spLocks noGrp="1"/>
          </p:cNvSpPr>
          <p:nvPr>
            <p:ph type="body" idx="1"/>
          </p:nvPr>
        </p:nvSpPr>
        <p:spPr/>
        <p:txBody>
          <a:bodyPr/>
          <a:lstStyle/>
          <a:p>
            <a:endParaRPr lang="en-US" sz="2100" dirty="0"/>
          </a:p>
        </p:txBody>
      </p:sp>
      <p:sp>
        <p:nvSpPr>
          <p:cNvPr id="4" name="Slide Number Placeholder 3">
            <a:extLst>
              <a:ext uri="{FF2B5EF4-FFF2-40B4-BE49-F238E27FC236}">
                <a16:creationId xmlns:a16="http://schemas.microsoft.com/office/drawing/2014/main" id="{D737D815-EB60-F4CB-A1CE-B3C0CCBA9D6C}"/>
              </a:ext>
            </a:extLst>
          </p:cNvPr>
          <p:cNvSpPr>
            <a:spLocks noGrp="1"/>
          </p:cNvSpPr>
          <p:nvPr>
            <p:ph type="sldNum" sz="quarter" idx="5"/>
          </p:nvPr>
        </p:nvSpPr>
        <p:spPr/>
        <p:txBody>
          <a:bodyPr/>
          <a:lstStyle/>
          <a:p>
            <a:pPr marL="0" marR="0" lvl="0" indent="0" algn="r" defTabSz="485503"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5503"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880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852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77101-5B48-D3F3-6E15-B7AF5262AE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6AA82F-FEA3-E916-16F5-23307F8733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325B5-4438-8404-42D9-EB7A73400151}"/>
              </a:ext>
            </a:extLst>
          </p:cNvPr>
          <p:cNvSpPr>
            <a:spLocks noGrp="1"/>
          </p:cNvSpPr>
          <p:nvPr>
            <p:ph type="body" idx="1"/>
          </p:nvPr>
        </p:nvSpPr>
        <p:spPr/>
        <p:txBody>
          <a:bodyPr/>
          <a:lstStyle/>
          <a:p>
            <a:endParaRPr lang="en-US" sz="3300" dirty="0"/>
          </a:p>
        </p:txBody>
      </p:sp>
      <p:sp>
        <p:nvSpPr>
          <p:cNvPr id="4" name="Slide Number Placeholder 3">
            <a:extLst>
              <a:ext uri="{FF2B5EF4-FFF2-40B4-BE49-F238E27FC236}">
                <a16:creationId xmlns:a16="http://schemas.microsoft.com/office/drawing/2014/main" id="{6386442E-797E-95D9-6962-3D1D5AD6DC86}"/>
              </a:ext>
            </a:extLst>
          </p:cNvPr>
          <p:cNvSpPr>
            <a:spLocks noGrp="1"/>
          </p:cNvSpPr>
          <p:nvPr>
            <p:ph type="sldNum" sz="quarter" idx="5"/>
          </p:nvPr>
        </p:nvSpPr>
        <p:spPr/>
        <p:txBody>
          <a:bodyPr/>
          <a:lstStyle/>
          <a:p>
            <a:pPr marL="0" marR="0" lvl="0" indent="0" algn="r" defTabSz="485503"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550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192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23CEE-1707-D0CD-06BD-C43532DD11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E548D-015C-B904-73EC-B65E8200AE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B07A0F-2EED-B56D-89FA-A949EC061B57}"/>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1B9A33CE-F476-B96B-B4FB-637F785A80A4}"/>
              </a:ext>
            </a:extLst>
          </p:cNvPr>
          <p:cNvSpPr>
            <a:spLocks noGrp="1"/>
          </p:cNvSpPr>
          <p:nvPr>
            <p:ph type="sldNum" sz="quarter" idx="5"/>
          </p:nvPr>
        </p:nvSpPr>
        <p:spPr/>
        <p:txBody>
          <a:bodyPr/>
          <a:lstStyle/>
          <a:p>
            <a:pPr marL="0" marR="0" lvl="0" indent="0" algn="r" defTabSz="471133"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33"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448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2C5BE-26A9-EF12-D887-1C0D1A117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2AC412-0A92-694A-B2C2-3CBC6E19A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092F78-6D8F-5608-F789-4B25FD2A77D9}"/>
              </a:ext>
            </a:extLst>
          </p:cNvPr>
          <p:cNvSpPr>
            <a:spLocks noGrp="1"/>
          </p:cNvSpPr>
          <p:nvPr>
            <p:ph type="body" idx="1"/>
          </p:nvPr>
        </p:nvSpPr>
        <p:spPr/>
        <p:txBody>
          <a:bodyPr/>
          <a:lstStyle/>
          <a:p>
            <a:r>
              <a:rPr lang="en-US"/>
              <a:t>https://www.realtor.com/research/data/</a:t>
            </a:r>
          </a:p>
          <a:p>
            <a:r>
              <a:rPr lang="en-US"/>
              <a:t>https://www.realtor.com/research/September-2025-data/</a:t>
            </a:r>
          </a:p>
        </p:txBody>
      </p:sp>
      <p:sp>
        <p:nvSpPr>
          <p:cNvPr id="4" name="Slide Number Placeholder 3">
            <a:extLst>
              <a:ext uri="{FF2B5EF4-FFF2-40B4-BE49-F238E27FC236}">
                <a16:creationId xmlns:a16="http://schemas.microsoft.com/office/drawing/2014/main" id="{6AEBC6D7-38C0-9333-2BA6-D0FD0F02F262}"/>
              </a:ext>
            </a:extLst>
          </p:cNvPr>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0047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BD8FE-245D-E2EC-BEE4-78473B18E6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A0D60-D4F2-091C-5601-EA808A9E177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383A3BD-2A4D-334A-AE84-A3C40CF44C59}"/>
              </a:ext>
            </a:extLst>
          </p:cNvPr>
          <p:cNvSpPr>
            <a:spLocks noGrp="1"/>
          </p:cNvSpPr>
          <p:nvPr>
            <p:ph type="body" idx="1"/>
          </p:nvPr>
        </p:nvSpPr>
        <p:spPr/>
        <p:txBody>
          <a:bodyPr/>
          <a:lstStyle/>
          <a:p>
            <a:r>
              <a:rPr lang="en-US"/>
              <a:t>https://www.redfin.com/news/housing-market-predictions-2026/</a:t>
            </a:r>
          </a:p>
        </p:txBody>
      </p:sp>
      <p:sp>
        <p:nvSpPr>
          <p:cNvPr id="4" name="Slide Number Placeholder 3">
            <a:extLst>
              <a:ext uri="{FF2B5EF4-FFF2-40B4-BE49-F238E27FC236}">
                <a16:creationId xmlns:a16="http://schemas.microsoft.com/office/drawing/2014/main" id="{C9B800AB-BAA3-2371-6539-B3CCF43CC23D}"/>
              </a:ext>
            </a:extLst>
          </p:cNvPr>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547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9FF78-7F32-BF11-D3F2-06D281DE3E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6BED1B-B840-751F-70C0-5775D8BB2C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46B80A-D954-4216-0CE8-A579C8AF9047}"/>
              </a:ext>
            </a:extLst>
          </p:cNvPr>
          <p:cNvSpPr>
            <a:spLocks noGrp="1"/>
          </p:cNvSpPr>
          <p:nvPr>
            <p:ph type="body" idx="1"/>
          </p:nvPr>
        </p:nvSpPr>
        <p:spPr/>
        <p:txBody>
          <a:bodyPr/>
          <a:lstStyle/>
          <a:p>
            <a:r>
              <a:rPr lang="en-US"/>
              <a:t>https://www.realtor.com/research/data/</a:t>
            </a:r>
          </a:p>
          <a:p>
            <a:r>
              <a:rPr lang="en-US"/>
              <a:t>https://www.realtor.com/research/September-2025-data/</a:t>
            </a:r>
          </a:p>
        </p:txBody>
      </p:sp>
      <p:sp>
        <p:nvSpPr>
          <p:cNvPr id="4" name="Slide Number Placeholder 3">
            <a:extLst>
              <a:ext uri="{FF2B5EF4-FFF2-40B4-BE49-F238E27FC236}">
                <a16:creationId xmlns:a16="http://schemas.microsoft.com/office/drawing/2014/main" id="{CE2478A3-4A77-DD65-8DD0-88C889D3E5F2}"/>
              </a:ext>
            </a:extLst>
          </p:cNvPr>
          <p:cNvSpPr>
            <a:spLocks noGrp="1"/>
          </p:cNvSpPr>
          <p:nvPr>
            <p:ph type="sldNum" sz="quarter" idx="5"/>
          </p:nvPr>
        </p:nvSpPr>
        <p:spPr/>
        <p:txBody>
          <a:bodyPr/>
          <a:lstStyle/>
          <a:p>
            <a:pPr marL="0" marR="0" lvl="0" indent="0" algn="r" defTabSz="471133"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33"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527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B30BF-B51E-DF6E-35B0-F5B06E2352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6E245-2F32-9E20-7786-080BA95D6E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38F3FF-572D-25F7-A0AA-97DC275CCFF1}"/>
              </a:ext>
            </a:extLst>
          </p:cNvPr>
          <p:cNvSpPr>
            <a:spLocks noGrp="1"/>
          </p:cNvSpPr>
          <p:nvPr>
            <p:ph type="body" idx="1"/>
          </p:nvPr>
        </p:nvSpPr>
        <p:spPr/>
        <p:txBody>
          <a:bodyPr/>
          <a:lstStyle/>
          <a:p>
            <a:r>
              <a:rPr lang="en-US"/>
              <a:t>https://www.realtor.com/research/data/</a:t>
            </a:r>
          </a:p>
          <a:p>
            <a:r>
              <a:rPr lang="en-US"/>
              <a:t>https://www.realtor.com/research/September-2025-data/</a:t>
            </a:r>
          </a:p>
        </p:txBody>
      </p:sp>
      <p:sp>
        <p:nvSpPr>
          <p:cNvPr id="4" name="Slide Number Placeholder 3">
            <a:extLst>
              <a:ext uri="{FF2B5EF4-FFF2-40B4-BE49-F238E27FC236}">
                <a16:creationId xmlns:a16="http://schemas.microsoft.com/office/drawing/2014/main" id="{18C16F6D-AC7D-D93C-2B3D-08425F4E1CFB}"/>
              </a:ext>
            </a:extLst>
          </p:cNvPr>
          <p:cNvSpPr>
            <a:spLocks noGrp="1"/>
          </p:cNvSpPr>
          <p:nvPr>
            <p:ph type="sldNum" sz="quarter" idx="5"/>
          </p:nvPr>
        </p:nvSpPr>
        <p:spPr/>
        <p:txBody>
          <a:bodyPr/>
          <a:lstStyle/>
          <a:p>
            <a:pPr marL="0" marR="0" lvl="0" indent="0" algn="r" defTabSz="471133"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33"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930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D7B6F-903B-A4EF-44C8-47C9F8113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9C5CF-11E6-9520-985A-9313923417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B46C41-EEF1-4C86-F95A-799455AD1346}"/>
              </a:ext>
            </a:extLst>
          </p:cNvPr>
          <p:cNvSpPr>
            <a:spLocks noGrp="1"/>
          </p:cNvSpPr>
          <p:nvPr>
            <p:ph type="body" idx="1"/>
          </p:nvPr>
        </p:nvSpPr>
        <p:spPr/>
        <p:txBody>
          <a:bodyPr/>
          <a:lstStyle/>
          <a:p>
            <a:r>
              <a:rPr lang="en-US"/>
              <a:t>https://www.realtor.com/research/data/</a:t>
            </a:r>
          </a:p>
          <a:p>
            <a:r>
              <a:rPr lang="en-US"/>
              <a:t>https://www.realtor.com/research/September-2025-data/</a:t>
            </a:r>
          </a:p>
        </p:txBody>
      </p:sp>
      <p:sp>
        <p:nvSpPr>
          <p:cNvPr id="4" name="Slide Number Placeholder 3">
            <a:extLst>
              <a:ext uri="{FF2B5EF4-FFF2-40B4-BE49-F238E27FC236}">
                <a16:creationId xmlns:a16="http://schemas.microsoft.com/office/drawing/2014/main" id="{30C641F0-15F4-4115-0B92-AD2C065507D1}"/>
              </a:ext>
            </a:extLst>
          </p:cNvPr>
          <p:cNvSpPr>
            <a:spLocks noGrp="1"/>
          </p:cNvSpPr>
          <p:nvPr>
            <p:ph type="sldNum" sz="quarter" idx="5"/>
          </p:nvPr>
        </p:nvSpPr>
        <p:spPr/>
        <p:txBody>
          <a:bodyPr/>
          <a:lstStyle/>
          <a:p>
            <a:pPr marL="0" marR="0" lvl="0" indent="0" algn="r" defTabSz="471133"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33"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177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9FE02-1F13-EE65-35B8-AD73AA9DC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687EB3-7841-9FF3-73A7-B05481FCA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13FA34-9043-6031-249D-0F28BC749DCC}"/>
              </a:ext>
            </a:extLst>
          </p:cNvPr>
          <p:cNvSpPr>
            <a:spLocks noGrp="1"/>
          </p:cNvSpPr>
          <p:nvPr>
            <p:ph type="body" idx="1"/>
          </p:nvPr>
        </p:nvSpPr>
        <p:spPr/>
        <p:txBody>
          <a:bodyPr/>
          <a:lstStyle/>
          <a:p>
            <a:endParaRPr lang="en-US" sz="3300" dirty="0"/>
          </a:p>
        </p:txBody>
      </p:sp>
      <p:sp>
        <p:nvSpPr>
          <p:cNvPr id="4" name="Slide Number Placeholder 3">
            <a:extLst>
              <a:ext uri="{FF2B5EF4-FFF2-40B4-BE49-F238E27FC236}">
                <a16:creationId xmlns:a16="http://schemas.microsoft.com/office/drawing/2014/main" id="{D8579693-DDC9-D9B7-A037-83908F997F72}"/>
              </a:ext>
            </a:extLst>
          </p:cNvPr>
          <p:cNvSpPr>
            <a:spLocks noGrp="1"/>
          </p:cNvSpPr>
          <p:nvPr>
            <p:ph type="sldNum" sz="quarter" idx="5"/>
          </p:nvPr>
        </p:nvSpPr>
        <p:spPr/>
        <p:txBody>
          <a:bodyPr/>
          <a:lstStyle/>
          <a:p>
            <a:pPr marL="0" marR="0" lvl="0" indent="0" algn="r" defTabSz="485503"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5503"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7897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898B-33EA-C095-577B-B5D7FB0C1B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EC7883-6688-78A4-E028-E2D4DD72E8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FEFB06-4DAF-0919-49A7-187E7F8B1061}"/>
              </a:ext>
            </a:extLst>
          </p:cNvPr>
          <p:cNvSpPr>
            <a:spLocks noGrp="1"/>
          </p:cNvSpPr>
          <p:nvPr>
            <p:ph type="body" idx="1"/>
          </p:nvPr>
        </p:nvSpPr>
        <p:spPr/>
        <p:txBody>
          <a:bodyPr/>
          <a:lstStyle/>
          <a:p>
            <a:r>
              <a:rPr lang="en-US"/>
              <a:t>https://www.realtor.com/research/data/</a:t>
            </a:r>
          </a:p>
          <a:p>
            <a:r>
              <a:rPr lang="en-US"/>
              <a:t>https://www.realtor.com/research/September-2025-data/</a:t>
            </a:r>
          </a:p>
        </p:txBody>
      </p:sp>
      <p:sp>
        <p:nvSpPr>
          <p:cNvPr id="4" name="Slide Number Placeholder 3">
            <a:extLst>
              <a:ext uri="{FF2B5EF4-FFF2-40B4-BE49-F238E27FC236}">
                <a16:creationId xmlns:a16="http://schemas.microsoft.com/office/drawing/2014/main" id="{30EE85EE-1123-296E-04D4-55EEB713F927}"/>
              </a:ext>
            </a:extLst>
          </p:cNvPr>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649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D4374-24F8-EB8E-E89B-B7EFD85A1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6D8E72-8C25-4A2E-61DF-CB88E52BE3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B6F661-ECBE-DD69-B076-D06CBBF70D81}"/>
              </a:ext>
            </a:extLst>
          </p:cNvPr>
          <p:cNvSpPr>
            <a:spLocks noGrp="1"/>
          </p:cNvSpPr>
          <p:nvPr>
            <p:ph type="body" idx="1"/>
          </p:nvPr>
        </p:nvSpPr>
        <p:spPr/>
        <p:txBody>
          <a:bodyPr/>
          <a:lstStyle/>
          <a:p>
            <a:r>
              <a:rPr lang="en-US"/>
              <a:t>https://www.realtor.com/research/data/</a:t>
            </a:r>
          </a:p>
          <a:p>
            <a:r>
              <a:rPr lang="en-US"/>
              <a:t>https://www.realtor.com/research/September-2025-data/</a:t>
            </a:r>
          </a:p>
        </p:txBody>
      </p:sp>
      <p:sp>
        <p:nvSpPr>
          <p:cNvPr id="4" name="Slide Number Placeholder 3">
            <a:extLst>
              <a:ext uri="{FF2B5EF4-FFF2-40B4-BE49-F238E27FC236}">
                <a16:creationId xmlns:a16="http://schemas.microsoft.com/office/drawing/2014/main" id="{79879A5A-F85C-3CFD-E45F-188C3D6C10C4}"/>
              </a:ext>
            </a:extLst>
          </p:cNvPr>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825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70EB5-055B-E8E1-D643-342677810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1BB85-9786-D09E-FC9F-DDA0190D15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2206B0-BC01-8080-6BF0-A03EAF066372}"/>
              </a:ext>
            </a:extLst>
          </p:cNvPr>
          <p:cNvSpPr>
            <a:spLocks noGrp="1"/>
          </p:cNvSpPr>
          <p:nvPr>
            <p:ph type="body" idx="1"/>
          </p:nvPr>
        </p:nvSpPr>
        <p:spPr/>
        <p:txBody>
          <a:bodyPr/>
          <a:lstStyle/>
          <a:p>
            <a:r>
              <a:rPr lang="en-US"/>
              <a:t>https://www.realtor.com/research/data/</a:t>
            </a:r>
          </a:p>
          <a:p>
            <a:r>
              <a:rPr lang="en-US"/>
              <a:t>https://www.realtor.com/research/September-2025-data/</a:t>
            </a:r>
          </a:p>
        </p:txBody>
      </p:sp>
      <p:sp>
        <p:nvSpPr>
          <p:cNvPr id="4" name="Slide Number Placeholder 3">
            <a:extLst>
              <a:ext uri="{FF2B5EF4-FFF2-40B4-BE49-F238E27FC236}">
                <a16:creationId xmlns:a16="http://schemas.microsoft.com/office/drawing/2014/main" id="{DB4CD5D2-5E03-8518-4130-23AEDF4AAB7B}"/>
              </a:ext>
            </a:extLst>
          </p:cNvPr>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11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A931E-312B-BF10-0DBF-9009F72F19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1C6C4C-1456-9DFF-723C-E05AAB6950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72247A-299B-E661-362A-47099974D278}"/>
              </a:ext>
            </a:extLst>
          </p:cNvPr>
          <p:cNvSpPr>
            <a:spLocks noGrp="1"/>
          </p:cNvSpPr>
          <p:nvPr>
            <p:ph type="body" idx="1"/>
          </p:nvPr>
        </p:nvSpPr>
        <p:spPr/>
        <p:txBody>
          <a:bodyPr/>
          <a:lstStyle/>
          <a:p>
            <a:pPr defTabSz="971004">
              <a:defRPr/>
            </a:pPr>
            <a:r>
              <a:rPr lang="en-US" sz="2100" dirty="0">
                <a:hlinkClick r:id="rId3"/>
              </a:rPr>
              <a:t>https://mma.prnewswire.com/media/2592991/RCN_Investor_Sentiment_Survey_Complete_Winter_24_FINAL.pdf?p=pdf</a:t>
            </a:r>
            <a:endParaRPr lang="en-US" sz="2100" dirty="0"/>
          </a:p>
          <a:p>
            <a:pPr defTabSz="971004">
              <a:defRPr/>
            </a:pPr>
            <a:r>
              <a:rPr lang="en-US" sz="2100" dirty="0"/>
              <a:t>Gallup economic </a:t>
            </a:r>
          </a:p>
          <a:p>
            <a:pPr defTabSz="971004">
              <a:defRPr/>
            </a:pPr>
            <a:r>
              <a:rPr lang="en-US" sz="2100" dirty="0"/>
              <a:t>Confidence Index summarizes Americans assessments </a:t>
            </a:r>
            <a:r>
              <a:rPr lang="en-US" sz="2100" dirty="0" err="1"/>
              <a:t>jof</a:t>
            </a:r>
            <a:r>
              <a:rPr lang="en-US" sz="2100" dirty="0"/>
              <a:t> current economic </a:t>
            </a:r>
            <a:r>
              <a:rPr lang="en-US" sz="2100" dirty="0" err="1"/>
              <a:t>concditionsIts</a:t>
            </a:r>
            <a:r>
              <a:rPr lang="en-US" sz="2100" dirty="0"/>
              <a:t> been negative since 2020.</a:t>
            </a:r>
          </a:p>
        </p:txBody>
      </p:sp>
      <p:sp>
        <p:nvSpPr>
          <p:cNvPr id="4" name="Slide Number Placeholder 3">
            <a:extLst>
              <a:ext uri="{FF2B5EF4-FFF2-40B4-BE49-F238E27FC236}">
                <a16:creationId xmlns:a16="http://schemas.microsoft.com/office/drawing/2014/main" id="{8C961F31-AF2D-93DC-0E8D-904FCD9ED8CB}"/>
              </a:ext>
            </a:extLst>
          </p:cNvPr>
          <p:cNvSpPr>
            <a:spLocks noGrp="1"/>
          </p:cNvSpPr>
          <p:nvPr>
            <p:ph type="sldNum" sz="quarter" idx="5"/>
          </p:nvPr>
        </p:nvSpPr>
        <p:spPr/>
        <p:txBody>
          <a:bodyPr/>
          <a:lstStyle/>
          <a:p>
            <a:pPr marL="0" marR="0" lvl="0" indent="0" algn="r" defTabSz="485503"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550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019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870BD-CA5C-8CB5-A56A-C308C235AD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94289-3CAE-C8AB-E499-07461254AE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3671D0-AD95-6EFB-C30B-A4F7564DF14B}"/>
              </a:ext>
            </a:extLst>
          </p:cNvPr>
          <p:cNvSpPr>
            <a:spLocks noGrp="1"/>
          </p:cNvSpPr>
          <p:nvPr>
            <p:ph type="body" idx="1"/>
          </p:nvPr>
        </p:nvSpPr>
        <p:spPr/>
        <p:txBody>
          <a:bodyPr/>
          <a:lstStyle/>
          <a:p>
            <a:r>
              <a:rPr lang="en-US"/>
              <a:t>https://www.realtor.com/research/data/</a:t>
            </a:r>
          </a:p>
          <a:p>
            <a:r>
              <a:rPr lang="en-US"/>
              <a:t>https://www.realtor.com/research/September-2025-data/</a:t>
            </a:r>
          </a:p>
        </p:txBody>
      </p:sp>
      <p:sp>
        <p:nvSpPr>
          <p:cNvPr id="4" name="Slide Number Placeholder 3">
            <a:extLst>
              <a:ext uri="{FF2B5EF4-FFF2-40B4-BE49-F238E27FC236}">
                <a16:creationId xmlns:a16="http://schemas.microsoft.com/office/drawing/2014/main" id="{766DEF90-6F97-8210-1012-74879CAF9CD8}"/>
              </a:ext>
            </a:extLst>
          </p:cNvPr>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871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80737-414E-3DAE-76FA-78721CE78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3013BA-512D-09AB-C092-9754902810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90109-8B6E-4E90-DFF4-D6C0DF094D0C}"/>
              </a:ext>
            </a:extLst>
          </p:cNvPr>
          <p:cNvSpPr>
            <a:spLocks noGrp="1"/>
          </p:cNvSpPr>
          <p:nvPr>
            <p:ph type="body" idx="1"/>
          </p:nvPr>
        </p:nvSpPr>
        <p:spPr/>
        <p:txBody>
          <a:bodyPr/>
          <a:lstStyle/>
          <a:p>
            <a:r>
              <a:rPr lang="en-US"/>
              <a:t>https://www.realtor.com/research/data/</a:t>
            </a:r>
          </a:p>
          <a:p>
            <a:r>
              <a:rPr lang="en-US"/>
              <a:t>https://www.realtor.com/research/September-2025-data/</a:t>
            </a:r>
          </a:p>
        </p:txBody>
      </p:sp>
      <p:sp>
        <p:nvSpPr>
          <p:cNvPr id="4" name="Slide Number Placeholder 3">
            <a:extLst>
              <a:ext uri="{FF2B5EF4-FFF2-40B4-BE49-F238E27FC236}">
                <a16:creationId xmlns:a16="http://schemas.microsoft.com/office/drawing/2014/main" id="{80D620E8-0F76-CF75-138F-C7E73BDDA681}"/>
              </a:ext>
            </a:extLst>
          </p:cNvPr>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0245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34A92-92A9-57FC-7CF9-468A657355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68D5FC-19F3-CDB0-5CA0-32606CBD9F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8F7223-CF1F-A5FB-E3A9-BE132BCBF9C0}"/>
              </a:ext>
            </a:extLst>
          </p:cNvPr>
          <p:cNvSpPr>
            <a:spLocks noGrp="1"/>
          </p:cNvSpPr>
          <p:nvPr>
            <p:ph type="body" idx="1"/>
          </p:nvPr>
        </p:nvSpPr>
        <p:spPr/>
        <p:txBody>
          <a:bodyPr/>
          <a:lstStyle/>
          <a:p>
            <a:r>
              <a:rPr lang="en-US"/>
              <a:t>https://www.realtor.com/research/data/</a:t>
            </a:r>
          </a:p>
          <a:p>
            <a:r>
              <a:rPr lang="en-US"/>
              <a:t>https://www.realtor.com/research/September-2025-data/</a:t>
            </a:r>
          </a:p>
        </p:txBody>
      </p:sp>
      <p:sp>
        <p:nvSpPr>
          <p:cNvPr id="4" name="Slide Number Placeholder 3">
            <a:extLst>
              <a:ext uri="{FF2B5EF4-FFF2-40B4-BE49-F238E27FC236}">
                <a16:creationId xmlns:a16="http://schemas.microsoft.com/office/drawing/2014/main" id="{939712C4-9A9C-117E-4860-DE1D14C7C6A6}"/>
              </a:ext>
            </a:extLst>
          </p:cNvPr>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74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2DA72-147B-CE3E-F46F-69EE1833C3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419EB-CB0D-3D1D-7490-EE74D43200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8AFE9-7ADF-E595-BC98-9FC7EEC2BB93}"/>
              </a:ext>
            </a:extLst>
          </p:cNvPr>
          <p:cNvSpPr>
            <a:spLocks noGrp="1"/>
          </p:cNvSpPr>
          <p:nvPr>
            <p:ph type="body" idx="1"/>
          </p:nvPr>
        </p:nvSpPr>
        <p:spPr/>
        <p:txBody>
          <a:bodyPr/>
          <a:lstStyle/>
          <a:p>
            <a:r>
              <a:rPr lang="en-US"/>
              <a:t>https://www.realtor.com/research/data/</a:t>
            </a:r>
          </a:p>
          <a:p>
            <a:r>
              <a:rPr lang="en-US"/>
              <a:t>https://www.realtor.com/research/September-2025-data/</a:t>
            </a:r>
          </a:p>
        </p:txBody>
      </p:sp>
      <p:sp>
        <p:nvSpPr>
          <p:cNvPr id="4" name="Slide Number Placeholder 3">
            <a:extLst>
              <a:ext uri="{FF2B5EF4-FFF2-40B4-BE49-F238E27FC236}">
                <a16:creationId xmlns:a16="http://schemas.microsoft.com/office/drawing/2014/main" id="{357E50B0-1FE9-39C2-AF25-84FC16BEE239}"/>
              </a:ext>
            </a:extLst>
          </p:cNvPr>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327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https://www.redfin.com/news/sellers-vs-buyers-price-impact/</a:t>
            </a:r>
          </a:p>
          <a:p>
            <a:r>
              <a:rPr lang="en-US" sz="2000" dirty="0">
                <a:hlinkClick r:id="rId3"/>
              </a:rPr>
              <a:t>https://www.resiclubanalytics.com/p/housing-market-now-has-500000-more-home-sellers-than-homebuyers-redfin</a:t>
            </a:r>
            <a:endParaRPr lang="en-US" sz="2000" dirty="0"/>
          </a:p>
          <a:p>
            <a:endParaRPr lang="en-US" sz="2000" dirty="0"/>
          </a:p>
          <a:p>
            <a:r>
              <a:rPr lang="en-US" sz="2000" dirty="0"/>
              <a:t>Fewer buyers means less competition for home listings and more pressure on sellers to dial back their asking price and make other concessions to help get a deal done. That’s a stark reversal from just a few years ago, when it wasn’t uncommon for homeowners to receive offers well above their asking price from multiple home shoppers.</a:t>
            </a:r>
          </a:p>
          <a:p>
            <a:endParaRPr lang="en-US" sz="2000" dirty="0"/>
          </a:p>
          <a:p>
            <a:pPr algn="ctr"/>
            <a:r>
              <a:rPr lang="en-US" sz="2000" dirty="0"/>
              <a:t>There is no doubt market power has shifted to buyers. Can it be a buyers market without buyers? </a:t>
            </a:r>
          </a:p>
          <a:p>
            <a:endParaRPr lang="en-US" dirty="0"/>
          </a:p>
        </p:txBody>
      </p:sp>
      <p:sp>
        <p:nvSpPr>
          <p:cNvPr id="4" name="Slide Number Placeholder 3"/>
          <p:cNvSpPr>
            <a:spLocks noGrp="1"/>
          </p:cNvSpPr>
          <p:nvPr>
            <p:ph type="sldNum" sz="quarter" idx="5"/>
          </p:nvPr>
        </p:nvSpPr>
        <p:spPr/>
        <p:txBody>
          <a:bodyPr/>
          <a:lstStyle/>
          <a:p>
            <a:pPr marL="0" marR="0" lvl="0" indent="0" algn="r" defTabSz="471133"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33"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3909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67886-02C7-EC13-C097-9A996399C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0F641-1966-30A6-E751-6E1A6C4FE7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5DCBFE-E56C-87A2-F96B-DDE304D6AE04}"/>
              </a:ext>
            </a:extLst>
          </p:cNvPr>
          <p:cNvSpPr>
            <a:spLocks noGrp="1"/>
          </p:cNvSpPr>
          <p:nvPr>
            <p:ph type="body" idx="1"/>
          </p:nvPr>
        </p:nvSpPr>
        <p:spPr/>
        <p:txBody>
          <a:bodyPr/>
          <a:lstStyle/>
          <a:p>
            <a:r>
              <a:rPr lang="en-US" sz="3000" dirty="0">
                <a:hlinkClick r:id="rId3"/>
              </a:rPr>
              <a:t>https://www.redfin.com/news/data-center/</a:t>
            </a:r>
            <a:endParaRPr lang="en-US" sz="3000" dirty="0"/>
          </a:p>
          <a:p>
            <a:endParaRPr lang="en-US" sz="3000" dirty="0"/>
          </a:p>
          <a:p>
            <a:r>
              <a:rPr lang="en-US" sz="3000" dirty="0"/>
              <a:t>Data is for April 2025</a:t>
            </a:r>
          </a:p>
        </p:txBody>
      </p:sp>
      <p:sp>
        <p:nvSpPr>
          <p:cNvPr id="4" name="Slide Number Placeholder 3">
            <a:extLst>
              <a:ext uri="{FF2B5EF4-FFF2-40B4-BE49-F238E27FC236}">
                <a16:creationId xmlns:a16="http://schemas.microsoft.com/office/drawing/2014/main" id="{43D16156-CA2C-5DDA-622F-DCA5813D4C33}"/>
              </a:ext>
            </a:extLst>
          </p:cNvPr>
          <p:cNvSpPr>
            <a:spLocks noGrp="1"/>
          </p:cNvSpPr>
          <p:nvPr>
            <p:ph type="sldNum" sz="quarter" idx="5"/>
          </p:nvPr>
        </p:nvSpPr>
        <p:spPr/>
        <p:txBody>
          <a:bodyPr/>
          <a:lstStyle/>
          <a:p>
            <a:pPr marL="0" marR="0" lvl="0" indent="0" algn="r" defTabSz="485503"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5503"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268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8C9AD-0B3B-7E09-F326-55BE72372D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17221-F6AD-12C2-1ABD-8134DEC4BA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A42C4-06CE-17FE-08EB-4AA8FFB3E78C}"/>
              </a:ext>
            </a:extLst>
          </p:cNvPr>
          <p:cNvSpPr>
            <a:spLocks noGrp="1"/>
          </p:cNvSpPr>
          <p:nvPr>
            <p:ph type="body" idx="1"/>
          </p:nvPr>
        </p:nvSpPr>
        <p:spPr/>
        <p:txBody>
          <a:bodyPr/>
          <a:lstStyle/>
          <a:p>
            <a:r>
              <a:rPr lang="en-US" sz="3000" dirty="0">
                <a:hlinkClick r:id="rId3"/>
              </a:rPr>
              <a:t>https://www.redfin.com/news/data-center/</a:t>
            </a:r>
            <a:endParaRPr lang="en-US" sz="3000" dirty="0"/>
          </a:p>
          <a:p>
            <a:endParaRPr lang="en-US" sz="3000" dirty="0"/>
          </a:p>
          <a:p>
            <a:r>
              <a:rPr lang="en-US" sz="3000" dirty="0"/>
              <a:t>Data is for April 2025</a:t>
            </a:r>
          </a:p>
        </p:txBody>
      </p:sp>
      <p:sp>
        <p:nvSpPr>
          <p:cNvPr id="4" name="Slide Number Placeholder 3">
            <a:extLst>
              <a:ext uri="{FF2B5EF4-FFF2-40B4-BE49-F238E27FC236}">
                <a16:creationId xmlns:a16="http://schemas.microsoft.com/office/drawing/2014/main" id="{59EDFFE9-E2D3-9BC0-9A36-23BBBD685F5E}"/>
              </a:ext>
            </a:extLst>
          </p:cNvPr>
          <p:cNvSpPr>
            <a:spLocks noGrp="1"/>
          </p:cNvSpPr>
          <p:nvPr>
            <p:ph type="sldNum" sz="quarter" idx="5"/>
          </p:nvPr>
        </p:nvSpPr>
        <p:spPr/>
        <p:txBody>
          <a:bodyPr/>
          <a:lstStyle/>
          <a:p>
            <a:pPr marL="0" marR="0" lvl="0" indent="0" algn="r" defTabSz="485503"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5503"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0117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A2F91-A0BA-3BCF-B320-9F48E2929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01C690-FC4E-5630-38A7-3F4647D4C8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FB5732-2C21-3FDD-3E29-6388722F4F86}"/>
              </a:ext>
            </a:extLst>
          </p:cNvPr>
          <p:cNvSpPr>
            <a:spLocks noGrp="1"/>
          </p:cNvSpPr>
          <p:nvPr>
            <p:ph type="body" idx="1"/>
          </p:nvPr>
        </p:nvSpPr>
        <p:spPr/>
        <p:txBody>
          <a:bodyPr/>
          <a:lstStyle/>
          <a:p>
            <a:r>
              <a:rPr lang="en-US"/>
              <a:t>https://www.bankrate.com/real-estate/housing-market-2025/#housing-market</a:t>
            </a:r>
          </a:p>
        </p:txBody>
      </p:sp>
      <p:sp>
        <p:nvSpPr>
          <p:cNvPr id="4" name="Slide Number Placeholder 3">
            <a:extLst>
              <a:ext uri="{FF2B5EF4-FFF2-40B4-BE49-F238E27FC236}">
                <a16:creationId xmlns:a16="http://schemas.microsoft.com/office/drawing/2014/main" id="{AF59580E-FE37-EC29-7198-472A1B5265BC}"/>
              </a:ext>
            </a:extLst>
          </p:cNvPr>
          <p:cNvSpPr>
            <a:spLocks noGrp="1"/>
          </p:cNvSpPr>
          <p:nvPr>
            <p:ph type="sldNum" sz="quarter" idx="5"/>
          </p:nvPr>
        </p:nvSpPr>
        <p:spPr/>
        <p:txBody>
          <a:bodyPr/>
          <a:lstStyle/>
          <a:p>
            <a:pPr marL="0" marR="0" lvl="0" indent="0" algn="r" defTabSz="485503"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5503"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156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solidFill>
                  <a:srgbClr val="333333"/>
                </a:solidFill>
                <a:highlight>
                  <a:srgbClr val="FFFFFF"/>
                </a:highlight>
                <a:latin typeface="Arial" panose="020B0604020202020204" pitchFamily="34" charset="0"/>
                <a:cs typeface="Arial" panose="020B0604020202020204" pitchFamily="34" charset="0"/>
              </a:rPr>
              <a:t>https://www.nar.realtor/blogs/economists-outlook/trends-in-housing-affordability-who-can-currently-afford-to-buy-a-home</a:t>
            </a:r>
          </a:p>
          <a:p>
            <a:endParaRPr lang="en-US" sz="2200" dirty="0">
              <a:solidFill>
                <a:srgbClr val="333333"/>
              </a:solidFill>
              <a:highlight>
                <a:srgbClr val="FFFFFF"/>
              </a:highlight>
              <a:latin typeface="Arial" panose="020B0604020202020204" pitchFamily="34" charset="0"/>
              <a:cs typeface="Arial" panose="020B0604020202020204" pitchFamily="34" charset="0"/>
            </a:endParaRPr>
          </a:p>
          <a:p>
            <a:r>
              <a:rPr lang="en-US" sz="2200" dirty="0">
                <a:solidFill>
                  <a:srgbClr val="333333"/>
                </a:solidFill>
                <a:highlight>
                  <a:srgbClr val="FFFFFF"/>
                </a:highlight>
                <a:latin typeface="Arial" panose="020B0604020202020204" pitchFamily="34" charset="0"/>
                <a:cs typeface="Arial" panose="020B0604020202020204" pitchFamily="34" charset="0"/>
              </a:rPr>
              <a:t>the American family earns less than the income needed to purchase the median-priced home.</a:t>
            </a:r>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pPr marL="485515" indent="-485515">
              <a:buAutoNum type="arabicPlain" startAt="2022"/>
            </a:pPr>
            <a:r>
              <a:rPr lang="en-US" sz="2200" dirty="0">
                <a:latin typeface="Arial" panose="020B0604020202020204" pitchFamily="34" charset="0"/>
                <a:cs typeface="Arial" panose="020B0604020202020204" pitchFamily="34" charset="0"/>
              </a:rPr>
              <a:t> $1765</a:t>
            </a:r>
          </a:p>
          <a:p>
            <a:r>
              <a:rPr lang="en-US" sz="2200" dirty="0">
                <a:latin typeface="Arial" panose="020B0604020202020204" pitchFamily="34" charset="0"/>
                <a:cs typeface="Arial" panose="020B0604020202020204" pitchFamily="34" charset="0"/>
              </a:rPr>
              <a:t>2025 $ 2326 </a:t>
            </a:r>
          </a:p>
          <a:p>
            <a:endParaRPr lang="en-US" sz="220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32% increase in 3 years </a:t>
            </a:r>
          </a:p>
        </p:txBody>
      </p:sp>
      <p:sp>
        <p:nvSpPr>
          <p:cNvPr id="4" name="Slide Number Placeholder 3"/>
          <p:cNvSpPr>
            <a:spLocks noGrp="1"/>
          </p:cNvSpPr>
          <p:nvPr>
            <p:ph type="sldNum" sz="quarter" idx="5"/>
          </p:nvPr>
        </p:nvSpPr>
        <p:spPr/>
        <p:txBody>
          <a:bodyPr/>
          <a:lstStyle/>
          <a:p>
            <a:pPr marL="0" marR="0" lvl="0" indent="0" algn="r" defTabSz="485515"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5515"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641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AD13D-A948-ADBC-C73E-44F93A75E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35D0D7-83E3-3976-1D8A-61DA83C18A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FAFA69-09B7-A0EE-FF4D-008143D71C64}"/>
              </a:ext>
            </a:extLst>
          </p:cNvPr>
          <p:cNvSpPr>
            <a:spLocks noGrp="1"/>
          </p:cNvSpPr>
          <p:nvPr>
            <p:ph type="body" idx="1"/>
          </p:nvPr>
        </p:nvSpPr>
        <p:spPr/>
        <p:txBody>
          <a:bodyPr/>
          <a:lstStyle/>
          <a:p>
            <a:endParaRPr lang="en-US" sz="2900" dirty="0"/>
          </a:p>
        </p:txBody>
      </p:sp>
      <p:sp>
        <p:nvSpPr>
          <p:cNvPr id="4" name="Slide Number Placeholder 3">
            <a:extLst>
              <a:ext uri="{FF2B5EF4-FFF2-40B4-BE49-F238E27FC236}">
                <a16:creationId xmlns:a16="http://schemas.microsoft.com/office/drawing/2014/main" id="{EC21E833-964A-57C8-ECA0-59687C028E63}"/>
              </a:ext>
            </a:extLst>
          </p:cNvPr>
          <p:cNvSpPr>
            <a:spLocks noGrp="1"/>
          </p:cNvSpPr>
          <p:nvPr>
            <p:ph type="sldNum" sz="quarter" idx="5"/>
          </p:nvPr>
        </p:nvSpPr>
        <p:spPr/>
        <p:txBody>
          <a:bodyPr/>
          <a:lstStyle/>
          <a:p>
            <a:pPr marL="0" marR="0" lvl="0" indent="0" algn="r" defTabSz="485503"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5503"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408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36F07-2560-36BF-9483-CCEDC9AD50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9FBAE-F3DB-DFF4-0AC4-894C74BF5C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CC4D56-4F10-5B3E-A670-8D429E4F2F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543625-E2C6-7130-4FC0-4D40A5329D2B}"/>
              </a:ext>
            </a:extLst>
          </p:cNvPr>
          <p:cNvSpPr>
            <a:spLocks noGrp="1"/>
          </p:cNvSpPr>
          <p:nvPr>
            <p:ph type="sldNum" sz="quarter" idx="5"/>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64C94446-7382-435E-B79B-354603634BE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099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A8D96-FB30-9CD8-99A6-C17E5A273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D9A49-5B51-0F2B-9D2E-20FA7D452C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E30920-4EE2-A36F-654D-80F23061307C}"/>
              </a:ext>
            </a:extLst>
          </p:cNvPr>
          <p:cNvSpPr>
            <a:spLocks noGrp="1"/>
          </p:cNvSpPr>
          <p:nvPr>
            <p:ph type="body" idx="1"/>
          </p:nvPr>
        </p:nvSpPr>
        <p:spPr/>
        <p:txBody>
          <a:bodyPr/>
          <a:lstStyle/>
          <a:p>
            <a:r>
              <a:rPr lang="en-US"/>
              <a:t>https://www.realtor.com/research/data/</a:t>
            </a:r>
          </a:p>
          <a:p>
            <a:r>
              <a:rPr lang="en-US"/>
              <a:t>https://www.realtor.com/research/September-2025-data/</a:t>
            </a:r>
          </a:p>
        </p:txBody>
      </p:sp>
      <p:sp>
        <p:nvSpPr>
          <p:cNvPr id="4" name="Slide Number Placeholder 3">
            <a:extLst>
              <a:ext uri="{FF2B5EF4-FFF2-40B4-BE49-F238E27FC236}">
                <a16:creationId xmlns:a16="http://schemas.microsoft.com/office/drawing/2014/main" id="{6BB137EE-9535-B6E2-FDAC-BDD8857E3259}"/>
              </a:ext>
            </a:extLst>
          </p:cNvPr>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3390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A8D96-FB30-9CD8-99A6-C17E5A273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D9A49-5B51-0F2B-9D2E-20FA7D452C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E30920-4EE2-A36F-654D-80F23061307C}"/>
              </a:ext>
            </a:extLst>
          </p:cNvPr>
          <p:cNvSpPr>
            <a:spLocks noGrp="1"/>
          </p:cNvSpPr>
          <p:nvPr>
            <p:ph type="body" idx="1"/>
          </p:nvPr>
        </p:nvSpPr>
        <p:spPr/>
        <p:txBody>
          <a:bodyPr/>
          <a:lstStyle/>
          <a:p>
            <a:r>
              <a:rPr lang="en-US"/>
              <a:t>https://www.realtor.com/research/data/</a:t>
            </a:r>
          </a:p>
          <a:p>
            <a:r>
              <a:rPr lang="en-US"/>
              <a:t>https://www.realtor.com/research/September-2025-data/</a:t>
            </a:r>
          </a:p>
        </p:txBody>
      </p:sp>
      <p:sp>
        <p:nvSpPr>
          <p:cNvPr id="4" name="Slide Number Placeholder 3">
            <a:extLst>
              <a:ext uri="{FF2B5EF4-FFF2-40B4-BE49-F238E27FC236}">
                <a16:creationId xmlns:a16="http://schemas.microsoft.com/office/drawing/2014/main" id="{6BB137EE-9535-B6E2-FDAC-BDD8857E3259}"/>
              </a:ext>
            </a:extLst>
          </p:cNvPr>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2812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CD673-A3FF-D95E-31B7-61BE5B6B2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934CE7-B9A9-7A68-0E21-864431CC5C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E91A81-4C4E-9B52-3694-AA977D943431}"/>
              </a:ext>
            </a:extLst>
          </p:cNvPr>
          <p:cNvSpPr>
            <a:spLocks noGrp="1"/>
          </p:cNvSpPr>
          <p:nvPr>
            <p:ph type="body" idx="1"/>
          </p:nvPr>
        </p:nvSpPr>
        <p:spPr/>
        <p:txBody>
          <a:bodyPr/>
          <a:lstStyle/>
          <a:p>
            <a:r>
              <a:rPr lang="en-US" err="1"/>
              <a:t>www.census.gov</a:t>
            </a:r>
            <a:r>
              <a:rPr lang="en-US"/>
              <a:t>/construction/</a:t>
            </a:r>
            <a:r>
              <a:rPr lang="en-US" err="1"/>
              <a:t>nrc</a:t>
            </a:r>
            <a:r>
              <a:rPr lang="en-US"/>
              <a:t>/</a:t>
            </a:r>
            <a:r>
              <a:rPr lang="en-US" err="1"/>
              <a:t>xls</a:t>
            </a:r>
            <a:r>
              <a:rPr lang="en-US"/>
              <a:t>/</a:t>
            </a:r>
            <a:r>
              <a:rPr lang="en-US" err="1"/>
              <a:t>co_cust.xls</a:t>
            </a:r>
            <a:endParaRPr lang="en-US"/>
          </a:p>
          <a:p>
            <a:r>
              <a:rPr lang="en-US" b="1"/>
              <a:t>Average:</a:t>
            </a:r>
            <a:r>
              <a:rPr lang="en-US"/>
              <a:t> 1,009 </a:t>
            </a:r>
            <a:r>
              <a:rPr lang="en-US" b="1"/>
              <a:t>2023:</a:t>
            </a:r>
            <a:r>
              <a:rPr lang="en-US"/>
              <a:t> 1,002.5</a:t>
            </a:r>
          </a:p>
          <a:p>
            <a:endParaRPr lang="en-US"/>
          </a:p>
        </p:txBody>
      </p:sp>
      <p:sp>
        <p:nvSpPr>
          <p:cNvPr id="4" name="Slide Number Placeholder 3">
            <a:extLst>
              <a:ext uri="{FF2B5EF4-FFF2-40B4-BE49-F238E27FC236}">
                <a16:creationId xmlns:a16="http://schemas.microsoft.com/office/drawing/2014/main" id="{BC7DD069-9ACB-F026-0C0F-6E5C88753706}"/>
              </a:ext>
            </a:extLst>
          </p:cNvPr>
          <p:cNvSpPr>
            <a:spLocks noGrp="1"/>
          </p:cNvSpPr>
          <p:nvPr>
            <p:ph type="sldNum" sz="quarter" idx="5"/>
          </p:nvPr>
        </p:nvSpPr>
        <p:spPr/>
        <p:txBody>
          <a:bodyPr/>
          <a:lstStyle/>
          <a:p>
            <a:pPr marL="0" marR="0" lvl="0" indent="0" algn="r" defTabSz="471133"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33"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2483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1FE5C-670A-4CE8-A72E-675EF7F204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49547-55CB-DC1E-C5AA-85003B964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74CA09-62EB-3870-B398-05341748E4FC}"/>
              </a:ext>
            </a:extLst>
          </p:cNvPr>
          <p:cNvSpPr>
            <a:spLocks noGrp="1"/>
          </p:cNvSpPr>
          <p:nvPr>
            <p:ph type="body" idx="1"/>
          </p:nvPr>
        </p:nvSpPr>
        <p:spPr/>
        <p:txBody>
          <a:bodyPr/>
          <a:lstStyle/>
          <a:p>
            <a:r>
              <a:rPr lang="en-US"/>
              <a:t>https://themortgagereports.com/115110/real-estate-investor-share-decline</a:t>
            </a:r>
          </a:p>
        </p:txBody>
      </p:sp>
      <p:sp>
        <p:nvSpPr>
          <p:cNvPr id="4" name="Slide Number Placeholder 3">
            <a:extLst>
              <a:ext uri="{FF2B5EF4-FFF2-40B4-BE49-F238E27FC236}">
                <a16:creationId xmlns:a16="http://schemas.microsoft.com/office/drawing/2014/main" id="{10417EE3-B5AA-EE08-9AD0-F471D6920277}"/>
              </a:ext>
            </a:extLst>
          </p:cNvPr>
          <p:cNvSpPr>
            <a:spLocks noGrp="1"/>
          </p:cNvSpPr>
          <p:nvPr>
            <p:ph type="sldNum" sz="quarter" idx="5"/>
          </p:nvPr>
        </p:nvSpPr>
        <p:spPr/>
        <p:txBody>
          <a:bodyPr/>
          <a:lstStyle/>
          <a:p>
            <a:pPr marL="0" marR="0" lvl="0" indent="0" algn="r" defTabSz="485503"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5503"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5319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A11A0-D85D-304A-A33F-6FF1FBF900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268C1D-CCBB-75CB-619F-8703BD519F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338F31-59BF-FBF7-A95B-A30C6CA0D926}"/>
              </a:ext>
            </a:extLst>
          </p:cNvPr>
          <p:cNvSpPr>
            <a:spLocks noGrp="1"/>
          </p:cNvSpPr>
          <p:nvPr>
            <p:ph type="body" idx="1"/>
          </p:nvPr>
        </p:nvSpPr>
        <p:spPr/>
        <p:txBody>
          <a:bodyPr/>
          <a:lstStyle/>
          <a:p>
            <a:r>
              <a:rPr lang="en-US" sz="2100" dirty="0"/>
              <a:t>https://www.realtor.com/research/us-housing-supply-gap-2025/</a:t>
            </a:r>
          </a:p>
          <a:p>
            <a:r>
              <a:rPr lang="en-US" sz="2100" dirty="0"/>
              <a:t>https://fred.stlouisfed.org/series/TTLHHM156N</a:t>
            </a:r>
          </a:p>
          <a:p>
            <a:r>
              <a:rPr lang="en-US" sz="2100" dirty="0"/>
              <a:t>https://www.census.gov/housing/hvs/index.html</a:t>
            </a:r>
          </a:p>
          <a:p>
            <a:r>
              <a:rPr lang="en-US" sz="2100" dirty="0">
                <a:hlinkClick r:id="rId3"/>
              </a:rPr>
              <a:t>https://www.census.gov/construction/nrc/index.html</a:t>
            </a:r>
            <a:endParaRPr lang="en-US" sz="2100" dirty="0"/>
          </a:p>
          <a:p>
            <a:endParaRPr lang="en-US" sz="2100" dirty="0"/>
          </a:p>
          <a:p>
            <a:endParaRPr lang="en-US" sz="2100" dirty="0"/>
          </a:p>
          <a:p>
            <a:r>
              <a:rPr lang="en-US" sz="2100" dirty="0"/>
              <a:t>At a 2024 rate of construction relative to household formations and pent-up demand, it would take 7.5 years to close the housing gap.</a:t>
            </a:r>
          </a:p>
          <a:p>
            <a:endParaRPr lang="en-US" dirty="0"/>
          </a:p>
        </p:txBody>
      </p:sp>
      <p:sp>
        <p:nvSpPr>
          <p:cNvPr id="4" name="Slide Number Placeholder 3">
            <a:extLst>
              <a:ext uri="{FF2B5EF4-FFF2-40B4-BE49-F238E27FC236}">
                <a16:creationId xmlns:a16="http://schemas.microsoft.com/office/drawing/2014/main" id="{8877737C-9C4E-CA79-FEC6-65D5D76370FD}"/>
              </a:ext>
            </a:extLst>
          </p:cNvPr>
          <p:cNvSpPr>
            <a:spLocks noGrp="1"/>
          </p:cNvSpPr>
          <p:nvPr>
            <p:ph type="sldNum" sz="quarter" idx="5"/>
          </p:nvPr>
        </p:nvSpPr>
        <p:spPr/>
        <p:txBody>
          <a:bodyPr/>
          <a:lstStyle/>
          <a:p>
            <a:pPr marL="0" marR="0" lvl="0" indent="0" algn="r" defTabSz="500311"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500311"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5516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27F48-305B-F90F-BFA8-240A05168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EFAA40-E9BD-0A0B-349F-55C6E46B57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F3FDBF-D8B5-F88E-E780-538BFE2CB801}"/>
              </a:ext>
            </a:extLst>
          </p:cNvPr>
          <p:cNvSpPr>
            <a:spLocks noGrp="1"/>
          </p:cNvSpPr>
          <p:nvPr>
            <p:ph type="body" idx="1"/>
          </p:nvPr>
        </p:nvSpPr>
        <p:spPr/>
        <p:txBody>
          <a:bodyPr/>
          <a:lstStyle/>
          <a:p>
            <a:r>
              <a:rPr lang="en-US" dirty="0"/>
              <a:t>https://www.investopedia.com/fed-chair-powell-throws-cold-water-on-future-rate-cut-expectations-11839757</a:t>
            </a:r>
          </a:p>
        </p:txBody>
      </p:sp>
      <p:sp>
        <p:nvSpPr>
          <p:cNvPr id="4" name="Slide Number Placeholder 3">
            <a:extLst>
              <a:ext uri="{FF2B5EF4-FFF2-40B4-BE49-F238E27FC236}">
                <a16:creationId xmlns:a16="http://schemas.microsoft.com/office/drawing/2014/main" id="{BC1A8D56-3C45-1E64-ADF9-45B14AC41AAB}"/>
              </a:ext>
            </a:extLst>
          </p:cNvPr>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DED138B-DF21-5E63-7777-DCA11F3A62A4}"/>
              </a:ext>
            </a:extLst>
          </p:cNvPr>
          <p:cNvSpPr txBox="1"/>
          <p:nvPr/>
        </p:nvSpPr>
        <p:spPr>
          <a:xfrm>
            <a:off x="1211942" y="5558695"/>
            <a:ext cx="3556000" cy="230832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F1F"/>
                </a:solidFill>
                <a:effectLst/>
                <a:uLnTx/>
                <a:uFillTx/>
                <a:latin typeface="Google Sans"/>
                <a:ea typeface="+mn-ea"/>
                <a:cs typeface="+mn-cs"/>
              </a:rPr>
              <a:t>The Federal Reserve faces mounting pressure to cut interest rates, with weak consumer spending and inflation stalling near 3%, according to the Beige Book. Analysts now foresee an</a:t>
            </a:r>
            <a:r>
              <a:rPr kumimoji="0" lang="en-US" sz="1800" b="0" i="0" u="none" strike="noStrike" kern="1200" cap="none" spc="0" normalizeH="0" baseline="0" noProof="0" dirty="0">
                <a:ln>
                  <a:noFill/>
                </a:ln>
                <a:solidFill>
                  <a:srgbClr val="5E5E5E"/>
                </a:solidFill>
                <a:effectLst/>
                <a:uLnTx/>
                <a:uFillTx/>
                <a:latin typeface="Google Sans"/>
                <a:ea typeface="+mn-ea"/>
                <a:cs typeface="+mn-cs"/>
              </a:rPr>
              <a:t>... See More</a:t>
            </a:r>
            <a:endParaRPr kumimoji="0" lang="en-US" sz="1800" b="0" i="0" u="none" strike="noStrike" kern="1200" cap="none" spc="0" normalizeH="0" baseline="0" noProof="0" dirty="0">
              <a:ln>
                <a:noFill/>
              </a:ln>
              <a:solidFill>
                <a:srgbClr val="1F1F1F"/>
              </a:solidFill>
              <a:effectLst/>
              <a:uLnTx/>
              <a:uFillTx/>
              <a:latin typeface="Roboto" panose="0200000000000000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rgbClr val="1F1F1F"/>
                </a:solidFill>
                <a:effectLst/>
                <a:uLnTx/>
                <a:uFillTx/>
                <a:latin typeface="Roboto" panose="02000000000000000000" pitchFamily="2" charset="0"/>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7963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F3321-EDD1-6A7D-6F0C-ECA5D8D1DC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980EB0-C9A3-748A-2BAC-B3AF84D951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F506B5-5904-5C04-006F-B67E5E4A00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0B6D01-8C20-E4BD-A9EC-752D21AA1521}"/>
              </a:ext>
            </a:extLst>
          </p:cNvPr>
          <p:cNvSpPr>
            <a:spLocks noGrp="1"/>
          </p:cNvSpPr>
          <p:nvPr>
            <p:ph type="sldNum" sz="quarter" idx="5"/>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64C94446-7382-435E-B79B-354603634BE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94716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9B348-E16E-020A-FBCA-ACA61BB83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6F5AD1-CB0B-B4F8-509E-8D897C850A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0156A1-1EBA-9284-B0F8-92A90A567DFC}"/>
              </a:ext>
            </a:extLst>
          </p:cNvPr>
          <p:cNvSpPr>
            <a:spLocks noGrp="1"/>
          </p:cNvSpPr>
          <p:nvPr>
            <p:ph type="body" idx="1"/>
          </p:nvPr>
        </p:nvSpPr>
        <p:spPr/>
        <p:txBody>
          <a:bodyPr/>
          <a:lstStyle/>
          <a:p>
            <a:r>
              <a:rPr lang="en-US"/>
              <a:t>https://www.bankrate.com/real-estate/housing-market-2025/#housing-market</a:t>
            </a:r>
          </a:p>
        </p:txBody>
      </p:sp>
      <p:sp>
        <p:nvSpPr>
          <p:cNvPr id="4" name="Slide Number Placeholder 3">
            <a:extLst>
              <a:ext uri="{FF2B5EF4-FFF2-40B4-BE49-F238E27FC236}">
                <a16:creationId xmlns:a16="http://schemas.microsoft.com/office/drawing/2014/main" id="{44913082-E436-5D44-AEFC-249918971027}"/>
              </a:ext>
            </a:extLst>
          </p:cNvPr>
          <p:cNvSpPr>
            <a:spLocks noGrp="1"/>
          </p:cNvSpPr>
          <p:nvPr>
            <p:ph type="sldNum" sz="quarter" idx="5"/>
          </p:nvPr>
        </p:nvSpPr>
        <p:spPr/>
        <p:txBody>
          <a:bodyPr/>
          <a:lstStyle/>
          <a:p>
            <a:pPr marL="0" marR="0" lvl="0" indent="0" algn="r" defTabSz="485503"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5503"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363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B80A5-63C3-16E4-0D3E-8383C79CC493}"/>
            </a:ext>
          </a:extLst>
        </p:cNvPr>
        <p:cNvGrpSpPr/>
        <p:nvPr/>
      </p:nvGrpSpPr>
      <p:grpSpPr>
        <a:xfrm>
          <a:off x="0" y="0"/>
          <a:ext cx="0" cy="0"/>
          <a:chOff x="0" y="0"/>
          <a:chExt cx="0" cy="0"/>
        </a:xfrm>
      </p:grpSpPr>
      <p:sp>
        <p:nvSpPr>
          <p:cNvPr id="3321" name="Shape 3321">
            <a:extLst>
              <a:ext uri="{FF2B5EF4-FFF2-40B4-BE49-F238E27FC236}">
                <a16:creationId xmlns:a16="http://schemas.microsoft.com/office/drawing/2014/main" id="{214EF3A0-34E6-13DE-419F-C4E7092E7E0F}"/>
              </a:ext>
            </a:extLst>
          </p:cNvPr>
          <p:cNvSpPr>
            <a:spLocks noGrp="1" noRot="1" noChangeAspect="1"/>
          </p:cNvSpPr>
          <p:nvPr>
            <p:ph type="sldImg"/>
          </p:nvPr>
        </p:nvSpPr>
        <p:spPr>
          <a:xfrm>
            <a:off x="1143000" y="685800"/>
            <a:ext cx="4572000" cy="3429000"/>
          </a:xfrm>
          <a:prstGeom prst="rect">
            <a:avLst/>
          </a:prstGeom>
        </p:spPr>
        <p:txBody>
          <a:bodyPr/>
          <a:lstStyle/>
          <a:p>
            <a:endParaRPr/>
          </a:p>
        </p:txBody>
      </p:sp>
      <p:sp>
        <p:nvSpPr>
          <p:cNvPr id="3322" name="Shape 3322">
            <a:extLst>
              <a:ext uri="{FF2B5EF4-FFF2-40B4-BE49-F238E27FC236}">
                <a16:creationId xmlns:a16="http://schemas.microsoft.com/office/drawing/2014/main" id="{C21BBBEE-D331-84FC-752A-4D97D780B398}"/>
              </a:ext>
            </a:extLst>
          </p:cNvPr>
          <p:cNvSpPr>
            <a:spLocks noGrp="1"/>
          </p:cNvSpPr>
          <p:nvPr>
            <p:ph type="body" sz="quarter" idx="1"/>
          </p:nvPr>
        </p:nvSpPr>
        <p:spPr>
          <a:prstGeom prst="rect">
            <a:avLst/>
          </a:prstGeom>
        </p:spPr>
        <p:txBody>
          <a:bodyPr/>
          <a:lstStyle/>
          <a:p>
            <a:pPr>
              <a:defRPr sz="2000"/>
            </a:pPr>
            <a:r>
              <a:rPr u="sng">
                <a:solidFill>
                  <a:srgbClr val="0563C1"/>
                </a:solidFill>
                <a:uFill>
                  <a:solidFill>
                    <a:srgbClr val="0563C1"/>
                  </a:solidFill>
                </a:uFill>
                <a:hlinkClick r:id="" action="ppaction://noaction"/>
              </a:rPr>
              <a:t>https://www.bea.gov/news </a:t>
            </a:r>
          </a:p>
          <a:p>
            <a:pPr>
              <a:defRPr sz="2000"/>
            </a:pPr>
            <a:r>
              <a:rPr u="sng">
                <a:solidFill>
                  <a:srgbClr val="0563C1"/>
                </a:solidFill>
                <a:uFill>
                  <a:solidFill>
                    <a:srgbClr val="0563C1"/>
                  </a:solidFill>
                </a:uFill>
                <a:hlinkClick r:id="" action="ppaction://noaction"/>
              </a:rPr>
              <a:t>GDP Q2</a:t>
            </a:r>
            <a:r>
              <a:t> 2024 will be released on August 29</a:t>
            </a:r>
          </a:p>
        </p:txBody>
      </p:sp>
    </p:spTree>
    <p:extLst>
      <p:ext uri="{BB962C8B-B14F-4D97-AF65-F5344CB8AC3E}">
        <p14:creationId xmlns:p14="http://schemas.microsoft.com/office/powerpoint/2010/main" val="712055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019" y="4518600"/>
            <a:ext cx="5681980" cy="3696712"/>
          </a:xfrm>
        </p:spPr>
        <p:txBody>
          <a:bodyPr/>
          <a:lstStyle/>
          <a:p>
            <a:r>
              <a:rPr lang="en-US" sz="2800" dirty="0">
                <a:hlinkClick r:id="rId3"/>
              </a:rPr>
              <a:t>https://www.bea.gov/data/consumer-spending/main</a:t>
            </a:r>
            <a:endParaRPr lang="en-US" sz="2800" dirty="0"/>
          </a:p>
          <a:p>
            <a:endParaRPr lang="en-US" sz="2800" dirty="0"/>
          </a:p>
          <a:p>
            <a:r>
              <a:rPr lang="en-US" sz="2800" dirty="0"/>
              <a:t>The richest 10% of Americans, those earning at least $250,000 a year, account for 50% of all consumer spending, up sharply from 36% thirty years ago.  </a:t>
            </a:r>
            <a:endParaRPr lang="en-US" sz="2800" i="1" dirty="0"/>
          </a:p>
          <a:p>
            <a:endParaRPr lang="en-US" dirty="0"/>
          </a:p>
        </p:txBody>
      </p:sp>
      <p:sp>
        <p:nvSpPr>
          <p:cNvPr id="4" name="Slide Number Placeholder 3"/>
          <p:cNvSpPr>
            <a:spLocks noGrp="1"/>
          </p:cNvSpPr>
          <p:nvPr>
            <p:ph type="sldNum" sz="quarter" idx="5"/>
          </p:nvPr>
        </p:nvSpPr>
        <p:spPr/>
        <p:txBody>
          <a:bodyPr/>
          <a:lstStyle/>
          <a:p>
            <a:pPr marL="0" marR="0" lvl="0" indent="0" algn="r" defTabSz="471133"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33"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107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F3D6E-1ACD-C862-AEB6-13E20D8C7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7E3BA1-6A8A-E3D8-4B87-529BF0538D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506F2E-7578-E284-39A6-517FBABADA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BDA5B1-43C8-8D3A-4999-69D823669029}"/>
              </a:ext>
            </a:extLst>
          </p:cNvPr>
          <p:cNvSpPr>
            <a:spLocks noGrp="1"/>
          </p:cNvSpPr>
          <p:nvPr>
            <p:ph type="sldNum" sz="quarter" idx="5"/>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64C94446-7382-435E-B79B-354603634BE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8787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B8072-726E-686C-B7E8-18B4255467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E2645C-60F5-4CF2-0D26-AAFC29A737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B4AFE0-75D4-7525-AB76-5C7CBA74BEBA}"/>
              </a:ext>
            </a:extLst>
          </p:cNvPr>
          <p:cNvSpPr>
            <a:spLocks noGrp="1"/>
          </p:cNvSpPr>
          <p:nvPr>
            <p:ph type="body" idx="1"/>
          </p:nvPr>
        </p:nvSpPr>
        <p:spPr/>
        <p:txBody>
          <a:bodyPr/>
          <a:lstStyle/>
          <a:p>
            <a:pPr defTabSz="971004">
              <a:defRPr/>
            </a:pPr>
            <a:endParaRPr lang="en-US" sz="2100" dirty="0"/>
          </a:p>
        </p:txBody>
      </p:sp>
      <p:sp>
        <p:nvSpPr>
          <p:cNvPr id="4" name="Slide Number Placeholder 3">
            <a:extLst>
              <a:ext uri="{FF2B5EF4-FFF2-40B4-BE49-F238E27FC236}">
                <a16:creationId xmlns:a16="http://schemas.microsoft.com/office/drawing/2014/main" id="{DB3CC501-E0F6-8EC9-7D2A-919F5883EBB0}"/>
              </a:ext>
            </a:extLst>
          </p:cNvPr>
          <p:cNvSpPr>
            <a:spLocks noGrp="1"/>
          </p:cNvSpPr>
          <p:nvPr>
            <p:ph type="sldNum" sz="quarter" idx="5"/>
          </p:nvPr>
        </p:nvSpPr>
        <p:spPr/>
        <p:txBody>
          <a:bodyPr/>
          <a:lstStyle/>
          <a:p>
            <a:pPr marL="0" marR="0" lvl="0" indent="0" algn="r" defTabSz="485503"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5503"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798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t>Wealth inequality, high prices and low wages are hitting Americans so hard that the bottom of the K is getting priced out of McDonald’s.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C94446-7382-435E-B79B-354603634B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695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97E159-80DA-4046-8387-C3E857309210}" type="datetimeFigureOut">
              <a:rPr lang="en-US" smtClean="0"/>
              <a:t>2/11/2026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D1474C-8903-46F3-9AEE-046699C850D3}" type="slidenum">
              <a:rPr lang="en-US" smtClean="0"/>
              <a:t>‹#›</a:t>
            </a:fld>
            <a:endParaRPr lang="en-US" dirty="0"/>
          </a:p>
        </p:txBody>
      </p:sp>
    </p:spTree>
    <p:extLst>
      <p:ext uri="{BB962C8B-B14F-4D97-AF65-F5344CB8AC3E}">
        <p14:creationId xmlns:p14="http://schemas.microsoft.com/office/powerpoint/2010/main" val="1718687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97E159-80DA-4046-8387-C3E857309210}" type="datetimeFigureOut">
              <a:rPr lang="en-US" smtClean="0"/>
              <a:t>2/11/2026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D1474C-8903-46F3-9AEE-046699C850D3}" type="slidenum">
              <a:rPr lang="en-US" smtClean="0"/>
              <a:t>‹#›</a:t>
            </a:fld>
            <a:endParaRPr lang="en-US" dirty="0"/>
          </a:p>
        </p:txBody>
      </p:sp>
    </p:spTree>
    <p:extLst>
      <p:ext uri="{BB962C8B-B14F-4D97-AF65-F5344CB8AC3E}">
        <p14:creationId xmlns:p14="http://schemas.microsoft.com/office/powerpoint/2010/main" val="35567088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B045A3-262F-4D19-91E5-6D919DD6646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D2901F-751F-4553-817E-9EB9561E9E3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2C22BEF-E35D-4AE8-B70C-E0AC8467D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F13D3-83B8-4D57-A32D-F209B63CFB2B}"/>
              </a:ext>
            </a:extLst>
          </p:cNvPr>
          <p:cNvSpPr>
            <a:spLocks noGrp="1"/>
          </p:cNvSpPr>
          <p:nvPr>
            <p:ph type="sldNum" sz="quarter" idx="12"/>
          </p:nvPr>
        </p:nvSpPr>
        <p:spPr/>
        <p:txBody>
          <a:bodyPr/>
          <a:lstStyle/>
          <a:p>
            <a:fld id="{26731706-F76B-49F5-8613-541372E21A2C}" type="slidenum">
              <a:rPr lang="en-US" smtClean="0"/>
              <a:t>‹#›</a:t>
            </a:fld>
            <a:endParaRPr lang="en-US"/>
          </a:p>
        </p:txBody>
      </p:sp>
    </p:spTree>
    <p:extLst>
      <p:ext uri="{BB962C8B-B14F-4D97-AF65-F5344CB8AC3E}">
        <p14:creationId xmlns:p14="http://schemas.microsoft.com/office/powerpoint/2010/main" val="7759784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7932-E3AE-45FE-B9B0-175FB81D9D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CA1E23-E71E-466E-A1B0-3993AF4238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C9508BB-C558-41EC-8084-56924C4AE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4F400-642F-4853-806C-CDB5624ED039}"/>
              </a:ext>
            </a:extLst>
          </p:cNvPr>
          <p:cNvSpPr>
            <a:spLocks noGrp="1"/>
          </p:cNvSpPr>
          <p:nvPr>
            <p:ph type="sldNum" sz="quarter" idx="12"/>
          </p:nvPr>
        </p:nvSpPr>
        <p:spPr/>
        <p:txBody>
          <a:bodyPr/>
          <a:lstStyle/>
          <a:p>
            <a:fld id="{26731706-F76B-49F5-8613-541372E21A2C}" type="slidenum">
              <a:rPr lang="en-US" smtClean="0"/>
              <a:t>‹#›</a:t>
            </a:fld>
            <a:endParaRPr lang="en-US"/>
          </a:p>
        </p:txBody>
      </p:sp>
    </p:spTree>
    <p:extLst>
      <p:ext uri="{BB962C8B-B14F-4D97-AF65-F5344CB8AC3E}">
        <p14:creationId xmlns:p14="http://schemas.microsoft.com/office/powerpoint/2010/main" val="23974930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2_Title and Content">
    <p:bg>
      <p:bgPr>
        <a:solidFill>
          <a:schemeClr val="tx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8EFA6B-23EF-61C7-A7B4-D407C4310681}"/>
              </a:ext>
            </a:extLst>
          </p:cNvPr>
          <p:cNvSpPr>
            <a:spLocks noGrp="1"/>
          </p:cNvSpPr>
          <p:nvPr>
            <p:ph type="body" sz="quarter" idx="10" hasCustomPrompt="1"/>
          </p:nvPr>
        </p:nvSpPr>
        <p:spPr>
          <a:xfrm>
            <a:off x="1028700" y="1981200"/>
            <a:ext cx="7086600" cy="1524002"/>
          </a:xfrm>
        </p:spPr>
        <p:txBody>
          <a:bodyPr anchor="b">
            <a:normAutofit/>
          </a:bodyPr>
          <a:lstStyle>
            <a:lvl1pPr marL="0" indent="0" algn="ctr">
              <a:buNone/>
              <a:defRPr sz="3300" b="1" i="0">
                <a:solidFill>
                  <a:schemeClr val="bg1"/>
                </a:solidFill>
                <a:latin typeface="Silka Bold" pitchFamily="2" charset="77"/>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en-US"/>
              <a:t>Header</a:t>
            </a:r>
          </a:p>
        </p:txBody>
      </p:sp>
      <p:sp>
        <p:nvSpPr>
          <p:cNvPr id="8" name="Text Placeholder 3">
            <a:extLst>
              <a:ext uri="{FF2B5EF4-FFF2-40B4-BE49-F238E27FC236}">
                <a16:creationId xmlns:a16="http://schemas.microsoft.com/office/drawing/2014/main" id="{524D579E-E2FB-1AAD-AC86-CB55AAD4AEC8}"/>
              </a:ext>
            </a:extLst>
          </p:cNvPr>
          <p:cNvSpPr>
            <a:spLocks noGrp="1"/>
          </p:cNvSpPr>
          <p:nvPr>
            <p:ph type="body" sz="quarter" idx="11" hasCustomPrompt="1"/>
          </p:nvPr>
        </p:nvSpPr>
        <p:spPr>
          <a:xfrm>
            <a:off x="1028700" y="3581400"/>
            <a:ext cx="7086600" cy="1524002"/>
          </a:xfrm>
        </p:spPr>
        <p:txBody>
          <a:bodyPr anchor="t">
            <a:normAutofit/>
          </a:bodyPr>
          <a:lstStyle>
            <a:lvl1pPr marL="0" indent="0" algn="ctr">
              <a:buNone/>
              <a:defRPr sz="1800" b="0" i="0">
                <a:solidFill>
                  <a:schemeClr val="bg1"/>
                </a:solidFill>
                <a:latin typeface="Silka Light" pitchFamily="2" charset="77"/>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en-US"/>
              <a:t>Subhead</a:t>
            </a:r>
          </a:p>
        </p:txBody>
      </p:sp>
    </p:spTree>
    <p:extLst>
      <p:ext uri="{BB962C8B-B14F-4D97-AF65-F5344CB8AC3E}">
        <p14:creationId xmlns:p14="http://schemas.microsoft.com/office/powerpoint/2010/main" val="26802403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D76B-64F4-4985-859A-E9C96FA2DEEA}"/>
              </a:ext>
            </a:extLst>
          </p:cNvPr>
          <p:cNvSpPr>
            <a:spLocks noGrp="1"/>
          </p:cNvSpPr>
          <p:nvPr>
            <p:ph type="title"/>
          </p:nvPr>
        </p:nvSpPr>
        <p:spPr/>
        <p:txBody>
          <a:bodyPr/>
          <a:lstStyle/>
          <a:p>
            <a:r>
              <a:rPr lang="en-US"/>
              <a:t>Click to edit Master title style</a:t>
            </a:r>
          </a:p>
        </p:txBody>
      </p:sp>
      <p:sp>
        <p:nvSpPr>
          <p:cNvPr id="3" name="Text Placeholder 8">
            <a:extLst>
              <a:ext uri="{FF2B5EF4-FFF2-40B4-BE49-F238E27FC236}">
                <a16:creationId xmlns:a16="http://schemas.microsoft.com/office/drawing/2014/main" id="{C07EC9F8-11C7-E108-0A51-7A0C18CC3D51}"/>
              </a:ext>
            </a:extLst>
          </p:cNvPr>
          <p:cNvSpPr>
            <a:spLocks noGrp="1"/>
          </p:cNvSpPr>
          <p:nvPr>
            <p:ph type="body" sz="quarter" idx="13"/>
          </p:nvPr>
        </p:nvSpPr>
        <p:spPr>
          <a:xfrm>
            <a:off x="207981" y="1623741"/>
            <a:ext cx="4861006" cy="1591286"/>
          </a:xfrm>
        </p:spPr>
        <p:txBody>
          <a:bodyPr>
            <a:normAutofit/>
          </a:bodyPr>
          <a:lstStyle>
            <a:lvl1pPr marL="0" indent="0">
              <a:buNone/>
              <a:defRPr sz="1350" b="0" i="0">
                <a:solidFill>
                  <a:schemeClr val="bg1"/>
                </a:solidFill>
                <a:latin typeface="Silka Light" pitchFamily="2" charset="77"/>
              </a:defRPr>
            </a:lvl1pPr>
          </a:lstStyle>
          <a:p>
            <a:pPr lvl="0"/>
            <a:r>
              <a:rPr lang="en-US"/>
              <a:t>Click to edit Master text styles</a:t>
            </a:r>
          </a:p>
        </p:txBody>
      </p:sp>
      <p:sp>
        <p:nvSpPr>
          <p:cNvPr id="4" name="Text Placeholder 4">
            <a:extLst>
              <a:ext uri="{FF2B5EF4-FFF2-40B4-BE49-F238E27FC236}">
                <a16:creationId xmlns:a16="http://schemas.microsoft.com/office/drawing/2014/main" id="{045E58D2-0C9C-2E59-9E85-450944366C13}"/>
              </a:ext>
            </a:extLst>
          </p:cNvPr>
          <p:cNvSpPr>
            <a:spLocks noGrp="1"/>
          </p:cNvSpPr>
          <p:nvPr>
            <p:ph type="body" sz="quarter" idx="11"/>
          </p:nvPr>
        </p:nvSpPr>
        <p:spPr>
          <a:xfrm>
            <a:off x="228600" y="844952"/>
            <a:ext cx="8686800" cy="740217"/>
          </a:xfrm>
        </p:spPr>
        <p:txBody>
          <a:bodyPr/>
          <a:lstStyle>
            <a:lvl1pPr marL="0" indent="0">
              <a:buNone/>
              <a:defRPr b="0" i="0">
                <a:solidFill>
                  <a:schemeClr val="accent3"/>
                </a:solidFill>
                <a:latin typeface="Silka" pitchFamily="2" charset="77"/>
              </a:defRPr>
            </a:lvl1pPr>
          </a:lstStyle>
          <a:p>
            <a:pPr lvl="0"/>
            <a:r>
              <a:rPr lang="en-US"/>
              <a:t>Click to edit Master text styles</a:t>
            </a:r>
          </a:p>
        </p:txBody>
      </p:sp>
      <p:sp>
        <p:nvSpPr>
          <p:cNvPr id="5" name="Text Placeholder 7">
            <a:extLst>
              <a:ext uri="{FF2B5EF4-FFF2-40B4-BE49-F238E27FC236}">
                <a16:creationId xmlns:a16="http://schemas.microsoft.com/office/drawing/2014/main" id="{F280A3EC-11A6-DE12-DD38-6BD9F79BE1D2}"/>
              </a:ext>
            </a:extLst>
          </p:cNvPr>
          <p:cNvSpPr>
            <a:spLocks noGrp="1"/>
          </p:cNvSpPr>
          <p:nvPr>
            <p:ph type="body" sz="quarter" idx="15"/>
          </p:nvPr>
        </p:nvSpPr>
        <p:spPr>
          <a:xfrm>
            <a:off x="4496833" y="6251540"/>
            <a:ext cx="4974431" cy="419100"/>
          </a:xfrm>
        </p:spPr>
        <p:txBody>
          <a:bodyPr>
            <a:normAutofit/>
          </a:bodyPr>
          <a:lstStyle>
            <a:lvl1pPr marL="0" indent="0">
              <a:buNone/>
              <a:defRPr sz="1350" b="0" i="1">
                <a:solidFill>
                  <a:schemeClr val="accent1"/>
                </a:solidFill>
                <a:latin typeface="Silka" pitchFamily="2" charset="77"/>
              </a:defRPr>
            </a:lvl1pPr>
          </a:lstStyle>
          <a:p>
            <a:pPr lvl="0"/>
            <a:r>
              <a:rPr lang="en-US"/>
              <a:t>Click to edit Master text styles</a:t>
            </a:r>
          </a:p>
        </p:txBody>
      </p:sp>
    </p:spTree>
    <p:extLst>
      <p:ext uri="{BB962C8B-B14F-4D97-AF65-F5344CB8AC3E}">
        <p14:creationId xmlns:p14="http://schemas.microsoft.com/office/powerpoint/2010/main" val="23458962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32188B1-FE3E-6042-8621-072F9DD89242}" type="slidenum">
              <a:rPr lang="en-US" smtClean="0"/>
              <a:t>‹#›</a:t>
            </a:fld>
            <a:endParaRPr lang="en-US"/>
          </a:p>
        </p:txBody>
      </p:sp>
    </p:spTree>
    <p:extLst>
      <p:ext uri="{BB962C8B-B14F-4D97-AF65-F5344CB8AC3E}">
        <p14:creationId xmlns:p14="http://schemas.microsoft.com/office/powerpoint/2010/main" val="35609256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C0EF-8441-4024-8A12-5F0E038CF395}"/>
              </a:ext>
            </a:extLst>
          </p:cNvPr>
          <p:cNvSpPr>
            <a:spLocks noGrp="1"/>
          </p:cNvSpPr>
          <p:nvPr>
            <p:ph type="title"/>
          </p:nvPr>
        </p:nvSpPr>
        <p:spPr>
          <a:xfrm>
            <a:off x="185166" y="356617"/>
            <a:ext cx="8668512" cy="62745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70C1A0B-86FB-478B-BF78-F00E43E69859}"/>
              </a:ext>
            </a:extLst>
          </p:cNvPr>
          <p:cNvSpPr>
            <a:spLocks noGrp="1"/>
          </p:cNvSpPr>
          <p:nvPr>
            <p:ph sz="half" idx="1"/>
          </p:nvPr>
        </p:nvSpPr>
        <p:spPr>
          <a:xfrm>
            <a:off x="185166" y="1597231"/>
            <a:ext cx="4217670" cy="4579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FEBEA2-3410-41EE-97A5-1417DFF62B4A}"/>
              </a:ext>
            </a:extLst>
          </p:cNvPr>
          <p:cNvSpPr>
            <a:spLocks noGrp="1"/>
          </p:cNvSpPr>
          <p:nvPr>
            <p:ph sz="half" idx="2"/>
          </p:nvPr>
        </p:nvSpPr>
        <p:spPr>
          <a:xfrm>
            <a:off x="4634643" y="1597231"/>
            <a:ext cx="4219036" cy="4579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EEF990A-6A39-4361-9DE0-DED0B3CF8C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3164D-FA37-453B-AC0E-D5FC9754B156}"/>
              </a:ext>
            </a:extLst>
          </p:cNvPr>
          <p:cNvSpPr>
            <a:spLocks noGrp="1"/>
          </p:cNvSpPr>
          <p:nvPr>
            <p:ph type="sldNum" sz="quarter" idx="12"/>
          </p:nvPr>
        </p:nvSpPr>
        <p:spPr/>
        <p:txBody>
          <a:bodyPr/>
          <a:lstStyle/>
          <a:p>
            <a:endParaRPr lang="en-US"/>
          </a:p>
        </p:txBody>
      </p:sp>
      <p:sp>
        <p:nvSpPr>
          <p:cNvPr id="5" name="Text Placeholder 4">
            <a:extLst>
              <a:ext uri="{FF2B5EF4-FFF2-40B4-BE49-F238E27FC236}">
                <a16:creationId xmlns:a16="http://schemas.microsoft.com/office/drawing/2014/main" id="{4771E52B-E5F7-27F5-639A-74EB749E8A56}"/>
              </a:ext>
            </a:extLst>
          </p:cNvPr>
          <p:cNvSpPr>
            <a:spLocks noGrp="1"/>
          </p:cNvSpPr>
          <p:nvPr>
            <p:ph type="body" sz="quarter" idx="13"/>
          </p:nvPr>
        </p:nvSpPr>
        <p:spPr>
          <a:xfrm>
            <a:off x="185166" y="984069"/>
            <a:ext cx="8686800" cy="522514"/>
          </a:xfrm>
          <a:prstGeom prst="rect">
            <a:avLst/>
          </a:prstGeom>
        </p:spPr>
        <p:txBody>
          <a:bodyPr/>
          <a:lstStyle>
            <a:lvl1pPr marL="0" indent="0">
              <a:buNone/>
              <a:defRPr sz="1800" b="0" i="0">
                <a:solidFill>
                  <a:schemeClr val="accent3"/>
                </a:solidFill>
                <a:latin typeface="Silka" pitchFamily="2" charset="77"/>
              </a:defRPr>
            </a:lvl1pPr>
          </a:lstStyle>
          <a:p>
            <a:pPr lvl="0"/>
            <a:r>
              <a:rPr lang="en-US"/>
              <a:t>Click to edit Master text styles</a:t>
            </a:r>
          </a:p>
        </p:txBody>
      </p:sp>
      <p:sp>
        <p:nvSpPr>
          <p:cNvPr id="8" name="Text Placeholder 6">
            <a:extLst>
              <a:ext uri="{FF2B5EF4-FFF2-40B4-BE49-F238E27FC236}">
                <a16:creationId xmlns:a16="http://schemas.microsoft.com/office/drawing/2014/main" id="{AC92AC90-3EA8-EBDA-1DEC-48C845944504}"/>
              </a:ext>
            </a:extLst>
          </p:cNvPr>
          <p:cNvSpPr>
            <a:spLocks noGrp="1"/>
          </p:cNvSpPr>
          <p:nvPr>
            <p:ph type="body" sz="quarter" idx="14" hasCustomPrompt="1"/>
          </p:nvPr>
        </p:nvSpPr>
        <p:spPr>
          <a:xfrm>
            <a:off x="1698171" y="6228859"/>
            <a:ext cx="6779624" cy="365125"/>
          </a:xfrm>
        </p:spPr>
        <p:txBody>
          <a:bodyPr vert="horz" lIns="0" tIns="0" rIns="0" bIns="0" rtlCol="0" anchor="t" anchorCtr="0">
            <a:normAutofit/>
          </a:bodyPr>
          <a:lstStyle>
            <a:lvl1pPr marL="0" indent="0">
              <a:buNone/>
              <a:defRPr lang="en-US" sz="900" i="1" dirty="0">
                <a:solidFill>
                  <a:schemeClr val="accent1"/>
                </a:solidFill>
              </a:defRPr>
            </a:lvl1pPr>
          </a:lstStyle>
          <a:p>
            <a:pPr marL="85725" lvl="0" indent="-85725">
              <a:lnSpc>
                <a:spcPct val="100000"/>
              </a:lnSpc>
              <a:spcBef>
                <a:spcPts val="0"/>
              </a:spcBef>
            </a:pPr>
            <a:r>
              <a:rPr lang="en-US"/>
              <a:t>Type source here</a:t>
            </a:r>
          </a:p>
        </p:txBody>
      </p:sp>
    </p:spTree>
    <p:extLst>
      <p:ext uri="{BB962C8B-B14F-4D97-AF65-F5344CB8AC3E}">
        <p14:creationId xmlns:p14="http://schemas.microsoft.com/office/powerpoint/2010/main" val="298708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3_BLUE - Title, Subtitle and Content">
    <p:bg bwMode="gray">
      <p:bgPr>
        <a:solidFill>
          <a:schemeClr val="bg1"/>
        </a:solidFill>
        <a:effectLst/>
      </p:bgPr>
    </p:bg>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81CCBD61-8D7C-4CA2-A364-98215BB60167}"/>
              </a:ext>
            </a:extLst>
          </p:cNvPr>
          <p:cNvSpPr>
            <a:spLocks noGrp="1"/>
          </p:cNvSpPr>
          <p:nvPr>
            <p:ph type="sldNum" sz="quarter" idx="4"/>
          </p:nvPr>
        </p:nvSpPr>
        <p:spPr bwMode="gray">
          <a:xfrm>
            <a:off x="8724900" y="6423218"/>
            <a:ext cx="381000" cy="380999"/>
          </a:xfrm>
          <a:prstGeom prst="rect">
            <a:avLst/>
          </a:prstGeom>
        </p:spPr>
        <p:txBody>
          <a:bodyPr vert="horz" lIns="0" tIns="45720" rIns="0" bIns="45720" rtlCol="0" anchor="ctr" anchorCtr="1"/>
          <a:lstStyle>
            <a:lvl1pPr algn="r">
              <a:defRPr sz="675"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a:p>
        </p:txBody>
      </p:sp>
      <p:sp>
        <p:nvSpPr>
          <p:cNvPr id="7" name="Rectangle 2">
            <a:extLst>
              <a:ext uri="{FF2B5EF4-FFF2-40B4-BE49-F238E27FC236}">
                <a16:creationId xmlns:a16="http://schemas.microsoft.com/office/drawing/2014/main" id="{6255B93D-A116-40D1-9911-4A88B2C9BA67}"/>
              </a:ext>
            </a:extLst>
          </p:cNvPr>
          <p:cNvSpPr>
            <a:spLocks noGrp="1" noChangeArrowheads="1"/>
          </p:cNvSpPr>
          <p:nvPr>
            <p:ph type="title"/>
          </p:nvPr>
        </p:nvSpPr>
        <p:spPr bwMode="auto">
          <a:xfrm>
            <a:off x="379729" y="226455"/>
            <a:ext cx="854049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a:solidFill>
                  <a:schemeClr val="tx1"/>
                </a:solidFill>
              </a:defRPr>
            </a:lvl1pPr>
          </a:lstStyle>
          <a:p>
            <a:pPr lvl="0"/>
            <a:r>
              <a:rPr lang="en-US" altLang="en-US"/>
              <a:t>Click to edit Master title style</a:t>
            </a:r>
          </a:p>
        </p:txBody>
      </p:sp>
      <p:sp>
        <p:nvSpPr>
          <p:cNvPr id="8" name="Text Placeholder 4">
            <a:extLst>
              <a:ext uri="{FF2B5EF4-FFF2-40B4-BE49-F238E27FC236}">
                <a16:creationId xmlns:a16="http://schemas.microsoft.com/office/drawing/2014/main" id="{3A35159F-E647-4380-AE67-BD7887FCB617}"/>
              </a:ext>
            </a:extLst>
          </p:cNvPr>
          <p:cNvSpPr>
            <a:spLocks noGrp="1"/>
          </p:cNvSpPr>
          <p:nvPr>
            <p:ph type="body" sz="quarter" idx="10"/>
          </p:nvPr>
        </p:nvSpPr>
        <p:spPr>
          <a:xfrm>
            <a:off x="379730" y="1086274"/>
            <a:ext cx="8528946" cy="521159"/>
          </a:xfrm>
          <a:prstGeom prst="rect">
            <a:avLst/>
          </a:prstGeom>
        </p:spPr>
        <p:txBody>
          <a:bodyPr/>
          <a:lstStyle>
            <a:lvl1pPr marL="0" indent="0">
              <a:buNone/>
              <a:defRPr sz="1800">
                <a:solidFill>
                  <a:schemeClr val="bg2"/>
                </a:solidFill>
              </a:defRPr>
            </a:lvl1pPr>
            <a:lvl2pPr>
              <a:buNone/>
              <a:defRPr sz="1500"/>
            </a:lvl2pPr>
            <a:lvl3pPr>
              <a:buNone/>
              <a:defRPr sz="1500"/>
            </a:lvl3pPr>
            <a:lvl4pPr>
              <a:buNone/>
              <a:defRPr sz="1500"/>
            </a:lvl4pPr>
            <a:lvl5pPr>
              <a:buNone/>
              <a:defRPr sz="1500"/>
            </a:lvl5pPr>
          </a:lstStyle>
          <a:p>
            <a:pPr lvl="0"/>
            <a:r>
              <a:rPr lang="en-US"/>
              <a:t>Edit Master text styles</a:t>
            </a:r>
          </a:p>
        </p:txBody>
      </p:sp>
      <p:sp>
        <p:nvSpPr>
          <p:cNvPr id="10" name="Rectangle 3">
            <a:extLst>
              <a:ext uri="{FF2B5EF4-FFF2-40B4-BE49-F238E27FC236}">
                <a16:creationId xmlns:a16="http://schemas.microsoft.com/office/drawing/2014/main" id="{1394F49D-7DFD-4DEF-A46C-2951FB72A987}"/>
              </a:ext>
            </a:extLst>
          </p:cNvPr>
          <p:cNvSpPr>
            <a:spLocks noGrp="1" noChangeArrowheads="1"/>
          </p:cNvSpPr>
          <p:nvPr>
            <p:ph idx="11"/>
          </p:nvPr>
        </p:nvSpPr>
        <p:spPr bwMode="auto">
          <a:xfrm>
            <a:off x="384555" y="1827728"/>
            <a:ext cx="8535670" cy="439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2689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3_two text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57D20-0295-4EE8-8035-F5E45B19BDFB}"/>
              </a:ext>
            </a:extLst>
          </p:cNvPr>
          <p:cNvSpPr>
            <a:spLocks noGrp="1"/>
          </p:cNvSpPr>
          <p:nvPr>
            <p:ph type="title"/>
          </p:nvPr>
        </p:nvSpPr>
        <p:spPr>
          <a:xfrm>
            <a:off x="187932" y="354015"/>
            <a:ext cx="8328609" cy="607580"/>
          </a:xfrm>
        </p:spPr>
        <p:txBody>
          <a:bodyPr anchor="t" anchorCtr="0">
            <a:noAutofit/>
          </a:bodyPr>
          <a:lstStyle>
            <a:lvl1pPr>
              <a:defRPr/>
            </a:lvl1pPr>
          </a:lstStyle>
          <a:p>
            <a:r>
              <a:rPr lang="en-US"/>
              <a:t>Click to edit Master title style</a:t>
            </a:r>
          </a:p>
        </p:txBody>
      </p:sp>
      <p:sp>
        <p:nvSpPr>
          <p:cNvPr id="8" name="Footer Placeholder 7">
            <a:extLst>
              <a:ext uri="{FF2B5EF4-FFF2-40B4-BE49-F238E27FC236}">
                <a16:creationId xmlns:a16="http://schemas.microsoft.com/office/drawing/2014/main" id="{181C4373-878E-423D-80B5-FB776D1600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1748ED-5FD6-4853-B578-82B63DF824A1}"/>
              </a:ext>
            </a:extLst>
          </p:cNvPr>
          <p:cNvSpPr>
            <a:spLocks noGrp="1"/>
          </p:cNvSpPr>
          <p:nvPr>
            <p:ph type="sldNum" sz="quarter" idx="12"/>
          </p:nvPr>
        </p:nvSpPr>
        <p:spPr/>
        <p:txBody>
          <a:bodyPr/>
          <a:lstStyle/>
          <a:p>
            <a:endParaRPr lang="en-US"/>
          </a:p>
        </p:txBody>
      </p:sp>
      <p:sp>
        <p:nvSpPr>
          <p:cNvPr id="4" name="Text Placeholder 2">
            <a:extLst>
              <a:ext uri="{FF2B5EF4-FFF2-40B4-BE49-F238E27FC236}">
                <a16:creationId xmlns:a16="http://schemas.microsoft.com/office/drawing/2014/main" id="{4A0C0B96-A7C5-D462-6398-C3504C613ADE}"/>
              </a:ext>
            </a:extLst>
          </p:cNvPr>
          <p:cNvSpPr>
            <a:spLocks noGrp="1"/>
          </p:cNvSpPr>
          <p:nvPr>
            <p:ph type="body" idx="1"/>
          </p:nvPr>
        </p:nvSpPr>
        <p:spPr>
          <a:xfrm>
            <a:off x="185166" y="978146"/>
            <a:ext cx="8328609" cy="721995"/>
          </a:xfrm>
        </p:spPr>
        <p:txBody>
          <a:bodyPr anchor="t" anchorCtr="0">
            <a:noAutofit/>
          </a:bodyPr>
          <a:lstStyle>
            <a:lvl1pPr marL="0" indent="0">
              <a:lnSpc>
                <a:spcPct val="100000"/>
              </a:lnSpc>
              <a:spcBef>
                <a:spcPts val="225"/>
              </a:spcBef>
              <a:buNone/>
              <a:defRPr sz="1350" b="0" i="1">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6">
            <a:extLst>
              <a:ext uri="{FF2B5EF4-FFF2-40B4-BE49-F238E27FC236}">
                <a16:creationId xmlns:a16="http://schemas.microsoft.com/office/drawing/2014/main" id="{E047E482-1DD1-ADB5-3E3B-366E61533B14}"/>
              </a:ext>
            </a:extLst>
          </p:cNvPr>
          <p:cNvSpPr>
            <a:spLocks noGrp="1"/>
          </p:cNvSpPr>
          <p:nvPr>
            <p:ph type="body" sz="quarter" idx="13" hasCustomPrompt="1"/>
          </p:nvPr>
        </p:nvSpPr>
        <p:spPr>
          <a:xfrm>
            <a:off x="188119" y="6078236"/>
            <a:ext cx="8670131" cy="365125"/>
          </a:xfrm>
        </p:spPr>
        <p:txBody>
          <a:bodyPr anchor="t" anchorCtr="0"/>
          <a:lstStyle>
            <a:lvl1pPr marL="0" indent="0">
              <a:lnSpc>
                <a:spcPct val="100000"/>
              </a:lnSpc>
              <a:spcBef>
                <a:spcPts val="0"/>
              </a:spcBef>
              <a:buNone/>
              <a:defRPr i="1"/>
            </a:lvl1pPr>
          </a:lstStyle>
          <a:p>
            <a:pPr lvl="0"/>
            <a:r>
              <a:rPr lang="en-US"/>
              <a:t>Type source here</a:t>
            </a:r>
          </a:p>
        </p:txBody>
      </p:sp>
    </p:spTree>
    <p:extLst>
      <p:ext uri="{BB962C8B-B14F-4D97-AF65-F5344CB8AC3E}">
        <p14:creationId xmlns:p14="http://schemas.microsoft.com/office/powerpoint/2010/main" val="349462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144">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D76B-64F4-4985-859A-E9C96FA2DEEA}"/>
              </a:ext>
            </a:extLst>
          </p:cNvPr>
          <p:cNvSpPr>
            <a:spLocks noGrp="1"/>
          </p:cNvSpPr>
          <p:nvPr>
            <p:ph type="title"/>
          </p:nvPr>
        </p:nvSpPr>
        <p:spPr>
          <a:xfrm>
            <a:off x="240640" y="304484"/>
            <a:ext cx="8674760" cy="762317"/>
          </a:xfrm>
        </p:spPr>
        <p:txBody>
          <a:bodyPr/>
          <a:lstStyle>
            <a:lvl1pPr>
              <a:defRPr sz="2250"/>
            </a:lvl1pPr>
          </a:lstStyle>
          <a:p>
            <a:r>
              <a:rPr lang="en-US"/>
              <a:t>Click to edit Master title style</a:t>
            </a:r>
          </a:p>
        </p:txBody>
      </p:sp>
      <p:sp>
        <p:nvSpPr>
          <p:cNvPr id="3" name="Text Placeholder 8">
            <a:extLst>
              <a:ext uri="{FF2B5EF4-FFF2-40B4-BE49-F238E27FC236}">
                <a16:creationId xmlns:a16="http://schemas.microsoft.com/office/drawing/2014/main" id="{C07EC9F8-11C7-E108-0A51-7A0C18CC3D51}"/>
              </a:ext>
            </a:extLst>
          </p:cNvPr>
          <p:cNvSpPr>
            <a:spLocks noGrp="1"/>
          </p:cNvSpPr>
          <p:nvPr>
            <p:ph type="body" sz="quarter" idx="13"/>
          </p:nvPr>
        </p:nvSpPr>
        <p:spPr>
          <a:xfrm>
            <a:off x="240640" y="1623741"/>
            <a:ext cx="4861006" cy="1591286"/>
          </a:xfrm>
        </p:spPr>
        <p:txBody>
          <a:bodyPr>
            <a:normAutofit/>
          </a:bodyPr>
          <a:lstStyle>
            <a:lvl1pPr marL="0" indent="0">
              <a:buNone/>
              <a:defRPr sz="1350" b="0" i="0">
                <a:solidFill>
                  <a:schemeClr val="tx1"/>
                </a:solidFill>
                <a:latin typeface="Silka Light" pitchFamily="2" charset="77"/>
              </a:defRPr>
            </a:lvl1pPr>
          </a:lstStyle>
          <a:p>
            <a:pPr lvl="0"/>
            <a:r>
              <a:rPr lang="en-US"/>
              <a:t>Click to edit Master text styles</a:t>
            </a:r>
          </a:p>
        </p:txBody>
      </p:sp>
      <p:sp>
        <p:nvSpPr>
          <p:cNvPr id="4" name="Text Placeholder 4">
            <a:extLst>
              <a:ext uri="{FF2B5EF4-FFF2-40B4-BE49-F238E27FC236}">
                <a16:creationId xmlns:a16="http://schemas.microsoft.com/office/drawing/2014/main" id="{045E58D2-0C9C-2E59-9E85-450944366C13}"/>
              </a:ext>
            </a:extLst>
          </p:cNvPr>
          <p:cNvSpPr>
            <a:spLocks noGrp="1"/>
          </p:cNvSpPr>
          <p:nvPr>
            <p:ph type="body" sz="quarter" idx="11"/>
          </p:nvPr>
        </p:nvSpPr>
        <p:spPr>
          <a:xfrm>
            <a:off x="228600" y="1066800"/>
            <a:ext cx="8686800" cy="518368"/>
          </a:xfrm>
        </p:spPr>
        <p:txBody>
          <a:bodyPr>
            <a:normAutofit/>
          </a:bodyPr>
          <a:lstStyle>
            <a:lvl1pPr marL="0" indent="0">
              <a:buNone/>
              <a:defRPr sz="1200" b="0" i="0">
                <a:solidFill>
                  <a:schemeClr val="accent3">
                    <a:lumMod val="60000"/>
                    <a:lumOff val="40000"/>
                  </a:schemeClr>
                </a:solidFill>
                <a:latin typeface="Silka" pitchFamily="2" charset="77"/>
              </a:defRPr>
            </a:lvl1pPr>
          </a:lstStyle>
          <a:p>
            <a:pPr lvl="0"/>
            <a:r>
              <a:rPr lang="en-US"/>
              <a:t>Click to edit Master text styles</a:t>
            </a:r>
          </a:p>
        </p:txBody>
      </p:sp>
      <p:sp>
        <p:nvSpPr>
          <p:cNvPr id="5" name="Text Placeholder 7">
            <a:extLst>
              <a:ext uri="{FF2B5EF4-FFF2-40B4-BE49-F238E27FC236}">
                <a16:creationId xmlns:a16="http://schemas.microsoft.com/office/drawing/2014/main" id="{F280A3EC-11A6-DE12-DD38-6BD9F79BE1D2}"/>
              </a:ext>
            </a:extLst>
          </p:cNvPr>
          <p:cNvSpPr>
            <a:spLocks noGrp="1"/>
          </p:cNvSpPr>
          <p:nvPr>
            <p:ph type="body" sz="quarter" idx="15"/>
          </p:nvPr>
        </p:nvSpPr>
        <p:spPr>
          <a:xfrm>
            <a:off x="4496833" y="6251540"/>
            <a:ext cx="4974431" cy="419100"/>
          </a:xfrm>
        </p:spPr>
        <p:txBody>
          <a:bodyPr>
            <a:normAutofit/>
          </a:bodyPr>
          <a:lstStyle>
            <a:lvl1pPr marL="0" indent="0">
              <a:buNone/>
              <a:defRPr sz="900" b="0" i="1">
                <a:solidFill>
                  <a:schemeClr val="accent3">
                    <a:lumMod val="60000"/>
                    <a:lumOff val="40000"/>
                  </a:schemeClr>
                </a:solidFill>
                <a:latin typeface="Silka" pitchFamily="2" charset="77"/>
              </a:defRPr>
            </a:lvl1pPr>
          </a:lstStyle>
          <a:p>
            <a:pPr lvl="0"/>
            <a:r>
              <a:rPr lang="en-US"/>
              <a:t>Click to edit Master text styles</a:t>
            </a:r>
          </a:p>
        </p:txBody>
      </p:sp>
    </p:spTree>
    <p:extLst>
      <p:ext uri="{BB962C8B-B14F-4D97-AF65-F5344CB8AC3E}">
        <p14:creationId xmlns:p14="http://schemas.microsoft.com/office/powerpoint/2010/main" val="21969499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57D20-0295-4EE8-8035-F5E45B19BDFB}"/>
              </a:ext>
            </a:extLst>
          </p:cNvPr>
          <p:cNvSpPr>
            <a:spLocks noGrp="1"/>
          </p:cNvSpPr>
          <p:nvPr>
            <p:ph type="title"/>
          </p:nvPr>
        </p:nvSpPr>
        <p:spPr>
          <a:xfrm>
            <a:off x="187932" y="354015"/>
            <a:ext cx="8670317" cy="751974"/>
          </a:xfrm>
        </p:spPr>
        <p:txBody>
          <a:bodyPr anchor="t" anchorCtr="0"/>
          <a:lstStyle/>
          <a:p>
            <a:r>
              <a:rPr lang="en-US"/>
              <a:t>Click to edit Master title style</a:t>
            </a:r>
          </a:p>
        </p:txBody>
      </p:sp>
      <p:sp>
        <p:nvSpPr>
          <p:cNvPr id="4" name="Content Placeholder 3">
            <a:extLst>
              <a:ext uri="{FF2B5EF4-FFF2-40B4-BE49-F238E27FC236}">
                <a16:creationId xmlns:a16="http://schemas.microsoft.com/office/drawing/2014/main" id="{58B7A797-AC53-41EC-8470-FEC67885A2AB}"/>
              </a:ext>
            </a:extLst>
          </p:cNvPr>
          <p:cNvSpPr>
            <a:spLocks noGrp="1"/>
          </p:cNvSpPr>
          <p:nvPr>
            <p:ph sz="half" idx="2"/>
          </p:nvPr>
        </p:nvSpPr>
        <p:spPr>
          <a:xfrm>
            <a:off x="187932" y="1550126"/>
            <a:ext cx="8670318" cy="4540160"/>
          </a:xfrm>
        </p:spPr>
        <p:txBody>
          <a:bodyPr anchor="ctr" anchorCtr="1"/>
          <a:lstStyle>
            <a:lvl1pPr>
              <a:lnSpc>
                <a:spcPct val="85000"/>
              </a:lnSpc>
              <a:defRPr>
                <a:latin typeface="Silka SemiBold" panose="00000700000000000000" pitchFamily="50" charset="0"/>
              </a:defRPr>
            </a:lvl1pPr>
            <a:lvl2pPr>
              <a:lnSpc>
                <a:spcPct val="85000"/>
              </a:lnSpc>
              <a:defRPr/>
            </a:lvl2pPr>
            <a:lvl3pPr>
              <a:lnSpc>
                <a:spcPct val="85000"/>
              </a:lnSpc>
              <a:defRPr/>
            </a:lvl3pPr>
            <a:lvl4pPr>
              <a:lnSpc>
                <a:spcPct val="85000"/>
              </a:lnSpc>
              <a:defRPr/>
            </a:lvl4pPr>
            <a:lvl5pPr>
              <a:lnSpc>
                <a:spcPct val="85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81C4373-878E-423D-80B5-FB776D1600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1748ED-5FD6-4853-B578-82B63DF824A1}"/>
              </a:ext>
            </a:extLst>
          </p:cNvPr>
          <p:cNvSpPr>
            <a:spLocks noGrp="1"/>
          </p:cNvSpPr>
          <p:nvPr>
            <p:ph type="sldNum" sz="quarter" idx="12"/>
          </p:nvPr>
        </p:nvSpPr>
        <p:spPr/>
        <p:txBody>
          <a:bodyPr/>
          <a:lstStyle/>
          <a:p>
            <a:fld id="{26731706-F76B-49F5-8613-541372E21A2C}" type="slidenum">
              <a:rPr lang="en-US" smtClean="0"/>
              <a:t>‹#›</a:t>
            </a:fld>
            <a:endParaRPr lang="en-US"/>
          </a:p>
        </p:txBody>
      </p:sp>
      <p:sp>
        <p:nvSpPr>
          <p:cNvPr id="3" name="Text Placeholder 4">
            <a:extLst>
              <a:ext uri="{FF2B5EF4-FFF2-40B4-BE49-F238E27FC236}">
                <a16:creationId xmlns:a16="http://schemas.microsoft.com/office/drawing/2014/main" id="{0A1F0D30-9E47-D5AB-7B7D-CED7329DDF27}"/>
              </a:ext>
            </a:extLst>
          </p:cNvPr>
          <p:cNvSpPr>
            <a:spLocks noGrp="1"/>
          </p:cNvSpPr>
          <p:nvPr>
            <p:ph type="body" sz="quarter" idx="13"/>
          </p:nvPr>
        </p:nvSpPr>
        <p:spPr>
          <a:xfrm>
            <a:off x="187931" y="1105989"/>
            <a:ext cx="8686800" cy="444138"/>
          </a:xfrm>
        </p:spPr>
        <p:txBody>
          <a:bodyPr>
            <a:normAutofit/>
          </a:bodyPr>
          <a:lstStyle>
            <a:lvl1pPr marL="0" indent="0">
              <a:buNone/>
              <a:defRPr sz="1200" b="0" i="0">
                <a:solidFill>
                  <a:schemeClr val="accent3">
                    <a:lumMod val="60000"/>
                    <a:lumOff val="40000"/>
                  </a:schemeClr>
                </a:solidFill>
                <a:latin typeface="Silka" pitchFamily="2" charset="77"/>
              </a:defRPr>
            </a:lvl1pPr>
          </a:lstStyle>
          <a:p>
            <a:pPr lvl="0"/>
            <a:r>
              <a:rPr lang="en-US"/>
              <a:t>Click to edit Master text styles</a:t>
            </a:r>
          </a:p>
        </p:txBody>
      </p:sp>
    </p:spTree>
    <p:extLst>
      <p:ext uri="{BB962C8B-B14F-4D97-AF65-F5344CB8AC3E}">
        <p14:creationId xmlns:p14="http://schemas.microsoft.com/office/powerpoint/2010/main" val="3737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97E159-80DA-4046-8387-C3E857309210}" type="datetimeFigureOut">
              <a:rPr lang="en-US" smtClean="0"/>
              <a:t>2/11/2026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D1474C-8903-46F3-9AEE-046699C850D3}" type="slidenum">
              <a:rPr lang="en-US" smtClean="0"/>
              <a:t>‹#›</a:t>
            </a:fld>
            <a:endParaRPr lang="en-US" dirty="0"/>
          </a:p>
        </p:txBody>
      </p:sp>
    </p:spTree>
    <p:extLst>
      <p:ext uri="{BB962C8B-B14F-4D97-AF65-F5344CB8AC3E}">
        <p14:creationId xmlns:p14="http://schemas.microsoft.com/office/powerpoint/2010/main" val="17925032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C0EF-8441-4024-8A12-5F0E038CF395}"/>
              </a:ext>
            </a:extLst>
          </p:cNvPr>
          <p:cNvSpPr>
            <a:spLocks noGrp="1"/>
          </p:cNvSpPr>
          <p:nvPr>
            <p:ph type="title"/>
          </p:nvPr>
        </p:nvSpPr>
        <p:spPr>
          <a:xfrm>
            <a:off x="185166" y="356616"/>
            <a:ext cx="8668512" cy="710184"/>
          </a:xfrm>
        </p:spPr>
        <p:txBody>
          <a:bodyPr/>
          <a:lstStyle>
            <a:lvl1pPr>
              <a:spcAft>
                <a:spcPts val="450"/>
              </a:spcAft>
              <a:defRPr/>
            </a:lvl1pPr>
          </a:lstStyle>
          <a:p>
            <a:r>
              <a:rPr lang="en-US"/>
              <a:t>Click to edit Master title style</a:t>
            </a:r>
          </a:p>
        </p:txBody>
      </p:sp>
      <p:sp>
        <p:nvSpPr>
          <p:cNvPr id="3" name="Content Placeholder 2">
            <a:extLst>
              <a:ext uri="{FF2B5EF4-FFF2-40B4-BE49-F238E27FC236}">
                <a16:creationId xmlns:a16="http://schemas.microsoft.com/office/drawing/2014/main" id="{E70C1A0B-86FB-478B-BF78-F00E43E69859}"/>
              </a:ext>
            </a:extLst>
          </p:cNvPr>
          <p:cNvSpPr>
            <a:spLocks noGrp="1"/>
          </p:cNvSpPr>
          <p:nvPr>
            <p:ph sz="half" idx="1"/>
          </p:nvPr>
        </p:nvSpPr>
        <p:spPr>
          <a:xfrm>
            <a:off x="185166" y="1597231"/>
            <a:ext cx="4217670" cy="4579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FEBEA2-3410-41EE-97A5-1417DFF62B4A}"/>
              </a:ext>
            </a:extLst>
          </p:cNvPr>
          <p:cNvSpPr>
            <a:spLocks noGrp="1"/>
          </p:cNvSpPr>
          <p:nvPr>
            <p:ph sz="half" idx="2"/>
          </p:nvPr>
        </p:nvSpPr>
        <p:spPr>
          <a:xfrm>
            <a:off x="4634643" y="1597231"/>
            <a:ext cx="4219036" cy="4579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EEF990A-6A39-4361-9DE0-DED0B3CF8C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3164D-FA37-453B-AC0E-D5FC9754B156}"/>
              </a:ext>
            </a:extLst>
          </p:cNvPr>
          <p:cNvSpPr>
            <a:spLocks noGrp="1"/>
          </p:cNvSpPr>
          <p:nvPr>
            <p:ph type="sldNum" sz="quarter" idx="12"/>
          </p:nvPr>
        </p:nvSpPr>
        <p:spPr/>
        <p:txBody>
          <a:bodyPr/>
          <a:lstStyle/>
          <a:p>
            <a:fld id="{26731706-F76B-49F5-8613-541372E21A2C}" type="slidenum">
              <a:rPr lang="en-US" smtClean="0"/>
              <a:t>‹#›</a:t>
            </a:fld>
            <a:endParaRPr lang="en-US"/>
          </a:p>
        </p:txBody>
      </p:sp>
      <p:sp>
        <p:nvSpPr>
          <p:cNvPr id="5" name="Text Placeholder 4">
            <a:extLst>
              <a:ext uri="{FF2B5EF4-FFF2-40B4-BE49-F238E27FC236}">
                <a16:creationId xmlns:a16="http://schemas.microsoft.com/office/drawing/2014/main" id="{F006F6A7-8850-186C-D7EC-4A7950040D45}"/>
              </a:ext>
            </a:extLst>
          </p:cNvPr>
          <p:cNvSpPr>
            <a:spLocks noGrp="1"/>
          </p:cNvSpPr>
          <p:nvPr>
            <p:ph type="body" sz="quarter" idx="13"/>
          </p:nvPr>
        </p:nvSpPr>
        <p:spPr>
          <a:xfrm>
            <a:off x="185166" y="1066800"/>
            <a:ext cx="8668512" cy="518368"/>
          </a:xfrm>
        </p:spPr>
        <p:txBody>
          <a:bodyPr>
            <a:normAutofit/>
          </a:bodyPr>
          <a:lstStyle>
            <a:lvl1pPr marL="0" indent="0">
              <a:spcBef>
                <a:spcPts val="900"/>
              </a:spcBef>
              <a:spcAft>
                <a:spcPts val="450"/>
              </a:spcAft>
              <a:buNone/>
              <a:defRPr sz="1500" b="0" i="0">
                <a:solidFill>
                  <a:schemeClr val="accent3">
                    <a:lumMod val="60000"/>
                    <a:lumOff val="40000"/>
                  </a:schemeClr>
                </a:solidFill>
                <a:latin typeface="Silka" pitchFamily="2" charset="77"/>
              </a:defRPr>
            </a:lvl1pPr>
          </a:lstStyle>
          <a:p>
            <a:pPr lvl="0"/>
            <a:r>
              <a:rPr lang="en-US"/>
              <a:t>Click to edit Master text styles</a:t>
            </a:r>
          </a:p>
        </p:txBody>
      </p:sp>
    </p:spTree>
    <p:extLst>
      <p:ext uri="{BB962C8B-B14F-4D97-AF65-F5344CB8AC3E}">
        <p14:creationId xmlns:p14="http://schemas.microsoft.com/office/powerpoint/2010/main" val="29991253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4CA82-66ED-AA01-6D53-B3295AA55F64}"/>
              </a:ext>
            </a:extLst>
          </p:cNvPr>
          <p:cNvSpPr>
            <a:spLocks noGrp="1"/>
          </p:cNvSpPr>
          <p:nvPr>
            <p:ph type="ctrTitle"/>
          </p:nvPr>
        </p:nvSpPr>
        <p:spPr>
          <a:xfrm>
            <a:off x="1143000" y="112183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52E62-46CE-6CDE-63EE-957981F1FE3A}"/>
              </a:ext>
            </a:extLst>
          </p:cNvPr>
          <p:cNvSpPr>
            <a:spLocks noGrp="1"/>
          </p:cNvSpPr>
          <p:nvPr>
            <p:ph type="subTitle" idx="1"/>
          </p:nvPr>
        </p:nvSpPr>
        <p:spPr>
          <a:xfrm>
            <a:off x="1143000" y="3602568"/>
            <a:ext cx="6858000" cy="165523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353421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97E159-80DA-4046-8387-C3E857309210}" type="datetimeFigureOut">
              <a:rPr lang="en-US" smtClean="0"/>
              <a:t>2/11/2026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D1474C-8903-46F3-9AEE-046699C850D3}" type="slidenum">
              <a:rPr lang="en-US" smtClean="0"/>
              <a:t>‹#›</a:t>
            </a:fld>
            <a:endParaRPr lang="en-US" dirty="0"/>
          </a:p>
        </p:txBody>
      </p:sp>
    </p:spTree>
    <p:extLst>
      <p:ext uri="{BB962C8B-B14F-4D97-AF65-F5344CB8AC3E}">
        <p14:creationId xmlns:p14="http://schemas.microsoft.com/office/powerpoint/2010/main" val="1218087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97E159-80DA-4046-8387-C3E857309210}" type="datetimeFigureOut">
              <a:rPr lang="en-US" smtClean="0"/>
              <a:t>2/11/2026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D1474C-8903-46F3-9AEE-046699C850D3}" type="slidenum">
              <a:rPr lang="en-US" smtClean="0"/>
              <a:t>‹#›</a:t>
            </a:fld>
            <a:endParaRPr lang="en-US" dirty="0"/>
          </a:p>
        </p:txBody>
      </p:sp>
    </p:spTree>
    <p:extLst>
      <p:ext uri="{BB962C8B-B14F-4D97-AF65-F5344CB8AC3E}">
        <p14:creationId xmlns:p14="http://schemas.microsoft.com/office/powerpoint/2010/main" val="470035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97E159-80DA-4046-8387-C3E857309210}" type="datetimeFigureOut">
              <a:rPr lang="en-US" smtClean="0"/>
              <a:t>2/11/2026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D1474C-8903-46F3-9AEE-046699C850D3}" type="slidenum">
              <a:rPr lang="en-US" smtClean="0"/>
              <a:t>‹#›</a:t>
            </a:fld>
            <a:endParaRPr lang="en-US" dirty="0"/>
          </a:p>
        </p:txBody>
      </p:sp>
    </p:spTree>
    <p:extLst>
      <p:ext uri="{BB962C8B-B14F-4D97-AF65-F5344CB8AC3E}">
        <p14:creationId xmlns:p14="http://schemas.microsoft.com/office/powerpoint/2010/main" val="32059551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97E159-80DA-4046-8387-C3E857309210}" type="datetimeFigureOut">
              <a:rPr lang="en-US" smtClean="0"/>
              <a:t>2/11/2026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D1474C-8903-46F3-9AEE-046699C850D3}" type="slidenum">
              <a:rPr lang="en-US" smtClean="0"/>
              <a:t>‹#›</a:t>
            </a:fld>
            <a:endParaRPr lang="en-US" dirty="0"/>
          </a:p>
        </p:txBody>
      </p:sp>
    </p:spTree>
    <p:extLst>
      <p:ext uri="{BB962C8B-B14F-4D97-AF65-F5344CB8AC3E}">
        <p14:creationId xmlns:p14="http://schemas.microsoft.com/office/powerpoint/2010/main" val="31341654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97E159-80DA-4046-8387-C3E857309210}" type="datetimeFigureOut">
              <a:rPr lang="en-US" smtClean="0"/>
              <a:t>2/11/2026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D1474C-8903-46F3-9AEE-046699C850D3}" type="slidenum">
              <a:rPr lang="en-US" smtClean="0"/>
              <a:t>‹#›</a:t>
            </a:fld>
            <a:endParaRPr lang="en-US" dirty="0"/>
          </a:p>
        </p:txBody>
      </p:sp>
    </p:spTree>
    <p:extLst>
      <p:ext uri="{BB962C8B-B14F-4D97-AF65-F5344CB8AC3E}">
        <p14:creationId xmlns:p14="http://schemas.microsoft.com/office/powerpoint/2010/main" val="12136924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97E159-80DA-4046-8387-C3E857309210}" type="datetimeFigureOut">
              <a:rPr lang="en-US" smtClean="0"/>
              <a:t>2/11/2026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D1474C-8903-46F3-9AEE-046699C850D3}" type="slidenum">
              <a:rPr lang="en-US" smtClean="0"/>
              <a:t>‹#›</a:t>
            </a:fld>
            <a:endParaRPr lang="en-US" dirty="0"/>
          </a:p>
        </p:txBody>
      </p:sp>
    </p:spTree>
    <p:extLst>
      <p:ext uri="{BB962C8B-B14F-4D97-AF65-F5344CB8AC3E}">
        <p14:creationId xmlns:p14="http://schemas.microsoft.com/office/powerpoint/2010/main" val="6812061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7E159-80DA-4046-8387-C3E857309210}" type="datetimeFigureOut">
              <a:rPr lang="en-US" smtClean="0"/>
              <a:t>2/11/2026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D1474C-8903-46F3-9AEE-046699C850D3}" type="slidenum">
              <a:rPr lang="en-US" smtClean="0"/>
              <a:t>‹#›</a:t>
            </a:fld>
            <a:endParaRPr lang="en-US" dirty="0"/>
          </a:p>
        </p:txBody>
      </p:sp>
    </p:spTree>
    <p:extLst>
      <p:ext uri="{BB962C8B-B14F-4D97-AF65-F5344CB8AC3E}">
        <p14:creationId xmlns:p14="http://schemas.microsoft.com/office/powerpoint/2010/main" val="32656758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397E159-80DA-4046-8387-C3E857309210}" type="datetimeFigureOut">
              <a:rPr lang="en-US" smtClean="0"/>
              <a:t>2/11/2026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D1474C-8903-46F3-9AEE-046699C850D3}" type="slidenum">
              <a:rPr lang="en-US" smtClean="0"/>
              <a:t>‹#›</a:t>
            </a:fld>
            <a:endParaRPr lang="en-US" dirty="0"/>
          </a:p>
        </p:txBody>
      </p:sp>
    </p:spTree>
    <p:extLst>
      <p:ext uri="{BB962C8B-B14F-4D97-AF65-F5344CB8AC3E}">
        <p14:creationId xmlns:p14="http://schemas.microsoft.com/office/powerpoint/2010/main" val="2406719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79013" y="576375"/>
            <a:ext cx="4133850" cy="403957"/>
          </a:xfrm>
          <a:prstGeom prst="rect">
            <a:avLst/>
          </a:prstGeom>
          <a:noFill/>
        </p:spPr>
        <p:txBody>
          <a:bodyPr wrap="square" rtlCol="0">
            <a:spAutoFit/>
          </a:bodyPr>
          <a:lstStyle>
            <a:lvl1pPr>
              <a:defRPr lang="uk-UA" sz="2250" b="1">
                <a:solidFill>
                  <a:schemeClr val="accent1"/>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8458200" y="6104883"/>
            <a:ext cx="866775" cy="523220"/>
          </a:xfrm>
          <a:prstGeom prst="rect">
            <a:avLst/>
          </a:prstGeom>
          <a:noFill/>
        </p:spPr>
        <p:txBody>
          <a:bodyPr wrap="square" rtlCol="0">
            <a:spAutoFit/>
          </a:bodyPr>
          <a:lstStyle>
            <a:lvl1pPr>
              <a:defRPr lang="uk-UA" sz="14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10" name="Rectangle 9">
            <a:extLst>
              <a:ext uri="{FF2B5EF4-FFF2-40B4-BE49-F238E27FC236}">
                <a16:creationId xmlns:a16="http://schemas.microsoft.com/office/drawing/2014/main" id="{3E59E9A1-68F0-4865-97F7-5E9100985978}"/>
              </a:ext>
            </a:extLst>
          </p:cNvPr>
          <p:cNvSpPr/>
          <p:nvPr userDrawn="1"/>
        </p:nvSpPr>
        <p:spPr>
          <a:xfrm>
            <a:off x="457200" y="-2768600"/>
            <a:ext cx="76200" cy="43434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900" dirty="0"/>
          </a:p>
        </p:txBody>
      </p:sp>
      <p:sp>
        <p:nvSpPr>
          <p:cNvPr id="11" name="Rectangle 10">
            <a:extLst>
              <a:ext uri="{FF2B5EF4-FFF2-40B4-BE49-F238E27FC236}">
                <a16:creationId xmlns:a16="http://schemas.microsoft.com/office/drawing/2014/main" id="{CECC0115-D6C6-46BE-849F-E296BC0DAFF2}"/>
              </a:ext>
            </a:extLst>
          </p:cNvPr>
          <p:cNvSpPr/>
          <p:nvPr userDrawn="1"/>
        </p:nvSpPr>
        <p:spPr>
          <a:xfrm>
            <a:off x="8267700" y="6049294"/>
            <a:ext cx="76200" cy="43434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2255725708"/>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397E159-80DA-4046-8387-C3E857309210}" type="datetimeFigureOut">
              <a:rPr lang="en-US" smtClean="0"/>
              <a:t>2/11/2026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D1474C-8903-46F3-9AEE-046699C850D3}" type="slidenum">
              <a:rPr lang="en-US" smtClean="0"/>
              <a:t>‹#›</a:t>
            </a:fld>
            <a:endParaRPr lang="en-US" dirty="0"/>
          </a:p>
        </p:txBody>
      </p:sp>
    </p:spTree>
    <p:extLst>
      <p:ext uri="{BB962C8B-B14F-4D97-AF65-F5344CB8AC3E}">
        <p14:creationId xmlns:p14="http://schemas.microsoft.com/office/powerpoint/2010/main" val="27657188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97E159-80DA-4046-8387-C3E857309210}" type="datetimeFigureOut">
              <a:rPr lang="en-US" smtClean="0"/>
              <a:t>2/11/2026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D1474C-8903-46F3-9AEE-046699C850D3}" type="slidenum">
              <a:rPr lang="en-US" smtClean="0"/>
              <a:t>‹#›</a:t>
            </a:fld>
            <a:endParaRPr lang="en-US" dirty="0"/>
          </a:p>
        </p:txBody>
      </p:sp>
    </p:spTree>
    <p:extLst>
      <p:ext uri="{BB962C8B-B14F-4D97-AF65-F5344CB8AC3E}">
        <p14:creationId xmlns:p14="http://schemas.microsoft.com/office/powerpoint/2010/main" val="41642788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97E159-80DA-4046-8387-C3E857309210}" type="datetimeFigureOut">
              <a:rPr lang="en-US" smtClean="0"/>
              <a:t>2/11/2026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D1474C-8903-46F3-9AEE-046699C850D3}" type="slidenum">
              <a:rPr lang="en-US" smtClean="0"/>
              <a:t>‹#›</a:t>
            </a:fld>
            <a:endParaRPr lang="en-US" dirty="0"/>
          </a:p>
        </p:txBody>
      </p:sp>
    </p:spTree>
    <p:extLst>
      <p:ext uri="{BB962C8B-B14F-4D97-AF65-F5344CB8AC3E}">
        <p14:creationId xmlns:p14="http://schemas.microsoft.com/office/powerpoint/2010/main" val="5754831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79013" y="576375"/>
            <a:ext cx="4133850" cy="403957"/>
          </a:xfrm>
          <a:prstGeom prst="rect">
            <a:avLst/>
          </a:prstGeom>
          <a:noFill/>
        </p:spPr>
        <p:txBody>
          <a:bodyPr wrap="square" rtlCol="0">
            <a:spAutoFit/>
          </a:bodyPr>
          <a:lstStyle>
            <a:lvl1pPr>
              <a:defRPr lang="uk-UA" sz="2250" b="1">
                <a:solidFill>
                  <a:schemeClr val="accent1"/>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8458200" y="6104883"/>
            <a:ext cx="866775" cy="523220"/>
          </a:xfrm>
          <a:prstGeom prst="rect">
            <a:avLst/>
          </a:prstGeom>
          <a:noFill/>
        </p:spPr>
        <p:txBody>
          <a:bodyPr wrap="square" rtlCol="0">
            <a:spAutoFit/>
          </a:bodyPr>
          <a:lstStyle>
            <a:lvl1pPr>
              <a:defRPr lang="uk-UA" sz="14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10" name="Rectangle 9">
            <a:extLst>
              <a:ext uri="{FF2B5EF4-FFF2-40B4-BE49-F238E27FC236}">
                <a16:creationId xmlns:a16="http://schemas.microsoft.com/office/drawing/2014/main" id="{3E59E9A1-68F0-4865-97F7-5E9100985978}"/>
              </a:ext>
            </a:extLst>
          </p:cNvPr>
          <p:cNvSpPr/>
          <p:nvPr userDrawn="1"/>
        </p:nvSpPr>
        <p:spPr>
          <a:xfrm>
            <a:off x="457200" y="-2768600"/>
            <a:ext cx="76200" cy="43434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900" dirty="0"/>
          </a:p>
        </p:txBody>
      </p:sp>
      <p:sp>
        <p:nvSpPr>
          <p:cNvPr id="11" name="Rectangle 10">
            <a:extLst>
              <a:ext uri="{FF2B5EF4-FFF2-40B4-BE49-F238E27FC236}">
                <a16:creationId xmlns:a16="http://schemas.microsoft.com/office/drawing/2014/main" id="{CECC0115-D6C6-46BE-849F-E296BC0DAFF2}"/>
              </a:ext>
            </a:extLst>
          </p:cNvPr>
          <p:cNvSpPr/>
          <p:nvPr userDrawn="1"/>
        </p:nvSpPr>
        <p:spPr>
          <a:xfrm>
            <a:off x="8267700" y="6049294"/>
            <a:ext cx="76200" cy="43434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2906954070"/>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asic Dark">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1541932-45EF-644E-A7DD-3138C507C169}"/>
              </a:ext>
            </a:extLst>
          </p:cNvPr>
          <p:cNvSpPr>
            <a:spLocks noGrp="1"/>
          </p:cNvSpPr>
          <p:nvPr>
            <p:ph type="title" hasCustomPrompt="1"/>
          </p:nvPr>
        </p:nvSpPr>
        <p:spPr>
          <a:xfrm>
            <a:off x="800100" y="414277"/>
            <a:ext cx="7543800" cy="535747"/>
          </a:xfrm>
        </p:spPr>
        <p:txBody>
          <a:bodyPr lIns="0" tIns="0" rIns="0" bIns="0" anchor="t" anchorCtr="0">
            <a:noAutofit/>
          </a:bodyPr>
          <a:lstStyle>
            <a:lvl1pPr>
              <a:lnSpc>
                <a:spcPct val="100000"/>
              </a:lnSpc>
              <a:defRPr sz="2400" b="1">
                <a:solidFill>
                  <a:schemeClr val="bg1"/>
                </a:solidFill>
              </a:defRPr>
            </a:lvl1pPr>
          </a:lstStyle>
          <a:p>
            <a:r>
              <a:rPr lang="en-US"/>
              <a:t>Slide Title</a:t>
            </a:r>
          </a:p>
        </p:txBody>
      </p:sp>
      <p:sp>
        <p:nvSpPr>
          <p:cNvPr id="5" name="Rectangle 4">
            <a:extLst>
              <a:ext uri="{FF2B5EF4-FFF2-40B4-BE49-F238E27FC236}">
                <a16:creationId xmlns:a16="http://schemas.microsoft.com/office/drawing/2014/main" id="{0FBD24EF-6D93-7680-CB1A-BB755000DFB2}"/>
              </a:ext>
            </a:extLst>
          </p:cNvPr>
          <p:cNvSpPr/>
          <p:nvPr userDrawn="1"/>
        </p:nvSpPr>
        <p:spPr>
          <a:xfrm>
            <a:off x="0" y="6361750"/>
            <a:ext cx="9144000" cy="495300"/>
          </a:xfrm>
          <a:prstGeom prst="rect">
            <a:avLst/>
          </a:prstGeom>
          <a:gradFill>
            <a:gsLst>
              <a:gs pos="100000">
                <a:srgbClr val="003554"/>
              </a:gs>
              <a:gs pos="0">
                <a:srgbClr val="0582CA"/>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3">
            <a:extLst>
              <a:ext uri="{FF2B5EF4-FFF2-40B4-BE49-F238E27FC236}">
                <a16:creationId xmlns:a16="http://schemas.microsoft.com/office/drawing/2014/main" id="{19161D02-8D6D-9DC2-3488-3515365F0343}"/>
              </a:ext>
            </a:extLst>
          </p:cNvPr>
          <p:cNvSpPr>
            <a:spLocks noGrp="1"/>
          </p:cNvSpPr>
          <p:nvPr>
            <p:ph type="body" sz="quarter" idx="12" hasCustomPrompt="1"/>
          </p:nvPr>
        </p:nvSpPr>
        <p:spPr>
          <a:xfrm>
            <a:off x="800100" y="986306"/>
            <a:ext cx="7543800" cy="308459"/>
          </a:xfrm>
        </p:spPr>
        <p:txBody>
          <a:bodyPr lIns="0" tIns="0" rIns="0" bIns="0">
            <a:noAutofit/>
          </a:bodyPr>
          <a:lstStyle>
            <a:lvl1pPr marL="0" indent="0">
              <a:lnSpc>
                <a:spcPct val="100000"/>
              </a:lnSpc>
              <a:spcBef>
                <a:spcPts val="0"/>
              </a:spcBef>
              <a:buNone/>
              <a:defRPr sz="1500">
                <a:solidFill>
                  <a:schemeClr val="bg1"/>
                </a:solidFill>
              </a:defRPr>
            </a:lvl1pPr>
          </a:lstStyle>
          <a:p>
            <a:pPr lvl="0"/>
            <a:r>
              <a:rPr lang="en-US"/>
              <a:t>Subhead</a:t>
            </a:r>
          </a:p>
        </p:txBody>
      </p:sp>
      <p:sp>
        <p:nvSpPr>
          <p:cNvPr id="4" name="Text Placeholder 30">
            <a:extLst>
              <a:ext uri="{FF2B5EF4-FFF2-40B4-BE49-F238E27FC236}">
                <a16:creationId xmlns:a16="http://schemas.microsoft.com/office/drawing/2014/main" id="{88720E22-5FB6-1C9C-C536-A6D7186263D6}"/>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188037070"/>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asic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038D7E-1E61-3207-2E39-D745B0F635AD}"/>
              </a:ext>
            </a:extLst>
          </p:cNvPr>
          <p:cNvSpPr/>
          <p:nvPr userDrawn="1"/>
        </p:nvSpPr>
        <p:spPr>
          <a:xfrm>
            <a:off x="5373" y="6361750"/>
            <a:ext cx="9144000" cy="495300"/>
          </a:xfrm>
          <a:prstGeom prst="rect">
            <a:avLst/>
          </a:prstGeom>
          <a:gradFill>
            <a:gsLst>
              <a:gs pos="100000">
                <a:srgbClr val="003554"/>
              </a:gs>
              <a:gs pos="0">
                <a:srgbClr val="0582CA"/>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0">
            <a:extLst>
              <a:ext uri="{FF2B5EF4-FFF2-40B4-BE49-F238E27FC236}">
                <a16:creationId xmlns:a16="http://schemas.microsoft.com/office/drawing/2014/main" id="{81541932-45EF-644E-A7DD-3138C507C169}"/>
              </a:ext>
            </a:extLst>
          </p:cNvPr>
          <p:cNvSpPr>
            <a:spLocks noGrp="1"/>
          </p:cNvSpPr>
          <p:nvPr>
            <p:ph type="title" hasCustomPrompt="1"/>
          </p:nvPr>
        </p:nvSpPr>
        <p:spPr>
          <a:xfrm>
            <a:off x="800100" y="414277"/>
            <a:ext cx="7543800" cy="535747"/>
          </a:xfrm>
        </p:spPr>
        <p:txBody>
          <a:bodyPr lIns="0" tIns="0" rIns="0" bIns="0" anchor="t" anchorCtr="0">
            <a:noAutofit/>
          </a:bodyPr>
          <a:lstStyle>
            <a:lvl1pPr>
              <a:lnSpc>
                <a:spcPct val="100000"/>
              </a:lnSpc>
              <a:defRPr sz="2400" b="1">
                <a:solidFill>
                  <a:schemeClr val="bg1"/>
                </a:solidFill>
              </a:defRPr>
            </a:lvl1pPr>
          </a:lstStyle>
          <a:p>
            <a:r>
              <a:rPr lang="en-US"/>
              <a:t>Slide Title</a:t>
            </a:r>
          </a:p>
        </p:txBody>
      </p:sp>
      <p:sp>
        <p:nvSpPr>
          <p:cNvPr id="2" name="Text Placeholder 3">
            <a:extLst>
              <a:ext uri="{FF2B5EF4-FFF2-40B4-BE49-F238E27FC236}">
                <a16:creationId xmlns:a16="http://schemas.microsoft.com/office/drawing/2014/main" id="{19161D02-8D6D-9DC2-3488-3515365F0343}"/>
              </a:ext>
            </a:extLst>
          </p:cNvPr>
          <p:cNvSpPr>
            <a:spLocks noGrp="1"/>
          </p:cNvSpPr>
          <p:nvPr>
            <p:ph type="body" sz="quarter" idx="12" hasCustomPrompt="1"/>
          </p:nvPr>
        </p:nvSpPr>
        <p:spPr>
          <a:xfrm>
            <a:off x="800100" y="986306"/>
            <a:ext cx="7543800" cy="308459"/>
          </a:xfrm>
        </p:spPr>
        <p:txBody>
          <a:bodyPr lIns="0" tIns="0" rIns="0" bIns="0">
            <a:noAutofit/>
          </a:bodyPr>
          <a:lstStyle>
            <a:lvl1pPr marL="0" indent="0">
              <a:lnSpc>
                <a:spcPct val="100000"/>
              </a:lnSpc>
              <a:spcBef>
                <a:spcPts val="0"/>
              </a:spcBef>
              <a:buNone/>
              <a:defRPr sz="1500">
                <a:solidFill>
                  <a:schemeClr val="bg1"/>
                </a:solidFill>
              </a:defRPr>
            </a:lvl1pPr>
          </a:lstStyle>
          <a:p>
            <a:pPr lvl="0"/>
            <a:r>
              <a:rPr lang="en-US"/>
              <a:t>Subhead</a:t>
            </a:r>
          </a:p>
        </p:txBody>
      </p:sp>
      <p:sp>
        <p:nvSpPr>
          <p:cNvPr id="4" name="Text Placeholder 30">
            <a:extLst>
              <a:ext uri="{FF2B5EF4-FFF2-40B4-BE49-F238E27FC236}">
                <a16:creationId xmlns:a16="http://schemas.microsoft.com/office/drawing/2014/main" id="{88720E22-5FB6-1C9C-C536-A6D7186263D6}"/>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1206201665"/>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nk Dar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237200"/>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4628"/>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Photo">
    <p:spTree>
      <p:nvGrpSpPr>
        <p:cNvPr id="1" name=""/>
        <p:cNvGrpSpPr/>
        <p:nvPr/>
      </p:nvGrpSpPr>
      <p:grpSpPr>
        <a:xfrm>
          <a:off x="0" y="0"/>
          <a:ext cx="0" cy="0"/>
          <a:chOff x="0" y="0"/>
          <a:chExt cx="0" cy="0"/>
        </a:xfrm>
      </p:grpSpPr>
      <p:pic>
        <p:nvPicPr>
          <p:cNvPr id="2" name="Google Shape;173;p44">
            <a:extLst>
              <a:ext uri="{FF2B5EF4-FFF2-40B4-BE49-F238E27FC236}">
                <a16:creationId xmlns:a16="http://schemas.microsoft.com/office/drawing/2014/main" id="{664C5DC9-0510-7D21-530D-537270E44DF4}"/>
              </a:ext>
            </a:extLst>
          </p:cNvPr>
          <p:cNvPicPr preferRelativeResize="0"/>
          <p:nvPr userDrawn="1"/>
        </p:nvPicPr>
        <p:blipFill rotWithShape="1">
          <a:blip r:embed="rId2">
            <a:alphaModFix/>
          </a:blip>
          <a:srcRect l="4278" t="5668" b="-1"/>
          <a:stretch/>
        </p:blipFill>
        <p:spPr>
          <a:xfrm>
            <a:off x="1" y="3"/>
            <a:ext cx="9144003" cy="6857999"/>
          </a:xfrm>
          <a:prstGeom prst="rect">
            <a:avLst/>
          </a:prstGeom>
          <a:noFill/>
          <a:ln>
            <a:noFill/>
          </a:ln>
        </p:spPr>
      </p:pic>
      <p:sp>
        <p:nvSpPr>
          <p:cNvPr id="3" name="Google Shape;174;p44">
            <a:extLst>
              <a:ext uri="{FF2B5EF4-FFF2-40B4-BE49-F238E27FC236}">
                <a16:creationId xmlns:a16="http://schemas.microsoft.com/office/drawing/2014/main" id="{6D8B26E3-DF43-FFD9-D8BF-06CBF0941503}"/>
              </a:ext>
            </a:extLst>
          </p:cNvPr>
          <p:cNvSpPr/>
          <p:nvPr userDrawn="1"/>
        </p:nvSpPr>
        <p:spPr>
          <a:xfrm>
            <a:off x="0" y="3"/>
            <a:ext cx="9144000" cy="6857999"/>
          </a:xfrm>
          <a:prstGeom prst="rect">
            <a:avLst/>
          </a:prstGeom>
          <a:solidFill>
            <a:srgbClr val="003554">
              <a:alpha val="88627"/>
            </a:srgbClr>
          </a:solidFill>
          <a:ln>
            <a:noFill/>
          </a:ln>
        </p:spPr>
        <p:txBody>
          <a:bodyPr spcFirstLastPara="1" wrap="square" lIns="91425" tIns="91425" rIns="91425" bIns="91425" anchor="ctr" anchorCtr="0">
            <a:noAutofit/>
          </a:bodyPr>
          <a:lstStyle/>
          <a:p>
            <a:pPr algn="ctr"/>
            <a:endParaRPr sz="1800"/>
          </a:p>
        </p:txBody>
      </p:sp>
    </p:spTree>
    <p:extLst>
      <p:ext uri="{BB962C8B-B14F-4D97-AF65-F5344CB8AC3E}">
        <p14:creationId xmlns:p14="http://schemas.microsoft.com/office/powerpoint/2010/main" val="1158244674"/>
      </p:ext>
    </p:extLst>
  </p:cSld>
  <p:clrMapOvr>
    <a:masterClrMapping/>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K-U-E Q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23E8DD-B4F6-E6CD-69AD-344F8C0B0B6B}"/>
              </a:ext>
            </a:extLst>
          </p:cNvPr>
          <p:cNvSpPr/>
          <p:nvPr userDrawn="1"/>
        </p:nvSpPr>
        <p:spPr>
          <a:xfrm>
            <a:off x="6188337" y="0"/>
            <a:ext cx="2955664" cy="6858000"/>
          </a:xfrm>
          <a:prstGeom prst="rect">
            <a:avLst/>
          </a:prstGeom>
          <a:gradFill>
            <a:gsLst>
              <a:gs pos="0">
                <a:schemeClr val="tx2"/>
              </a:gs>
              <a:gs pos="100000">
                <a:srgbClr val="00558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A white text on a black background&#10;&#10;Description automatically generated">
            <a:extLst>
              <a:ext uri="{FF2B5EF4-FFF2-40B4-BE49-F238E27FC236}">
                <a16:creationId xmlns:a16="http://schemas.microsoft.com/office/drawing/2014/main" id="{AB2B6B84-7B43-B1E6-BC30-E5663BE7DD18}"/>
              </a:ext>
            </a:extLst>
          </p:cNvPr>
          <p:cNvPicPr>
            <a:picLocks noChangeAspect="1"/>
          </p:cNvPicPr>
          <p:nvPr userDrawn="1"/>
        </p:nvPicPr>
        <p:blipFill>
          <a:blip r:embed="rId2"/>
          <a:stretch>
            <a:fillRect/>
          </a:stretch>
        </p:blipFill>
        <p:spPr>
          <a:xfrm>
            <a:off x="6529887" y="5820289"/>
            <a:ext cx="2272561" cy="420646"/>
          </a:xfrm>
          <a:prstGeom prst="rect">
            <a:avLst/>
          </a:prstGeom>
        </p:spPr>
      </p:pic>
      <p:sp>
        <p:nvSpPr>
          <p:cNvPr id="9" name="Picture Placeholder 8">
            <a:extLst>
              <a:ext uri="{FF2B5EF4-FFF2-40B4-BE49-F238E27FC236}">
                <a16:creationId xmlns:a16="http://schemas.microsoft.com/office/drawing/2014/main" id="{4FFABF26-2350-D2EB-082E-2920E28FED8F}"/>
              </a:ext>
            </a:extLst>
          </p:cNvPr>
          <p:cNvSpPr>
            <a:spLocks noGrp="1"/>
          </p:cNvSpPr>
          <p:nvPr>
            <p:ph type="pic" sz="quarter" idx="10"/>
          </p:nvPr>
        </p:nvSpPr>
        <p:spPr>
          <a:xfrm>
            <a:off x="6717239" y="2000008"/>
            <a:ext cx="1897856" cy="2528887"/>
          </a:xfrm>
        </p:spPr>
        <p:txBody>
          <a:bodyPr/>
          <a:lstStyle/>
          <a:p>
            <a:endParaRPr lang="en-US"/>
          </a:p>
        </p:txBody>
      </p:sp>
      <p:sp>
        <p:nvSpPr>
          <p:cNvPr id="7" name="TextBox 6">
            <a:extLst>
              <a:ext uri="{FF2B5EF4-FFF2-40B4-BE49-F238E27FC236}">
                <a16:creationId xmlns:a16="http://schemas.microsoft.com/office/drawing/2014/main" id="{32BA5E00-C1BB-C88B-9456-C3C807A02AF3}"/>
              </a:ext>
            </a:extLst>
          </p:cNvPr>
          <p:cNvSpPr txBox="1"/>
          <p:nvPr userDrawn="1"/>
        </p:nvSpPr>
        <p:spPr>
          <a:xfrm>
            <a:off x="512540" y="1028701"/>
            <a:ext cx="4954346" cy="1015663"/>
          </a:xfrm>
          <a:prstGeom prst="rect">
            <a:avLst/>
          </a:prstGeom>
          <a:noFill/>
        </p:spPr>
        <p:txBody>
          <a:bodyPr wrap="square" rtlCol="0">
            <a:spAutoFit/>
          </a:bodyPr>
          <a:lstStyle/>
          <a:p>
            <a:pPr algn="l">
              <a:lnSpc>
                <a:spcPct val="100000"/>
              </a:lnSpc>
              <a:defRPr/>
            </a:pPr>
            <a:r>
              <a:rPr lang="en-US" sz="3000">
                <a:solidFill>
                  <a:srgbClr val="FFFFFF"/>
                </a:solidFill>
                <a:latin typeface="Arial" panose="020B0604020202020204" pitchFamily="34" charset="0"/>
                <a:cs typeface="Arial" panose="020B0604020202020204" pitchFamily="34" charset="0"/>
              </a:rPr>
              <a:t>Most agents </a:t>
            </a:r>
            <a:r>
              <a:rPr lang="en-US" sz="3000" b="1">
                <a:solidFill>
                  <a:srgbClr val="00AEEF"/>
                </a:solidFill>
                <a:latin typeface="Arial" panose="020B0604020202020204" pitchFamily="34" charset="0"/>
                <a:cs typeface="Arial" panose="020B0604020202020204" pitchFamily="34" charset="0"/>
              </a:rPr>
              <a:t>know</a:t>
            </a:r>
            <a:r>
              <a:rPr lang="en-US" sz="3000" b="1">
                <a:solidFill>
                  <a:srgbClr val="FFFFFF"/>
                </a:solidFill>
                <a:latin typeface="Arial" panose="020B0604020202020204" pitchFamily="34" charset="0"/>
                <a:cs typeface="Arial" panose="020B0604020202020204" pitchFamily="34" charset="0"/>
              </a:rPr>
              <a:t> </a:t>
            </a:r>
          </a:p>
          <a:p>
            <a:pPr algn="l">
              <a:lnSpc>
                <a:spcPct val="100000"/>
              </a:lnSpc>
              <a:defRPr/>
            </a:pPr>
            <a:r>
              <a:rPr lang="en-US" sz="3000">
                <a:solidFill>
                  <a:srgbClr val="FFFFFF"/>
                </a:solidFill>
                <a:latin typeface="Arial" panose="020B0604020202020204" pitchFamily="34" charset="0"/>
                <a:cs typeface="Arial" panose="020B0604020202020204" pitchFamily="34" charset="0"/>
              </a:rPr>
              <a:t>what’s happening.</a:t>
            </a:r>
          </a:p>
        </p:txBody>
      </p:sp>
      <p:sp>
        <p:nvSpPr>
          <p:cNvPr id="8" name="TextBox 7">
            <a:extLst>
              <a:ext uri="{FF2B5EF4-FFF2-40B4-BE49-F238E27FC236}">
                <a16:creationId xmlns:a16="http://schemas.microsoft.com/office/drawing/2014/main" id="{AA78125A-FF12-9EBB-D96F-69489E8E34DB}"/>
              </a:ext>
            </a:extLst>
          </p:cNvPr>
          <p:cNvSpPr txBox="1"/>
          <p:nvPr userDrawn="1"/>
        </p:nvSpPr>
        <p:spPr>
          <a:xfrm>
            <a:off x="512542" y="2778798"/>
            <a:ext cx="4954346" cy="1015663"/>
          </a:xfrm>
          <a:prstGeom prst="rect">
            <a:avLst/>
          </a:prstGeom>
          <a:noFill/>
        </p:spPr>
        <p:txBody>
          <a:bodyPr wrap="square" rtlCol="0">
            <a:spAutoFit/>
          </a:bodyPr>
          <a:lstStyle/>
          <a:p>
            <a:pPr algn="l">
              <a:lnSpc>
                <a:spcPct val="100000"/>
              </a:lnSpc>
              <a:defRPr/>
            </a:pPr>
            <a:r>
              <a:rPr lang="en-US" sz="3000">
                <a:solidFill>
                  <a:srgbClr val="FFFFFF"/>
                </a:solidFill>
                <a:latin typeface="Arial" panose="020B0604020202020204" pitchFamily="34" charset="0"/>
                <a:cs typeface="Arial" panose="020B0604020202020204" pitchFamily="34" charset="0"/>
              </a:rPr>
              <a:t>Good agents </a:t>
            </a:r>
            <a:r>
              <a:rPr lang="en-US" sz="3000" b="1">
                <a:solidFill>
                  <a:srgbClr val="00AEEF"/>
                </a:solidFill>
                <a:latin typeface="Arial" panose="020B0604020202020204" pitchFamily="34" charset="0"/>
                <a:cs typeface="Arial" panose="020B0604020202020204" pitchFamily="34" charset="0"/>
              </a:rPr>
              <a:t>understand </a:t>
            </a:r>
          </a:p>
          <a:p>
            <a:pPr algn="l">
              <a:lnSpc>
                <a:spcPct val="100000"/>
              </a:lnSpc>
              <a:defRPr/>
            </a:pPr>
            <a:r>
              <a:rPr lang="en-US" sz="3000">
                <a:solidFill>
                  <a:srgbClr val="FFFFFF"/>
                </a:solidFill>
                <a:latin typeface="Arial" panose="020B0604020202020204" pitchFamily="34" charset="0"/>
                <a:cs typeface="Arial" panose="020B0604020202020204" pitchFamily="34" charset="0"/>
              </a:rPr>
              <a:t>what’s happening.</a:t>
            </a:r>
          </a:p>
        </p:txBody>
      </p:sp>
      <p:sp>
        <p:nvSpPr>
          <p:cNvPr id="10" name="TextBox 9">
            <a:extLst>
              <a:ext uri="{FF2B5EF4-FFF2-40B4-BE49-F238E27FC236}">
                <a16:creationId xmlns:a16="http://schemas.microsoft.com/office/drawing/2014/main" id="{9907F0E4-4DCC-B0A6-ADDD-0D301374E342}"/>
              </a:ext>
            </a:extLst>
          </p:cNvPr>
          <p:cNvSpPr txBox="1"/>
          <p:nvPr userDrawn="1"/>
        </p:nvSpPr>
        <p:spPr>
          <a:xfrm>
            <a:off x="512540" y="4528895"/>
            <a:ext cx="5702079" cy="1015663"/>
          </a:xfrm>
          <a:prstGeom prst="rect">
            <a:avLst/>
          </a:prstGeom>
          <a:noFill/>
        </p:spPr>
        <p:txBody>
          <a:bodyPr wrap="square" rtlCol="0">
            <a:spAutoFit/>
          </a:bodyPr>
          <a:lstStyle/>
          <a:p>
            <a:pPr algn="l">
              <a:lnSpc>
                <a:spcPct val="100000"/>
              </a:lnSpc>
              <a:defRPr/>
            </a:pPr>
            <a:r>
              <a:rPr lang="en-US" sz="3000">
                <a:solidFill>
                  <a:srgbClr val="FFFFFF"/>
                </a:solidFill>
                <a:latin typeface="Arial" panose="020B0604020202020204" pitchFamily="34" charset="0"/>
                <a:cs typeface="Arial" panose="020B0604020202020204" pitchFamily="34" charset="0"/>
              </a:rPr>
              <a:t>Only great agents can </a:t>
            </a:r>
            <a:r>
              <a:rPr lang="en-US" sz="3000" b="1">
                <a:solidFill>
                  <a:srgbClr val="00AEEF"/>
                </a:solidFill>
                <a:latin typeface="Arial" panose="020B0604020202020204" pitchFamily="34" charset="0"/>
                <a:cs typeface="Arial" panose="020B0604020202020204" pitchFamily="34" charset="0"/>
              </a:rPr>
              <a:t>explain </a:t>
            </a:r>
            <a:r>
              <a:rPr lang="en-US" sz="3000">
                <a:solidFill>
                  <a:srgbClr val="FFFFFF"/>
                </a:solidFill>
                <a:latin typeface="Arial" panose="020B0604020202020204" pitchFamily="34" charset="0"/>
                <a:cs typeface="Arial" panose="020B0604020202020204" pitchFamily="34" charset="0"/>
              </a:rPr>
              <a:t>what’s happening.</a:t>
            </a:r>
            <a:endParaRPr lang="en-US" sz="405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651575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Dark">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1541932-45EF-644E-A7DD-3138C507C169}"/>
              </a:ext>
            </a:extLst>
          </p:cNvPr>
          <p:cNvSpPr>
            <a:spLocks noGrp="1"/>
          </p:cNvSpPr>
          <p:nvPr>
            <p:ph type="title" hasCustomPrompt="1"/>
          </p:nvPr>
        </p:nvSpPr>
        <p:spPr>
          <a:xfrm>
            <a:off x="800100" y="414277"/>
            <a:ext cx="7543800" cy="535747"/>
          </a:xfrm>
        </p:spPr>
        <p:txBody>
          <a:bodyPr lIns="0" tIns="0" rIns="0" bIns="0" anchor="t" anchorCtr="0">
            <a:noAutofit/>
          </a:bodyPr>
          <a:lstStyle>
            <a:lvl1pPr>
              <a:lnSpc>
                <a:spcPct val="100000"/>
              </a:lnSpc>
              <a:defRPr sz="2400" b="1">
                <a:solidFill>
                  <a:schemeClr val="bg1"/>
                </a:solidFill>
              </a:defRPr>
            </a:lvl1pPr>
          </a:lstStyle>
          <a:p>
            <a:r>
              <a:rPr lang="en-US"/>
              <a:t>Slide Title</a:t>
            </a:r>
          </a:p>
        </p:txBody>
      </p:sp>
      <p:sp>
        <p:nvSpPr>
          <p:cNvPr id="5" name="Rectangle 4">
            <a:extLst>
              <a:ext uri="{FF2B5EF4-FFF2-40B4-BE49-F238E27FC236}">
                <a16:creationId xmlns:a16="http://schemas.microsoft.com/office/drawing/2014/main" id="{0FBD24EF-6D93-7680-CB1A-BB755000DFB2}"/>
              </a:ext>
            </a:extLst>
          </p:cNvPr>
          <p:cNvSpPr/>
          <p:nvPr userDrawn="1"/>
        </p:nvSpPr>
        <p:spPr>
          <a:xfrm>
            <a:off x="0" y="6361750"/>
            <a:ext cx="9144000" cy="495300"/>
          </a:xfrm>
          <a:prstGeom prst="rect">
            <a:avLst/>
          </a:prstGeom>
          <a:gradFill>
            <a:gsLst>
              <a:gs pos="100000">
                <a:srgbClr val="003554"/>
              </a:gs>
              <a:gs pos="0">
                <a:srgbClr val="0582CA"/>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3">
            <a:extLst>
              <a:ext uri="{FF2B5EF4-FFF2-40B4-BE49-F238E27FC236}">
                <a16:creationId xmlns:a16="http://schemas.microsoft.com/office/drawing/2014/main" id="{19161D02-8D6D-9DC2-3488-3515365F0343}"/>
              </a:ext>
            </a:extLst>
          </p:cNvPr>
          <p:cNvSpPr>
            <a:spLocks noGrp="1"/>
          </p:cNvSpPr>
          <p:nvPr>
            <p:ph type="body" sz="quarter" idx="12" hasCustomPrompt="1"/>
          </p:nvPr>
        </p:nvSpPr>
        <p:spPr>
          <a:xfrm>
            <a:off x="800100" y="986306"/>
            <a:ext cx="7543800" cy="308459"/>
          </a:xfrm>
        </p:spPr>
        <p:txBody>
          <a:bodyPr lIns="0" tIns="0" rIns="0" bIns="0">
            <a:noAutofit/>
          </a:bodyPr>
          <a:lstStyle>
            <a:lvl1pPr marL="0" indent="0">
              <a:lnSpc>
                <a:spcPct val="100000"/>
              </a:lnSpc>
              <a:spcBef>
                <a:spcPts val="0"/>
              </a:spcBef>
              <a:buNone/>
              <a:defRPr sz="1500">
                <a:solidFill>
                  <a:schemeClr val="bg1"/>
                </a:solidFill>
              </a:defRPr>
            </a:lvl1pPr>
          </a:lstStyle>
          <a:p>
            <a:pPr lvl="0"/>
            <a:r>
              <a:rPr lang="en-US"/>
              <a:t>Subhead</a:t>
            </a:r>
          </a:p>
        </p:txBody>
      </p:sp>
      <p:sp>
        <p:nvSpPr>
          <p:cNvPr id="4" name="Text Placeholder 30">
            <a:extLst>
              <a:ext uri="{FF2B5EF4-FFF2-40B4-BE49-F238E27FC236}">
                <a16:creationId xmlns:a16="http://schemas.microsoft.com/office/drawing/2014/main" id="{88720E22-5FB6-1C9C-C536-A6D7186263D6}"/>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398368281"/>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K-U-E Q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23E8DD-B4F6-E6CD-69AD-344F8C0B0B6B}"/>
              </a:ext>
            </a:extLst>
          </p:cNvPr>
          <p:cNvSpPr/>
          <p:nvPr userDrawn="1"/>
        </p:nvSpPr>
        <p:spPr>
          <a:xfrm>
            <a:off x="6188337" y="0"/>
            <a:ext cx="2955664" cy="6858000"/>
          </a:xfrm>
          <a:prstGeom prst="rect">
            <a:avLst/>
          </a:prstGeom>
          <a:gradFill>
            <a:gsLst>
              <a:gs pos="0">
                <a:schemeClr val="tx2"/>
              </a:gs>
              <a:gs pos="100000">
                <a:srgbClr val="00558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A white text on a black background&#10;&#10;Description automatically generated">
            <a:extLst>
              <a:ext uri="{FF2B5EF4-FFF2-40B4-BE49-F238E27FC236}">
                <a16:creationId xmlns:a16="http://schemas.microsoft.com/office/drawing/2014/main" id="{AB2B6B84-7B43-B1E6-BC30-E5663BE7DD18}"/>
              </a:ext>
            </a:extLst>
          </p:cNvPr>
          <p:cNvPicPr>
            <a:picLocks noChangeAspect="1"/>
          </p:cNvPicPr>
          <p:nvPr userDrawn="1"/>
        </p:nvPicPr>
        <p:blipFill>
          <a:blip r:embed="rId2"/>
          <a:stretch>
            <a:fillRect/>
          </a:stretch>
        </p:blipFill>
        <p:spPr>
          <a:xfrm>
            <a:off x="6529887" y="5820289"/>
            <a:ext cx="2272561" cy="420646"/>
          </a:xfrm>
          <a:prstGeom prst="rect">
            <a:avLst/>
          </a:prstGeom>
        </p:spPr>
      </p:pic>
      <p:sp>
        <p:nvSpPr>
          <p:cNvPr id="9" name="Picture Placeholder 8">
            <a:extLst>
              <a:ext uri="{FF2B5EF4-FFF2-40B4-BE49-F238E27FC236}">
                <a16:creationId xmlns:a16="http://schemas.microsoft.com/office/drawing/2014/main" id="{4FFABF26-2350-D2EB-082E-2920E28FED8F}"/>
              </a:ext>
            </a:extLst>
          </p:cNvPr>
          <p:cNvSpPr>
            <a:spLocks noGrp="1"/>
          </p:cNvSpPr>
          <p:nvPr>
            <p:ph type="pic" sz="quarter" idx="10"/>
          </p:nvPr>
        </p:nvSpPr>
        <p:spPr>
          <a:xfrm>
            <a:off x="6717239" y="2000008"/>
            <a:ext cx="1897856" cy="2528887"/>
          </a:xfrm>
        </p:spPr>
        <p:txBody>
          <a:bodyPr/>
          <a:lstStyle/>
          <a:p>
            <a:endParaRPr lang="en-US"/>
          </a:p>
        </p:txBody>
      </p:sp>
      <p:sp>
        <p:nvSpPr>
          <p:cNvPr id="7" name="TextBox 6">
            <a:extLst>
              <a:ext uri="{FF2B5EF4-FFF2-40B4-BE49-F238E27FC236}">
                <a16:creationId xmlns:a16="http://schemas.microsoft.com/office/drawing/2014/main" id="{32BA5E00-C1BB-C88B-9456-C3C807A02AF3}"/>
              </a:ext>
            </a:extLst>
          </p:cNvPr>
          <p:cNvSpPr txBox="1"/>
          <p:nvPr userDrawn="1"/>
        </p:nvSpPr>
        <p:spPr>
          <a:xfrm>
            <a:off x="512540" y="1113542"/>
            <a:ext cx="4954346" cy="830997"/>
          </a:xfrm>
          <a:prstGeom prst="rect">
            <a:avLst/>
          </a:prstGeom>
          <a:noFill/>
        </p:spPr>
        <p:txBody>
          <a:bodyPr wrap="square" rtlCol="0">
            <a:spAutoFit/>
          </a:bodyPr>
          <a:lstStyle/>
          <a:p>
            <a:pPr rtl="0"/>
            <a:r>
              <a:rPr lang="en-US" sz="2400">
                <a:solidFill>
                  <a:schemeClr val="bg1"/>
                </a:solidFill>
                <a:effectLst/>
              </a:rPr>
              <a:t>La </a:t>
            </a:r>
            <a:r>
              <a:rPr lang="en-US" sz="2400" err="1">
                <a:solidFill>
                  <a:schemeClr val="bg1"/>
                </a:solidFill>
                <a:effectLst/>
              </a:rPr>
              <a:t>mayoría</a:t>
            </a:r>
            <a:r>
              <a:rPr lang="en-US" sz="2400">
                <a:solidFill>
                  <a:schemeClr val="bg1"/>
                </a:solidFill>
                <a:effectLst/>
              </a:rPr>
              <a:t> de </a:t>
            </a:r>
            <a:r>
              <a:rPr lang="en-US" sz="2400" err="1">
                <a:solidFill>
                  <a:schemeClr val="bg1"/>
                </a:solidFill>
                <a:effectLst/>
              </a:rPr>
              <a:t>los</a:t>
            </a:r>
            <a:r>
              <a:rPr lang="en-US" sz="2400">
                <a:solidFill>
                  <a:schemeClr val="bg1"/>
                </a:solidFill>
                <a:effectLst/>
              </a:rPr>
              <a:t> </a:t>
            </a:r>
            <a:r>
              <a:rPr lang="en-US" sz="2400" err="1">
                <a:solidFill>
                  <a:schemeClr val="bg1"/>
                </a:solidFill>
                <a:effectLst/>
              </a:rPr>
              <a:t>agentes</a:t>
            </a:r>
            <a:r>
              <a:rPr lang="en-US" sz="2400">
                <a:solidFill>
                  <a:schemeClr val="bg1"/>
                </a:solidFill>
                <a:effectLst/>
              </a:rPr>
              <a:t> </a:t>
            </a:r>
            <a:r>
              <a:rPr lang="en-US" sz="2400" b="1" err="1">
                <a:solidFill>
                  <a:schemeClr val="accent1"/>
                </a:solidFill>
                <a:effectLst/>
              </a:rPr>
              <a:t>saben</a:t>
            </a:r>
            <a:endParaRPr lang="en-US" sz="2400">
              <a:solidFill>
                <a:schemeClr val="accent1"/>
              </a:solidFill>
              <a:effectLst/>
            </a:endParaRPr>
          </a:p>
          <a:p>
            <a:pPr rtl="0"/>
            <a:r>
              <a:rPr lang="en-US" sz="2400">
                <a:solidFill>
                  <a:schemeClr val="bg1"/>
                </a:solidFill>
                <a:effectLst/>
              </a:rPr>
              <a:t>lo que </a:t>
            </a:r>
            <a:r>
              <a:rPr lang="en-US" sz="2400" err="1">
                <a:solidFill>
                  <a:schemeClr val="bg1"/>
                </a:solidFill>
                <a:effectLst/>
              </a:rPr>
              <a:t>está</a:t>
            </a:r>
            <a:r>
              <a:rPr lang="en-US" sz="2400">
                <a:solidFill>
                  <a:schemeClr val="bg1"/>
                </a:solidFill>
                <a:effectLst/>
              </a:rPr>
              <a:t> </a:t>
            </a:r>
            <a:r>
              <a:rPr lang="en-US" sz="2400" err="1">
                <a:solidFill>
                  <a:schemeClr val="bg1"/>
                </a:solidFill>
                <a:effectLst/>
              </a:rPr>
              <a:t>pasando</a:t>
            </a:r>
            <a:r>
              <a:rPr lang="en-US" sz="2400">
                <a:solidFill>
                  <a:schemeClr val="bg1"/>
                </a:solidFill>
                <a:effectLst/>
              </a:rPr>
              <a:t>.</a:t>
            </a:r>
          </a:p>
        </p:txBody>
      </p:sp>
      <p:sp>
        <p:nvSpPr>
          <p:cNvPr id="8" name="TextBox 7">
            <a:extLst>
              <a:ext uri="{FF2B5EF4-FFF2-40B4-BE49-F238E27FC236}">
                <a16:creationId xmlns:a16="http://schemas.microsoft.com/office/drawing/2014/main" id="{AA78125A-FF12-9EBB-D96F-69489E8E34DB}"/>
              </a:ext>
            </a:extLst>
          </p:cNvPr>
          <p:cNvSpPr txBox="1"/>
          <p:nvPr userDrawn="1"/>
        </p:nvSpPr>
        <p:spPr>
          <a:xfrm>
            <a:off x="512542" y="2863639"/>
            <a:ext cx="4954346" cy="830997"/>
          </a:xfrm>
          <a:prstGeom prst="rect">
            <a:avLst/>
          </a:prstGeom>
          <a:noFill/>
        </p:spPr>
        <p:txBody>
          <a:bodyPr wrap="square" rtlCol="0">
            <a:spAutoFit/>
          </a:bodyPr>
          <a:lstStyle/>
          <a:p>
            <a:pPr algn="l">
              <a:lnSpc>
                <a:spcPct val="100000"/>
              </a:lnSpc>
              <a:defRPr/>
            </a:pPr>
            <a:r>
              <a:rPr lang="en-US" sz="2400">
                <a:solidFill>
                  <a:schemeClr val="bg1"/>
                </a:solidFill>
              </a:rPr>
              <a:t>Los </a:t>
            </a:r>
            <a:r>
              <a:rPr lang="en-US" sz="2400" err="1">
                <a:solidFill>
                  <a:schemeClr val="bg1"/>
                </a:solidFill>
              </a:rPr>
              <a:t>agentes</a:t>
            </a:r>
            <a:r>
              <a:rPr lang="en-US" sz="2400">
                <a:solidFill>
                  <a:schemeClr val="bg1"/>
                </a:solidFill>
              </a:rPr>
              <a:t> buenos </a:t>
            </a:r>
            <a:r>
              <a:rPr lang="en-US" sz="2400" b="1" err="1">
                <a:solidFill>
                  <a:schemeClr val="accent1"/>
                </a:solidFill>
              </a:rPr>
              <a:t>entienden</a:t>
            </a:r>
            <a:endParaRPr lang="en-US" sz="2400" b="1">
              <a:solidFill>
                <a:schemeClr val="accent1"/>
              </a:solidFill>
            </a:endParaRPr>
          </a:p>
          <a:p>
            <a:pPr algn="l">
              <a:lnSpc>
                <a:spcPct val="100000"/>
              </a:lnSpc>
              <a:defRPr/>
            </a:pPr>
            <a:r>
              <a:rPr lang="en-US" sz="2400">
                <a:solidFill>
                  <a:schemeClr val="bg1"/>
                </a:solidFill>
              </a:rPr>
              <a:t>lo que </a:t>
            </a:r>
            <a:r>
              <a:rPr lang="en-US" sz="2400" err="1">
                <a:solidFill>
                  <a:schemeClr val="bg1"/>
                </a:solidFill>
              </a:rPr>
              <a:t>está</a:t>
            </a:r>
            <a:r>
              <a:rPr lang="en-US" sz="2400">
                <a:solidFill>
                  <a:schemeClr val="bg1"/>
                </a:solidFill>
              </a:rPr>
              <a:t> </a:t>
            </a:r>
            <a:r>
              <a:rPr lang="en-US" sz="2400" err="1">
                <a:solidFill>
                  <a:schemeClr val="bg1"/>
                </a:solidFill>
              </a:rPr>
              <a:t>pasando</a:t>
            </a:r>
            <a:r>
              <a:rPr lang="en-US" sz="2400">
                <a:solidFill>
                  <a:schemeClr val="bg1"/>
                </a:solidFill>
              </a:rPr>
              <a:t>.</a:t>
            </a:r>
            <a:endParaRPr lang="en-US" sz="240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907F0E4-4DCC-B0A6-ADDD-0D301374E342}"/>
              </a:ext>
            </a:extLst>
          </p:cNvPr>
          <p:cNvSpPr txBox="1"/>
          <p:nvPr userDrawn="1"/>
        </p:nvSpPr>
        <p:spPr>
          <a:xfrm>
            <a:off x="512540" y="4613735"/>
            <a:ext cx="5702079" cy="738664"/>
          </a:xfrm>
          <a:prstGeom prst="rect">
            <a:avLst/>
          </a:prstGeom>
          <a:noFill/>
        </p:spPr>
        <p:txBody>
          <a:bodyPr wrap="square" rtlCol="0">
            <a:spAutoFit/>
          </a:bodyPr>
          <a:lstStyle/>
          <a:p>
            <a:pPr rtl="0"/>
            <a:r>
              <a:rPr lang="en-US" sz="2100">
                <a:solidFill>
                  <a:schemeClr val="bg1"/>
                </a:solidFill>
                <a:effectLst/>
              </a:rPr>
              <a:t>Solo </a:t>
            </a:r>
            <a:r>
              <a:rPr lang="en-US" sz="2100" err="1">
                <a:solidFill>
                  <a:schemeClr val="bg1"/>
                </a:solidFill>
                <a:effectLst/>
              </a:rPr>
              <a:t>los</a:t>
            </a:r>
            <a:r>
              <a:rPr lang="en-US" sz="2100">
                <a:solidFill>
                  <a:schemeClr val="bg1"/>
                </a:solidFill>
                <a:effectLst/>
              </a:rPr>
              <a:t> </a:t>
            </a:r>
            <a:r>
              <a:rPr lang="en-US" sz="2100" err="1">
                <a:solidFill>
                  <a:schemeClr val="bg1"/>
                </a:solidFill>
                <a:effectLst/>
              </a:rPr>
              <a:t>agentes</a:t>
            </a:r>
            <a:r>
              <a:rPr lang="en-US" sz="2100">
                <a:solidFill>
                  <a:schemeClr val="bg1"/>
                </a:solidFill>
                <a:effectLst/>
              </a:rPr>
              <a:t> </a:t>
            </a:r>
            <a:r>
              <a:rPr lang="en-US" sz="2100" err="1">
                <a:solidFill>
                  <a:schemeClr val="bg1"/>
                </a:solidFill>
                <a:effectLst/>
              </a:rPr>
              <a:t>excelentes</a:t>
            </a:r>
            <a:r>
              <a:rPr lang="en-US" sz="2100">
                <a:solidFill>
                  <a:schemeClr val="bg1"/>
                </a:solidFill>
                <a:effectLst/>
              </a:rPr>
              <a:t> </a:t>
            </a:r>
            <a:r>
              <a:rPr lang="en-US" sz="2100" err="1">
                <a:solidFill>
                  <a:schemeClr val="bg1"/>
                </a:solidFill>
                <a:effectLst/>
              </a:rPr>
              <a:t>pueden</a:t>
            </a:r>
            <a:r>
              <a:rPr lang="en-US" sz="2100">
                <a:solidFill>
                  <a:schemeClr val="bg1"/>
                </a:solidFill>
                <a:effectLst/>
              </a:rPr>
              <a:t> </a:t>
            </a:r>
            <a:r>
              <a:rPr lang="en-US" sz="2100" b="1" err="1">
                <a:solidFill>
                  <a:schemeClr val="accent1"/>
                </a:solidFill>
                <a:effectLst/>
              </a:rPr>
              <a:t>explicar</a:t>
            </a:r>
            <a:endParaRPr lang="en-US" sz="2100">
              <a:solidFill>
                <a:schemeClr val="accent1"/>
              </a:solidFill>
              <a:effectLst/>
            </a:endParaRPr>
          </a:p>
          <a:p>
            <a:pPr rtl="0"/>
            <a:r>
              <a:rPr lang="en-US" sz="2100">
                <a:solidFill>
                  <a:schemeClr val="bg1"/>
                </a:solidFill>
                <a:effectLst/>
              </a:rPr>
              <a:t>lo que </a:t>
            </a:r>
            <a:r>
              <a:rPr lang="en-US" sz="2100" err="1">
                <a:solidFill>
                  <a:schemeClr val="bg1"/>
                </a:solidFill>
                <a:effectLst/>
              </a:rPr>
              <a:t>está</a:t>
            </a:r>
            <a:r>
              <a:rPr lang="en-US" sz="2100">
                <a:solidFill>
                  <a:schemeClr val="bg1"/>
                </a:solidFill>
                <a:effectLst/>
              </a:rPr>
              <a:t> </a:t>
            </a:r>
            <a:r>
              <a:rPr lang="en-US" sz="2100" err="1">
                <a:solidFill>
                  <a:schemeClr val="bg1"/>
                </a:solidFill>
                <a:effectLst/>
              </a:rPr>
              <a:t>pasando</a:t>
            </a:r>
            <a:r>
              <a:rPr lang="en-US" sz="2100">
                <a:solidFill>
                  <a:schemeClr val="bg1"/>
                </a:solidFill>
                <a:effectLst/>
              </a:rPr>
              <a:t>. </a:t>
            </a:r>
          </a:p>
        </p:txBody>
      </p:sp>
    </p:spTree>
    <p:extLst>
      <p:ext uri="{BB962C8B-B14F-4D97-AF65-F5344CB8AC3E}">
        <p14:creationId xmlns:p14="http://schemas.microsoft.com/office/powerpoint/2010/main" val="103738086"/>
      </p:ext>
    </p:extLst>
  </p:cSld>
  <p:clrMapOvr>
    <a:masterClrMapping/>
  </p:clrMapOvr>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K-U-E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23E8DD-B4F6-E6CD-69AD-344F8C0B0B6B}"/>
              </a:ext>
            </a:extLst>
          </p:cNvPr>
          <p:cNvSpPr/>
          <p:nvPr userDrawn="1"/>
        </p:nvSpPr>
        <p:spPr>
          <a:xfrm>
            <a:off x="6188337" y="0"/>
            <a:ext cx="2955664" cy="6858000"/>
          </a:xfrm>
          <a:prstGeom prst="rect">
            <a:avLst/>
          </a:prstGeom>
          <a:gradFill>
            <a:gsLst>
              <a:gs pos="0">
                <a:schemeClr val="tx2"/>
              </a:gs>
              <a:gs pos="100000">
                <a:srgbClr val="00558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C5F0629B-11B7-0278-2653-C10AC286CC5F}"/>
              </a:ext>
            </a:extLst>
          </p:cNvPr>
          <p:cNvPicPr>
            <a:picLocks noChangeAspect="1"/>
          </p:cNvPicPr>
          <p:nvPr userDrawn="1"/>
        </p:nvPicPr>
        <p:blipFill>
          <a:blip r:embed="rId2"/>
          <a:stretch>
            <a:fillRect/>
          </a:stretch>
        </p:blipFill>
        <p:spPr>
          <a:xfrm>
            <a:off x="6837948" y="2224726"/>
            <a:ext cx="1811648" cy="2152202"/>
          </a:xfrm>
          <a:prstGeom prst="rect">
            <a:avLst/>
          </a:prstGeom>
        </p:spPr>
      </p:pic>
      <p:sp>
        <p:nvSpPr>
          <p:cNvPr id="7" name="TextBox 6">
            <a:extLst>
              <a:ext uri="{FF2B5EF4-FFF2-40B4-BE49-F238E27FC236}">
                <a16:creationId xmlns:a16="http://schemas.microsoft.com/office/drawing/2014/main" id="{E6D6F14C-6E7B-BC4A-589E-F0E34A7E4253}"/>
              </a:ext>
            </a:extLst>
          </p:cNvPr>
          <p:cNvSpPr txBox="1"/>
          <p:nvPr userDrawn="1"/>
        </p:nvSpPr>
        <p:spPr>
          <a:xfrm>
            <a:off x="512540" y="1028701"/>
            <a:ext cx="4954346" cy="1015663"/>
          </a:xfrm>
          <a:prstGeom prst="rect">
            <a:avLst/>
          </a:prstGeom>
          <a:noFill/>
        </p:spPr>
        <p:txBody>
          <a:bodyPr wrap="square" rtlCol="0">
            <a:spAutoFit/>
          </a:bodyPr>
          <a:lstStyle/>
          <a:p>
            <a:pPr algn="l">
              <a:lnSpc>
                <a:spcPct val="100000"/>
              </a:lnSpc>
              <a:defRPr/>
            </a:pPr>
            <a:r>
              <a:rPr lang="en-US" sz="3000">
                <a:solidFill>
                  <a:srgbClr val="FFFFFF"/>
                </a:solidFill>
                <a:latin typeface="Arial" panose="020B0604020202020204" pitchFamily="34" charset="0"/>
                <a:cs typeface="Arial" panose="020B0604020202020204" pitchFamily="34" charset="0"/>
              </a:rPr>
              <a:t>Most agents </a:t>
            </a:r>
            <a:r>
              <a:rPr lang="en-US" sz="3000" b="1">
                <a:solidFill>
                  <a:srgbClr val="00AEEF"/>
                </a:solidFill>
                <a:latin typeface="Arial" panose="020B0604020202020204" pitchFamily="34" charset="0"/>
                <a:cs typeface="Arial" panose="020B0604020202020204" pitchFamily="34" charset="0"/>
              </a:rPr>
              <a:t>know</a:t>
            </a:r>
            <a:r>
              <a:rPr lang="en-US" sz="3000" b="1">
                <a:solidFill>
                  <a:srgbClr val="FFFFFF"/>
                </a:solidFill>
                <a:latin typeface="Arial" panose="020B0604020202020204" pitchFamily="34" charset="0"/>
                <a:cs typeface="Arial" panose="020B0604020202020204" pitchFamily="34" charset="0"/>
              </a:rPr>
              <a:t> </a:t>
            </a:r>
          </a:p>
          <a:p>
            <a:pPr algn="l">
              <a:lnSpc>
                <a:spcPct val="100000"/>
              </a:lnSpc>
              <a:defRPr/>
            </a:pPr>
            <a:r>
              <a:rPr lang="en-US" sz="3000">
                <a:solidFill>
                  <a:srgbClr val="FFFFFF"/>
                </a:solidFill>
                <a:latin typeface="Arial" panose="020B0604020202020204" pitchFamily="34" charset="0"/>
                <a:cs typeface="Arial" panose="020B0604020202020204" pitchFamily="34" charset="0"/>
              </a:rPr>
              <a:t>what’s happening.</a:t>
            </a:r>
          </a:p>
        </p:txBody>
      </p:sp>
      <p:sp>
        <p:nvSpPr>
          <p:cNvPr id="8" name="TextBox 7">
            <a:extLst>
              <a:ext uri="{FF2B5EF4-FFF2-40B4-BE49-F238E27FC236}">
                <a16:creationId xmlns:a16="http://schemas.microsoft.com/office/drawing/2014/main" id="{03136601-27C9-5814-371C-ED4DF70F0041}"/>
              </a:ext>
            </a:extLst>
          </p:cNvPr>
          <p:cNvSpPr txBox="1"/>
          <p:nvPr userDrawn="1"/>
        </p:nvSpPr>
        <p:spPr>
          <a:xfrm>
            <a:off x="512542" y="2778798"/>
            <a:ext cx="4954346" cy="1015663"/>
          </a:xfrm>
          <a:prstGeom prst="rect">
            <a:avLst/>
          </a:prstGeom>
          <a:noFill/>
        </p:spPr>
        <p:txBody>
          <a:bodyPr wrap="square" rtlCol="0">
            <a:spAutoFit/>
          </a:bodyPr>
          <a:lstStyle/>
          <a:p>
            <a:pPr algn="l">
              <a:lnSpc>
                <a:spcPct val="100000"/>
              </a:lnSpc>
              <a:defRPr/>
            </a:pPr>
            <a:r>
              <a:rPr lang="en-US" sz="3000">
                <a:solidFill>
                  <a:srgbClr val="FFFFFF"/>
                </a:solidFill>
                <a:latin typeface="Arial" panose="020B0604020202020204" pitchFamily="34" charset="0"/>
                <a:cs typeface="Arial" panose="020B0604020202020204" pitchFamily="34" charset="0"/>
              </a:rPr>
              <a:t>Good agents </a:t>
            </a:r>
            <a:r>
              <a:rPr lang="en-US" sz="3000" b="1">
                <a:solidFill>
                  <a:srgbClr val="00AEEF"/>
                </a:solidFill>
                <a:latin typeface="Arial" panose="020B0604020202020204" pitchFamily="34" charset="0"/>
                <a:cs typeface="Arial" panose="020B0604020202020204" pitchFamily="34" charset="0"/>
              </a:rPr>
              <a:t>understand </a:t>
            </a:r>
          </a:p>
          <a:p>
            <a:pPr algn="l">
              <a:lnSpc>
                <a:spcPct val="100000"/>
              </a:lnSpc>
              <a:defRPr/>
            </a:pPr>
            <a:r>
              <a:rPr lang="en-US" sz="3000">
                <a:solidFill>
                  <a:srgbClr val="FFFFFF"/>
                </a:solidFill>
                <a:latin typeface="Arial" panose="020B0604020202020204" pitchFamily="34" charset="0"/>
                <a:cs typeface="Arial" panose="020B0604020202020204" pitchFamily="34" charset="0"/>
              </a:rPr>
              <a:t>what’s happening.</a:t>
            </a:r>
          </a:p>
        </p:txBody>
      </p:sp>
      <p:sp>
        <p:nvSpPr>
          <p:cNvPr id="9" name="TextBox 8">
            <a:extLst>
              <a:ext uri="{FF2B5EF4-FFF2-40B4-BE49-F238E27FC236}">
                <a16:creationId xmlns:a16="http://schemas.microsoft.com/office/drawing/2014/main" id="{3ADAAD0B-8432-0DB5-121D-32FAD2F92C29}"/>
              </a:ext>
            </a:extLst>
          </p:cNvPr>
          <p:cNvSpPr txBox="1"/>
          <p:nvPr userDrawn="1"/>
        </p:nvSpPr>
        <p:spPr>
          <a:xfrm>
            <a:off x="512540" y="4528895"/>
            <a:ext cx="5702079" cy="1015663"/>
          </a:xfrm>
          <a:prstGeom prst="rect">
            <a:avLst/>
          </a:prstGeom>
          <a:noFill/>
        </p:spPr>
        <p:txBody>
          <a:bodyPr wrap="square" rtlCol="0">
            <a:spAutoFit/>
          </a:bodyPr>
          <a:lstStyle/>
          <a:p>
            <a:pPr algn="l">
              <a:lnSpc>
                <a:spcPct val="100000"/>
              </a:lnSpc>
              <a:defRPr/>
            </a:pPr>
            <a:r>
              <a:rPr lang="en-US" sz="3000">
                <a:solidFill>
                  <a:srgbClr val="FFFFFF"/>
                </a:solidFill>
                <a:latin typeface="Arial" panose="020B0604020202020204" pitchFamily="34" charset="0"/>
                <a:cs typeface="Arial" panose="020B0604020202020204" pitchFamily="34" charset="0"/>
              </a:rPr>
              <a:t>Only great agents can </a:t>
            </a:r>
            <a:r>
              <a:rPr lang="en-US" sz="3000" b="1">
                <a:solidFill>
                  <a:srgbClr val="00AEEF"/>
                </a:solidFill>
                <a:latin typeface="Arial" panose="020B0604020202020204" pitchFamily="34" charset="0"/>
                <a:cs typeface="Arial" panose="020B0604020202020204" pitchFamily="34" charset="0"/>
              </a:rPr>
              <a:t>explain </a:t>
            </a:r>
            <a:r>
              <a:rPr lang="en-US" sz="3000">
                <a:solidFill>
                  <a:srgbClr val="FFFFFF"/>
                </a:solidFill>
                <a:latin typeface="Arial" panose="020B0604020202020204" pitchFamily="34" charset="0"/>
                <a:cs typeface="Arial" panose="020B0604020202020204" pitchFamily="34" charset="0"/>
              </a:rPr>
              <a:t>what’s happening.</a:t>
            </a:r>
            <a:endParaRPr lang="en-US" sz="405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2426904"/>
      </p:ext>
    </p:extLst>
  </p:cSld>
  <p:clrMapOvr>
    <a:masterClrMapping/>
  </p:clrMapOvr>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K-U-E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23E8DD-B4F6-E6CD-69AD-344F8C0B0B6B}"/>
              </a:ext>
            </a:extLst>
          </p:cNvPr>
          <p:cNvSpPr/>
          <p:nvPr userDrawn="1"/>
        </p:nvSpPr>
        <p:spPr>
          <a:xfrm>
            <a:off x="6188337" y="0"/>
            <a:ext cx="2955664" cy="6858000"/>
          </a:xfrm>
          <a:prstGeom prst="rect">
            <a:avLst/>
          </a:prstGeom>
          <a:gradFill>
            <a:gsLst>
              <a:gs pos="0">
                <a:schemeClr val="tx2"/>
              </a:gs>
              <a:gs pos="100000">
                <a:srgbClr val="00558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C5F0629B-11B7-0278-2653-C10AC286CC5F}"/>
              </a:ext>
            </a:extLst>
          </p:cNvPr>
          <p:cNvPicPr>
            <a:picLocks noChangeAspect="1"/>
          </p:cNvPicPr>
          <p:nvPr userDrawn="1"/>
        </p:nvPicPr>
        <p:blipFill>
          <a:blip r:embed="rId2"/>
          <a:stretch>
            <a:fillRect/>
          </a:stretch>
        </p:blipFill>
        <p:spPr>
          <a:xfrm>
            <a:off x="6837948" y="2224726"/>
            <a:ext cx="1811648" cy="2152202"/>
          </a:xfrm>
          <a:prstGeom prst="rect">
            <a:avLst/>
          </a:prstGeom>
        </p:spPr>
      </p:pic>
      <p:sp>
        <p:nvSpPr>
          <p:cNvPr id="3" name="TextBox 2">
            <a:extLst>
              <a:ext uri="{FF2B5EF4-FFF2-40B4-BE49-F238E27FC236}">
                <a16:creationId xmlns:a16="http://schemas.microsoft.com/office/drawing/2014/main" id="{DB95A279-61DB-3B3A-0887-C75A9AED58F4}"/>
              </a:ext>
            </a:extLst>
          </p:cNvPr>
          <p:cNvSpPr txBox="1"/>
          <p:nvPr userDrawn="1"/>
        </p:nvSpPr>
        <p:spPr>
          <a:xfrm>
            <a:off x="512540" y="1113542"/>
            <a:ext cx="4954346" cy="830997"/>
          </a:xfrm>
          <a:prstGeom prst="rect">
            <a:avLst/>
          </a:prstGeom>
          <a:noFill/>
        </p:spPr>
        <p:txBody>
          <a:bodyPr wrap="square" rtlCol="0">
            <a:spAutoFit/>
          </a:bodyPr>
          <a:lstStyle/>
          <a:p>
            <a:pPr rtl="0"/>
            <a:r>
              <a:rPr lang="en-US" sz="2400">
                <a:solidFill>
                  <a:schemeClr val="bg1"/>
                </a:solidFill>
                <a:effectLst/>
              </a:rPr>
              <a:t>La </a:t>
            </a:r>
            <a:r>
              <a:rPr lang="en-US" sz="2400" err="1">
                <a:solidFill>
                  <a:schemeClr val="bg1"/>
                </a:solidFill>
                <a:effectLst/>
              </a:rPr>
              <a:t>mayoría</a:t>
            </a:r>
            <a:r>
              <a:rPr lang="en-US" sz="2400">
                <a:solidFill>
                  <a:schemeClr val="bg1"/>
                </a:solidFill>
                <a:effectLst/>
              </a:rPr>
              <a:t> de </a:t>
            </a:r>
            <a:r>
              <a:rPr lang="en-US" sz="2400" err="1">
                <a:solidFill>
                  <a:schemeClr val="bg1"/>
                </a:solidFill>
                <a:effectLst/>
              </a:rPr>
              <a:t>los</a:t>
            </a:r>
            <a:r>
              <a:rPr lang="en-US" sz="2400">
                <a:solidFill>
                  <a:schemeClr val="bg1"/>
                </a:solidFill>
                <a:effectLst/>
              </a:rPr>
              <a:t> </a:t>
            </a:r>
            <a:r>
              <a:rPr lang="en-US" sz="2400" err="1">
                <a:solidFill>
                  <a:schemeClr val="bg1"/>
                </a:solidFill>
                <a:effectLst/>
              </a:rPr>
              <a:t>agentes</a:t>
            </a:r>
            <a:r>
              <a:rPr lang="en-US" sz="2400">
                <a:solidFill>
                  <a:schemeClr val="bg1"/>
                </a:solidFill>
                <a:effectLst/>
              </a:rPr>
              <a:t> </a:t>
            </a:r>
            <a:r>
              <a:rPr lang="en-US" sz="2400" b="1" err="1">
                <a:solidFill>
                  <a:schemeClr val="accent1"/>
                </a:solidFill>
                <a:effectLst/>
              </a:rPr>
              <a:t>saben</a:t>
            </a:r>
            <a:endParaRPr lang="en-US" sz="2400">
              <a:solidFill>
                <a:schemeClr val="accent1"/>
              </a:solidFill>
              <a:effectLst/>
            </a:endParaRPr>
          </a:p>
          <a:p>
            <a:pPr rtl="0"/>
            <a:r>
              <a:rPr lang="en-US" sz="2400">
                <a:solidFill>
                  <a:schemeClr val="bg1"/>
                </a:solidFill>
                <a:effectLst/>
              </a:rPr>
              <a:t>lo que </a:t>
            </a:r>
            <a:r>
              <a:rPr lang="en-US" sz="2400" err="1">
                <a:solidFill>
                  <a:schemeClr val="bg1"/>
                </a:solidFill>
                <a:effectLst/>
              </a:rPr>
              <a:t>está</a:t>
            </a:r>
            <a:r>
              <a:rPr lang="en-US" sz="2400">
                <a:solidFill>
                  <a:schemeClr val="bg1"/>
                </a:solidFill>
                <a:effectLst/>
              </a:rPr>
              <a:t> </a:t>
            </a:r>
            <a:r>
              <a:rPr lang="en-US" sz="2400" err="1">
                <a:solidFill>
                  <a:schemeClr val="bg1"/>
                </a:solidFill>
                <a:effectLst/>
              </a:rPr>
              <a:t>pasando</a:t>
            </a:r>
            <a:r>
              <a:rPr lang="en-US" sz="2400">
                <a:solidFill>
                  <a:schemeClr val="bg1"/>
                </a:solidFill>
                <a:effectLst/>
              </a:rPr>
              <a:t>.</a:t>
            </a:r>
          </a:p>
        </p:txBody>
      </p:sp>
      <p:sp>
        <p:nvSpPr>
          <p:cNvPr id="4" name="TextBox 3">
            <a:extLst>
              <a:ext uri="{FF2B5EF4-FFF2-40B4-BE49-F238E27FC236}">
                <a16:creationId xmlns:a16="http://schemas.microsoft.com/office/drawing/2014/main" id="{5D7F61A5-22EE-E51F-FDF8-1276AEBBE907}"/>
              </a:ext>
            </a:extLst>
          </p:cNvPr>
          <p:cNvSpPr txBox="1"/>
          <p:nvPr userDrawn="1"/>
        </p:nvSpPr>
        <p:spPr>
          <a:xfrm>
            <a:off x="512542" y="2863639"/>
            <a:ext cx="4954346" cy="830997"/>
          </a:xfrm>
          <a:prstGeom prst="rect">
            <a:avLst/>
          </a:prstGeom>
          <a:noFill/>
        </p:spPr>
        <p:txBody>
          <a:bodyPr wrap="square" rtlCol="0">
            <a:spAutoFit/>
          </a:bodyPr>
          <a:lstStyle/>
          <a:p>
            <a:pPr algn="l">
              <a:lnSpc>
                <a:spcPct val="100000"/>
              </a:lnSpc>
              <a:defRPr/>
            </a:pPr>
            <a:r>
              <a:rPr lang="en-US" sz="2400">
                <a:solidFill>
                  <a:schemeClr val="bg1"/>
                </a:solidFill>
              </a:rPr>
              <a:t>Los </a:t>
            </a:r>
            <a:r>
              <a:rPr lang="en-US" sz="2400" err="1">
                <a:solidFill>
                  <a:schemeClr val="bg1"/>
                </a:solidFill>
              </a:rPr>
              <a:t>agentes</a:t>
            </a:r>
            <a:r>
              <a:rPr lang="en-US" sz="2400">
                <a:solidFill>
                  <a:schemeClr val="bg1"/>
                </a:solidFill>
              </a:rPr>
              <a:t> buenos </a:t>
            </a:r>
            <a:r>
              <a:rPr lang="en-US" sz="2400" b="1" err="1">
                <a:solidFill>
                  <a:schemeClr val="accent1"/>
                </a:solidFill>
              </a:rPr>
              <a:t>entienden</a:t>
            </a:r>
            <a:endParaRPr lang="en-US" sz="2400" b="1">
              <a:solidFill>
                <a:schemeClr val="accent1"/>
              </a:solidFill>
            </a:endParaRPr>
          </a:p>
          <a:p>
            <a:pPr algn="l">
              <a:lnSpc>
                <a:spcPct val="100000"/>
              </a:lnSpc>
              <a:defRPr/>
            </a:pPr>
            <a:r>
              <a:rPr lang="en-US" sz="2400">
                <a:solidFill>
                  <a:schemeClr val="bg1"/>
                </a:solidFill>
              </a:rPr>
              <a:t>lo que </a:t>
            </a:r>
            <a:r>
              <a:rPr lang="en-US" sz="2400" err="1">
                <a:solidFill>
                  <a:schemeClr val="bg1"/>
                </a:solidFill>
              </a:rPr>
              <a:t>está</a:t>
            </a:r>
            <a:r>
              <a:rPr lang="en-US" sz="2400">
                <a:solidFill>
                  <a:schemeClr val="bg1"/>
                </a:solidFill>
              </a:rPr>
              <a:t> </a:t>
            </a:r>
            <a:r>
              <a:rPr lang="en-US" sz="2400" err="1">
                <a:solidFill>
                  <a:schemeClr val="bg1"/>
                </a:solidFill>
              </a:rPr>
              <a:t>pasando</a:t>
            </a:r>
            <a:r>
              <a:rPr lang="en-US" sz="2400">
                <a:solidFill>
                  <a:schemeClr val="bg1"/>
                </a:solidFill>
              </a:rPr>
              <a:t>.</a:t>
            </a:r>
            <a:endParaRPr lang="en-US" sz="240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229EF0E-8B8E-A641-AA15-4FA56B36AD9A}"/>
              </a:ext>
            </a:extLst>
          </p:cNvPr>
          <p:cNvSpPr txBox="1"/>
          <p:nvPr userDrawn="1"/>
        </p:nvSpPr>
        <p:spPr>
          <a:xfrm>
            <a:off x="512540" y="4613735"/>
            <a:ext cx="5702079" cy="738664"/>
          </a:xfrm>
          <a:prstGeom prst="rect">
            <a:avLst/>
          </a:prstGeom>
          <a:noFill/>
        </p:spPr>
        <p:txBody>
          <a:bodyPr wrap="square" rtlCol="0">
            <a:spAutoFit/>
          </a:bodyPr>
          <a:lstStyle/>
          <a:p>
            <a:pPr rtl="0"/>
            <a:r>
              <a:rPr lang="en-US" sz="2100">
                <a:solidFill>
                  <a:schemeClr val="bg1"/>
                </a:solidFill>
                <a:effectLst/>
              </a:rPr>
              <a:t>Solo </a:t>
            </a:r>
            <a:r>
              <a:rPr lang="en-US" sz="2100" err="1">
                <a:solidFill>
                  <a:schemeClr val="bg1"/>
                </a:solidFill>
                <a:effectLst/>
              </a:rPr>
              <a:t>los</a:t>
            </a:r>
            <a:r>
              <a:rPr lang="en-US" sz="2100">
                <a:solidFill>
                  <a:schemeClr val="bg1"/>
                </a:solidFill>
                <a:effectLst/>
              </a:rPr>
              <a:t> </a:t>
            </a:r>
            <a:r>
              <a:rPr lang="en-US" sz="2100" err="1">
                <a:solidFill>
                  <a:schemeClr val="bg1"/>
                </a:solidFill>
                <a:effectLst/>
              </a:rPr>
              <a:t>agentes</a:t>
            </a:r>
            <a:r>
              <a:rPr lang="en-US" sz="2100">
                <a:solidFill>
                  <a:schemeClr val="bg1"/>
                </a:solidFill>
                <a:effectLst/>
              </a:rPr>
              <a:t> </a:t>
            </a:r>
            <a:r>
              <a:rPr lang="en-US" sz="2100" err="1">
                <a:solidFill>
                  <a:schemeClr val="bg1"/>
                </a:solidFill>
                <a:effectLst/>
              </a:rPr>
              <a:t>excelentes</a:t>
            </a:r>
            <a:r>
              <a:rPr lang="en-US" sz="2100">
                <a:solidFill>
                  <a:schemeClr val="bg1"/>
                </a:solidFill>
                <a:effectLst/>
              </a:rPr>
              <a:t> </a:t>
            </a:r>
            <a:r>
              <a:rPr lang="en-US" sz="2100" err="1">
                <a:solidFill>
                  <a:schemeClr val="bg1"/>
                </a:solidFill>
                <a:effectLst/>
              </a:rPr>
              <a:t>pueden</a:t>
            </a:r>
            <a:r>
              <a:rPr lang="en-US" sz="2100">
                <a:solidFill>
                  <a:schemeClr val="bg1"/>
                </a:solidFill>
                <a:effectLst/>
              </a:rPr>
              <a:t> </a:t>
            </a:r>
            <a:r>
              <a:rPr lang="en-US" sz="2100" b="1" err="1">
                <a:solidFill>
                  <a:schemeClr val="accent1"/>
                </a:solidFill>
                <a:effectLst/>
              </a:rPr>
              <a:t>explicar</a:t>
            </a:r>
            <a:endParaRPr lang="en-US" sz="2100">
              <a:solidFill>
                <a:schemeClr val="accent1"/>
              </a:solidFill>
              <a:effectLst/>
            </a:endParaRPr>
          </a:p>
          <a:p>
            <a:pPr rtl="0"/>
            <a:r>
              <a:rPr lang="en-US" sz="2100">
                <a:solidFill>
                  <a:schemeClr val="bg1"/>
                </a:solidFill>
                <a:effectLst/>
              </a:rPr>
              <a:t>lo que </a:t>
            </a:r>
            <a:r>
              <a:rPr lang="en-US" sz="2100" err="1">
                <a:solidFill>
                  <a:schemeClr val="bg1"/>
                </a:solidFill>
                <a:effectLst/>
              </a:rPr>
              <a:t>está</a:t>
            </a:r>
            <a:r>
              <a:rPr lang="en-US" sz="2100">
                <a:solidFill>
                  <a:schemeClr val="bg1"/>
                </a:solidFill>
                <a:effectLst/>
              </a:rPr>
              <a:t> </a:t>
            </a:r>
            <a:r>
              <a:rPr lang="en-US" sz="2100" err="1">
                <a:solidFill>
                  <a:schemeClr val="bg1"/>
                </a:solidFill>
                <a:effectLst/>
              </a:rPr>
              <a:t>pasando</a:t>
            </a:r>
            <a:r>
              <a:rPr lang="en-US" sz="2100">
                <a:solidFill>
                  <a:schemeClr val="bg1"/>
                </a:solidFill>
                <a:effectLst/>
              </a:rPr>
              <a:t>. </a:t>
            </a:r>
          </a:p>
        </p:txBody>
      </p:sp>
    </p:spTree>
    <p:extLst>
      <p:ext uri="{BB962C8B-B14F-4D97-AF65-F5344CB8AC3E}">
        <p14:creationId xmlns:p14="http://schemas.microsoft.com/office/powerpoint/2010/main" val="2204916582"/>
      </p:ext>
    </p:extLst>
  </p:cSld>
  <p:clrMapOvr>
    <a:masterClrMapping/>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ransition 1">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0CE0135-9A47-7152-6FDF-BF9CA1DB254A}"/>
              </a:ext>
            </a:extLst>
          </p:cNvPr>
          <p:cNvSpPr/>
          <p:nvPr userDrawn="1"/>
        </p:nvSpPr>
        <p:spPr>
          <a:xfrm>
            <a:off x="1" y="2673607"/>
            <a:ext cx="9152006" cy="4184399"/>
          </a:xfrm>
          <a:custGeom>
            <a:avLst/>
            <a:gdLst>
              <a:gd name="connsiteX0" fmla="*/ 6188866 w 12202674"/>
              <a:gd name="connsiteY0" fmla="*/ 0 h 4184399"/>
              <a:gd name="connsiteX1" fmla="*/ 11883293 w 12202674"/>
              <a:gd name="connsiteY1" fmla="*/ 1016997 h 4184399"/>
              <a:gd name="connsiteX2" fmla="*/ 12202674 w 12202674"/>
              <a:gd name="connsiteY2" fmla="*/ 1154631 h 4184399"/>
              <a:gd name="connsiteX3" fmla="*/ 12202674 w 12202674"/>
              <a:gd name="connsiteY3" fmla="*/ 4184399 h 4184399"/>
              <a:gd name="connsiteX4" fmla="*/ 0 w 12202674"/>
              <a:gd name="connsiteY4" fmla="*/ 4184399 h 4184399"/>
              <a:gd name="connsiteX5" fmla="*/ 0 w 12202674"/>
              <a:gd name="connsiteY5" fmla="*/ 1237428 h 4184399"/>
              <a:gd name="connsiteX6" fmla="*/ 169613 w 12202674"/>
              <a:gd name="connsiteY6" fmla="*/ 1156978 h 4184399"/>
              <a:gd name="connsiteX7" fmla="*/ 6188866 w 12202674"/>
              <a:gd name="connsiteY7" fmla="*/ 0 h 418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2674" h="4184399">
                <a:moveTo>
                  <a:pt x="6188866" y="0"/>
                </a:moveTo>
                <a:cubicBezTo>
                  <a:pt x="8351936" y="0"/>
                  <a:pt x="10335826" y="381658"/>
                  <a:pt x="11883293" y="1016997"/>
                </a:cubicBezTo>
                <a:lnTo>
                  <a:pt x="12202674" y="1154631"/>
                </a:lnTo>
                <a:lnTo>
                  <a:pt x="12202674" y="4184399"/>
                </a:lnTo>
                <a:lnTo>
                  <a:pt x="0" y="4184399"/>
                </a:lnTo>
                <a:lnTo>
                  <a:pt x="0" y="1237428"/>
                </a:lnTo>
                <a:lnTo>
                  <a:pt x="169613" y="1156978"/>
                </a:lnTo>
                <a:cubicBezTo>
                  <a:pt x="1759408" y="438128"/>
                  <a:pt x="3871291" y="0"/>
                  <a:pt x="6188866" y="0"/>
                </a:cubicBezTo>
                <a:close/>
              </a:path>
            </a:pathLst>
          </a:custGeom>
          <a:gradFill>
            <a:gsLst>
              <a:gs pos="7000">
                <a:srgbClr val="005589"/>
              </a:gs>
              <a:gs pos="100000">
                <a:schemeClr val="tx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7" name="Rounded Rectangle 6">
            <a:extLst>
              <a:ext uri="{FF2B5EF4-FFF2-40B4-BE49-F238E27FC236}">
                <a16:creationId xmlns:a16="http://schemas.microsoft.com/office/drawing/2014/main" id="{427A09EA-9A19-9AA0-6A55-E62AFC64C0F5}"/>
              </a:ext>
            </a:extLst>
          </p:cNvPr>
          <p:cNvSpPr/>
          <p:nvPr userDrawn="1"/>
        </p:nvSpPr>
        <p:spPr>
          <a:xfrm>
            <a:off x="882250" y="1287018"/>
            <a:ext cx="7518800" cy="4529711"/>
          </a:xfrm>
          <a:prstGeom prst="roundRect">
            <a:avLst>
              <a:gd name="adj" fmla="val 5014"/>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4" name="Rounded Rectangle 3">
            <a:extLst>
              <a:ext uri="{FF2B5EF4-FFF2-40B4-BE49-F238E27FC236}">
                <a16:creationId xmlns:a16="http://schemas.microsoft.com/office/drawing/2014/main" id="{B5DB6F01-9522-188D-2A5C-27E49D399AD7}"/>
              </a:ext>
            </a:extLst>
          </p:cNvPr>
          <p:cNvSpPr/>
          <p:nvPr userDrawn="1"/>
        </p:nvSpPr>
        <p:spPr>
          <a:xfrm>
            <a:off x="800101" y="1164147"/>
            <a:ext cx="7518800" cy="4529711"/>
          </a:xfrm>
          <a:prstGeom prst="roundRect">
            <a:avLst>
              <a:gd name="adj" fmla="val 3829"/>
            </a:avLst>
          </a:prstGeom>
          <a:gradFill>
            <a:gsLst>
              <a:gs pos="0">
                <a:srgbClr val="022840"/>
              </a:gs>
              <a:gs pos="100000">
                <a:srgbClr val="003554"/>
              </a:gs>
            </a:gsLst>
            <a:lin ang="54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 name="Title Placeholder 1">
            <a:extLst>
              <a:ext uri="{FF2B5EF4-FFF2-40B4-BE49-F238E27FC236}">
                <a16:creationId xmlns:a16="http://schemas.microsoft.com/office/drawing/2014/main" id="{8E5E5A73-961C-6A9D-12DC-CFA798751F9E}"/>
              </a:ext>
            </a:extLst>
          </p:cNvPr>
          <p:cNvSpPr>
            <a:spLocks noGrp="1"/>
          </p:cNvSpPr>
          <p:nvPr>
            <p:ph type="title" hasCustomPrompt="1"/>
          </p:nvPr>
        </p:nvSpPr>
        <p:spPr>
          <a:xfrm>
            <a:off x="1143825" y="2425787"/>
            <a:ext cx="6686550" cy="1899551"/>
          </a:xfrm>
          <a:prstGeom prst="rect">
            <a:avLst/>
          </a:prstGeom>
        </p:spPr>
        <p:txBody>
          <a:bodyPr vert="horz" lIns="0" tIns="45720" rIns="0" bIns="45720" rtlCol="0" anchor="ctr">
            <a:normAutofit/>
          </a:bodyPr>
          <a:lstStyle>
            <a:lvl1pPr algn="ctr">
              <a:lnSpc>
                <a:spcPct val="100000"/>
              </a:lnSpc>
              <a:defRPr sz="3600">
                <a:solidFill>
                  <a:schemeClr val="bg1"/>
                </a:solidFill>
              </a:defRPr>
            </a:lvl1pPr>
          </a:lstStyle>
          <a:p>
            <a:r>
              <a:rPr lang="en-US"/>
              <a:t>Title Goes Here</a:t>
            </a:r>
          </a:p>
        </p:txBody>
      </p:sp>
    </p:spTree>
    <p:extLst>
      <p:ext uri="{BB962C8B-B14F-4D97-AF65-F5344CB8AC3E}">
        <p14:creationId xmlns:p14="http://schemas.microsoft.com/office/powerpoint/2010/main" val="15218032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ransition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E9AC8DFE-703E-80E8-1631-388042873278}"/>
              </a:ext>
            </a:extLst>
          </p:cNvPr>
          <p:cNvSpPr/>
          <p:nvPr userDrawn="1"/>
        </p:nvSpPr>
        <p:spPr>
          <a:xfrm>
            <a:off x="1" y="2673607"/>
            <a:ext cx="9140763" cy="4184399"/>
          </a:xfrm>
          <a:custGeom>
            <a:avLst/>
            <a:gdLst>
              <a:gd name="connsiteX0" fmla="*/ 6188866 w 12202674"/>
              <a:gd name="connsiteY0" fmla="*/ 0 h 4184399"/>
              <a:gd name="connsiteX1" fmla="*/ 11883293 w 12202674"/>
              <a:gd name="connsiteY1" fmla="*/ 1016997 h 4184399"/>
              <a:gd name="connsiteX2" fmla="*/ 12202674 w 12202674"/>
              <a:gd name="connsiteY2" fmla="*/ 1154631 h 4184399"/>
              <a:gd name="connsiteX3" fmla="*/ 12202674 w 12202674"/>
              <a:gd name="connsiteY3" fmla="*/ 4184399 h 4184399"/>
              <a:gd name="connsiteX4" fmla="*/ 0 w 12202674"/>
              <a:gd name="connsiteY4" fmla="*/ 4184399 h 4184399"/>
              <a:gd name="connsiteX5" fmla="*/ 0 w 12202674"/>
              <a:gd name="connsiteY5" fmla="*/ 1237428 h 4184399"/>
              <a:gd name="connsiteX6" fmla="*/ 169613 w 12202674"/>
              <a:gd name="connsiteY6" fmla="*/ 1156978 h 4184399"/>
              <a:gd name="connsiteX7" fmla="*/ 6188866 w 12202674"/>
              <a:gd name="connsiteY7" fmla="*/ 0 h 418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2674" h="4184399">
                <a:moveTo>
                  <a:pt x="6188866" y="0"/>
                </a:moveTo>
                <a:cubicBezTo>
                  <a:pt x="8351936" y="0"/>
                  <a:pt x="10335826" y="381658"/>
                  <a:pt x="11883293" y="1016997"/>
                </a:cubicBezTo>
                <a:lnTo>
                  <a:pt x="12202674" y="1154631"/>
                </a:lnTo>
                <a:lnTo>
                  <a:pt x="12202674" y="4184399"/>
                </a:lnTo>
                <a:lnTo>
                  <a:pt x="0" y="4184399"/>
                </a:lnTo>
                <a:lnTo>
                  <a:pt x="0" y="1237428"/>
                </a:lnTo>
                <a:lnTo>
                  <a:pt x="169613" y="1156978"/>
                </a:lnTo>
                <a:cubicBezTo>
                  <a:pt x="1759408" y="438128"/>
                  <a:pt x="3871291" y="0"/>
                  <a:pt x="6188866" y="0"/>
                </a:cubicBezTo>
                <a:close/>
              </a:path>
            </a:pathLst>
          </a:custGeom>
          <a:solidFill>
            <a:srgbClr val="05192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33" name="Rounded Rectangle 32">
            <a:extLst>
              <a:ext uri="{FF2B5EF4-FFF2-40B4-BE49-F238E27FC236}">
                <a16:creationId xmlns:a16="http://schemas.microsoft.com/office/drawing/2014/main" id="{025555DD-602C-4F07-3462-19622A38F8F0}"/>
              </a:ext>
            </a:extLst>
          </p:cNvPr>
          <p:cNvSpPr/>
          <p:nvPr userDrawn="1"/>
        </p:nvSpPr>
        <p:spPr>
          <a:xfrm>
            <a:off x="882250" y="1287018"/>
            <a:ext cx="7518800" cy="4529711"/>
          </a:xfrm>
          <a:prstGeom prst="roundRect">
            <a:avLst>
              <a:gd name="adj" fmla="val 5014"/>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4" name="Rounded Rectangle 33">
            <a:extLst>
              <a:ext uri="{FF2B5EF4-FFF2-40B4-BE49-F238E27FC236}">
                <a16:creationId xmlns:a16="http://schemas.microsoft.com/office/drawing/2014/main" id="{26C87B0B-CD28-354B-A3E4-42A455D09463}"/>
              </a:ext>
            </a:extLst>
          </p:cNvPr>
          <p:cNvSpPr/>
          <p:nvPr userDrawn="1"/>
        </p:nvSpPr>
        <p:spPr>
          <a:xfrm>
            <a:off x="800101" y="1164147"/>
            <a:ext cx="7518800" cy="4529711"/>
          </a:xfrm>
          <a:prstGeom prst="roundRect">
            <a:avLst>
              <a:gd name="adj" fmla="val 3829"/>
            </a:avLst>
          </a:prstGeom>
          <a:gradFill>
            <a:gsLst>
              <a:gs pos="89000">
                <a:srgbClr val="0065A2"/>
              </a:gs>
              <a:gs pos="0">
                <a:srgbClr val="0582CA"/>
              </a:gs>
            </a:gsLst>
            <a:lin ang="54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6" name="Title Placeholder 1">
            <a:extLst>
              <a:ext uri="{FF2B5EF4-FFF2-40B4-BE49-F238E27FC236}">
                <a16:creationId xmlns:a16="http://schemas.microsoft.com/office/drawing/2014/main" id="{1A6C08AE-729D-721A-31A6-B8BA689EA403}"/>
              </a:ext>
            </a:extLst>
          </p:cNvPr>
          <p:cNvSpPr>
            <a:spLocks noGrp="1"/>
          </p:cNvSpPr>
          <p:nvPr>
            <p:ph type="title" hasCustomPrompt="1"/>
          </p:nvPr>
        </p:nvSpPr>
        <p:spPr>
          <a:xfrm>
            <a:off x="1143825" y="2425787"/>
            <a:ext cx="6686550" cy="1899551"/>
          </a:xfrm>
          <a:prstGeom prst="rect">
            <a:avLst/>
          </a:prstGeom>
        </p:spPr>
        <p:txBody>
          <a:bodyPr vert="horz" lIns="0" tIns="45720" rIns="0" bIns="45720" rtlCol="0" anchor="ctr">
            <a:normAutofit/>
          </a:bodyPr>
          <a:lstStyle>
            <a:lvl1pPr algn="ctr">
              <a:lnSpc>
                <a:spcPct val="100000"/>
              </a:lnSpc>
              <a:defRPr sz="3600">
                <a:solidFill>
                  <a:schemeClr val="bg1"/>
                </a:solidFill>
              </a:defRPr>
            </a:lvl1pPr>
          </a:lstStyle>
          <a:p>
            <a:r>
              <a:rPr lang="en-US"/>
              <a:t>Title Goes Here</a:t>
            </a:r>
          </a:p>
        </p:txBody>
      </p:sp>
    </p:spTree>
    <p:extLst>
      <p:ext uri="{BB962C8B-B14F-4D97-AF65-F5344CB8AC3E}">
        <p14:creationId xmlns:p14="http://schemas.microsoft.com/office/powerpoint/2010/main" val="230658106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ransition 3">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E9AC8DFE-703E-80E8-1631-388042873278}"/>
              </a:ext>
            </a:extLst>
          </p:cNvPr>
          <p:cNvSpPr/>
          <p:nvPr userDrawn="1"/>
        </p:nvSpPr>
        <p:spPr>
          <a:xfrm>
            <a:off x="2774" y="2673603"/>
            <a:ext cx="9141227" cy="4184399"/>
          </a:xfrm>
          <a:custGeom>
            <a:avLst/>
            <a:gdLst>
              <a:gd name="connsiteX0" fmla="*/ 6188866 w 12202674"/>
              <a:gd name="connsiteY0" fmla="*/ 0 h 4184399"/>
              <a:gd name="connsiteX1" fmla="*/ 11883293 w 12202674"/>
              <a:gd name="connsiteY1" fmla="*/ 1016997 h 4184399"/>
              <a:gd name="connsiteX2" fmla="*/ 12202674 w 12202674"/>
              <a:gd name="connsiteY2" fmla="*/ 1154631 h 4184399"/>
              <a:gd name="connsiteX3" fmla="*/ 12202674 w 12202674"/>
              <a:gd name="connsiteY3" fmla="*/ 4184399 h 4184399"/>
              <a:gd name="connsiteX4" fmla="*/ 0 w 12202674"/>
              <a:gd name="connsiteY4" fmla="*/ 4184399 h 4184399"/>
              <a:gd name="connsiteX5" fmla="*/ 0 w 12202674"/>
              <a:gd name="connsiteY5" fmla="*/ 1237428 h 4184399"/>
              <a:gd name="connsiteX6" fmla="*/ 169613 w 12202674"/>
              <a:gd name="connsiteY6" fmla="*/ 1156978 h 4184399"/>
              <a:gd name="connsiteX7" fmla="*/ 6188866 w 12202674"/>
              <a:gd name="connsiteY7" fmla="*/ 0 h 418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2674" h="4184399">
                <a:moveTo>
                  <a:pt x="6188866" y="0"/>
                </a:moveTo>
                <a:cubicBezTo>
                  <a:pt x="8351936" y="0"/>
                  <a:pt x="10335826" y="381658"/>
                  <a:pt x="11883293" y="1016997"/>
                </a:cubicBezTo>
                <a:lnTo>
                  <a:pt x="12202674" y="1154631"/>
                </a:lnTo>
                <a:lnTo>
                  <a:pt x="12202674" y="4184399"/>
                </a:lnTo>
                <a:lnTo>
                  <a:pt x="0" y="4184399"/>
                </a:lnTo>
                <a:lnTo>
                  <a:pt x="0" y="1237428"/>
                </a:lnTo>
                <a:lnTo>
                  <a:pt x="169613" y="1156978"/>
                </a:lnTo>
                <a:cubicBezTo>
                  <a:pt x="1759408" y="438128"/>
                  <a:pt x="3871291" y="0"/>
                  <a:pt x="6188866" y="0"/>
                </a:cubicBezTo>
                <a:close/>
              </a:path>
            </a:pathLst>
          </a:custGeom>
          <a:gradFill>
            <a:gsLst>
              <a:gs pos="0">
                <a:schemeClr val="tx2"/>
              </a:gs>
              <a:gs pos="100000">
                <a:srgbClr val="00558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33" name="Rounded Rectangle 32">
            <a:extLst>
              <a:ext uri="{FF2B5EF4-FFF2-40B4-BE49-F238E27FC236}">
                <a16:creationId xmlns:a16="http://schemas.microsoft.com/office/drawing/2014/main" id="{025555DD-602C-4F07-3462-19622A38F8F0}"/>
              </a:ext>
            </a:extLst>
          </p:cNvPr>
          <p:cNvSpPr/>
          <p:nvPr userDrawn="1"/>
        </p:nvSpPr>
        <p:spPr>
          <a:xfrm>
            <a:off x="882250" y="1340458"/>
            <a:ext cx="7518800" cy="4529711"/>
          </a:xfrm>
          <a:prstGeom prst="roundRect">
            <a:avLst>
              <a:gd name="adj" fmla="val 5014"/>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4" name="Rounded Rectangle 33">
            <a:extLst>
              <a:ext uri="{FF2B5EF4-FFF2-40B4-BE49-F238E27FC236}">
                <a16:creationId xmlns:a16="http://schemas.microsoft.com/office/drawing/2014/main" id="{26C87B0B-CD28-354B-A3E4-42A455D09463}"/>
              </a:ext>
            </a:extLst>
          </p:cNvPr>
          <p:cNvSpPr/>
          <p:nvPr userDrawn="1"/>
        </p:nvSpPr>
        <p:spPr>
          <a:xfrm>
            <a:off x="800101" y="1217586"/>
            <a:ext cx="7518800" cy="4529711"/>
          </a:xfrm>
          <a:prstGeom prst="roundRect">
            <a:avLst>
              <a:gd name="adj" fmla="val 3829"/>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6" name="Title Placeholder 1">
            <a:extLst>
              <a:ext uri="{FF2B5EF4-FFF2-40B4-BE49-F238E27FC236}">
                <a16:creationId xmlns:a16="http://schemas.microsoft.com/office/drawing/2014/main" id="{1A6C08AE-729D-721A-31A6-B8BA689EA403}"/>
              </a:ext>
            </a:extLst>
          </p:cNvPr>
          <p:cNvSpPr>
            <a:spLocks noGrp="1"/>
          </p:cNvSpPr>
          <p:nvPr>
            <p:ph type="title" hasCustomPrompt="1"/>
          </p:nvPr>
        </p:nvSpPr>
        <p:spPr>
          <a:xfrm>
            <a:off x="1143825" y="2479227"/>
            <a:ext cx="6686550" cy="1899551"/>
          </a:xfrm>
          <a:prstGeom prst="rect">
            <a:avLst/>
          </a:prstGeom>
        </p:spPr>
        <p:txBody>
          <a:bodyPr vert="horz" lIns="0" tIns="45720" rIns="0" bIns="45720" rtlCol="0" anchor="ctr">
            <a:normAutofit/>
          </a:bodyPr>
          <a:lstStyle>
            <a:lvl1pPr algn="ctr">
              <a:lnSpc>
                <a:spcPct val="100000"/>
              </a:lnSpc>
              <a:defRPr sz="3600">
                <a:solidFill>
                  <a:srgbClr val="022840"/>
                </a:solidFill>
              </a:defRPr>
            </a:lvl1pPr>
          </a:lstStyle>
          <a:p>
            <a:r>
              <a:rPr lang="en-US"/>
              <a:t>Title Goes Here</a:t>
            </a:r>
          </a:p>
        </p:txBody>
      </p:sp>
    </p:spTree>
    <p:extLst>
      <p:ext uri="{BB962C8B-B14F-4D97-AF65-F5344CB8AC3E}">
        <p14:creationId xmlns:p14="http://schemas.microsoft.com/office/powerpoint/2010/main" val="17776968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ransition Sub 1">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4D1D8F5D-A9FE-C031-48CC-1EEF350CF16A}"/>
              </a:ext>
            </a:extLst>
          </p:cNvPr>
          <p:cNvSpPr>
            <a:spLocks noGrp="1"/>
          </p:cNvSpPr>
          <p:nvPr>
            <p:ph type="body" sz="quarter" idx="10" hasCustomPrompt="1"/>
          </p:nvPr>
        </p:nvSpPr>
        <p:spPr>
          <a:xfrm>
            <a:off x="800100" y="2514601"/>
            <a:ext cx="7543800" cy="1045029"/>
          </a:xfrm>
        </p:spPr>
        <p:txBody>
          <a:bodyPr rIns="0" anchor="ctr">
            <a:normAutofit/>
          </a:bodyPr>
          <a:lstStyle>
            <a:lvl1pPr algn="ctr">
              <a:lnSpc>
                <a:spcPct val="100000"/>
              </a:lnSpc>
              <a:defRPr sz="3600" b="1">
                <a:solidFill>
                  <a:schemeClr val="bg1"/>
                </a:solidFill>
              </a:defRPr>
            </a:lvl1pPr>
          </a:lstStyle>
          <a:p>
            <a:pPr lvl="0"/>
            <a:r>
              <a:rPr lang="en-US"/>
              <a:t>Title Goes Here</a:t>
            </a:r>
          </a:p>
        </p:txBody>
      </p:sp>
      <p:sp>
        <p:nvSpPr>
          <p:cNvPr id="11" name="Text Placeholder 4">
            <a:extLst>
              <a:ext uri="{FF2B5EF4-FFF2-40B4-BE49-F238E27FC236}">
                <a16:creationId xmlns:a16="http://schemas.microsoft.com/office/drawing/2014/main" id="{D8CB35DA-BA53-1390-5261-448EDD5BF50B}"/>
              </a:ext>
            </a:extLst>
          </p:cNvPr>
          <p:cNvSpPr>
            <a:spLocks noGrp="1"/>
          </p:cNvSpPr>
          <p:nvPr>
            <p:ph type="body" sz="quarter" idx="11" hasCustomPrompt="1"/>
          </p:nvPr>
        </p:nvSpPr>
        <p:spPr>
          <a:xfrm>
            <a:off x="800100" y="3559630"/>
            <a:ext cx="7543800" cy="849085"/>
          </a:xfrm>
        </p:spPr>
        <p:txBody>
          <a:bodyPr rIns="0" anchor="ctr">
            <a:normAutofit/>
          </a:bodyPr>
          <a:lstStyle>
            <a:lvl1pPr algn="ctr">
              <a:defRPr sz="2100" b="0">
                <a:solidFill>
                  <a:schemeClr val="accent4"/>
                </a:solidFill>
              </a:defRPr>
            </a:lvl1pPr>
          </a:lstStyle>
          <a:p>
            <a:pPr lvl="0"/>
            <a:r>
              <a:rPr lang="en-US"/>
              <a:t>Subtitle Goes Here</a:t>
            </a:r>
          </a:p>
        </p:txBody>
      </p:sp>
    </p:spTree>
    <p:extLst>
      <p:ext uri="{BB962C8B-B14F-4D97-AF65-F5344CB8AC3E}">
        <p14:creationId xmlns:p14="http://schemas.microsoft.com/office/powerpoint/2010/main" val="1664990061"/>
      </p:ext>
    </p:extLst>
  </p:cSld>
  <p:clrMapOvr>
    <a:masterClrMapping/>
  </p:clrMapOvr>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ransition Sub 2">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94A865A9-CAD0-6374-B6FD-7B60EEEFBA75}"/>
              </a:ext>
            </a:extLst>
          </p:cNvPr>
          <p:cNvSpPr>
            <a:spLocks noGrp="1"/>
          </p:cNvSpPr>
          <p:nvPr>
            <p:ph type="body" sz="quarter" idx="10" hasCustomPrompt="1"/>
          </p:nvPr>
        </p:nvSpPr>
        <p:spPr>
          <a:xfrm>
            <a:off x="800100" y="2514601"/>
            <a:ext cx="7543800" cy="1045029"/>
          </a:xfrm>
        </p:spPr>
        <p:txBody>
          <a:bodyPr rIns="0" anchor="ctr">
            <a:normAutofit/>
          </a:bodyPr>
          <a:lstStyle>
            <a:lvl1pPr algn="ctr">
              <a:lnSpc>
                <a:spcPct val="100000"/>
              </a:lnSpc>
              <a:defRPr sz="3600" b="1">
                <a:solidFill>
                  <a:schemeClr val="bg1"/>
                </a:solidFill>
              </a:defRPr>
            </a:lvl1pPr>
          </a:lstStyle>
          <a:p>
            <a:pPr lvl="0"/>
            <a:r>
              <a:rPr lang="en-US"/>
              <a:t>Title Goes Here</a:t>
            </a:r>
          </a:p>
        </p:txBody>
      </p:sp>
      <p:sp>
        <p:nvSpPr>
          <p:cNvPr id="5" name="Text Placeholder 4">
            <a:extLst>
              <a:ext uri="{FF2B5EF4-FFF2-40B4-BE49-F238E27FC236}">
                <a16:creationId xmlns:a16="http://schemas.microsoft.com/office/drawing/2014/main" id="{DA8EFCA1-2E09-4D73-38BA-EBB8C743E406}"/>
              </a:ext>
            </a:extLst>
          </p:cNvPr>
          <p:cNvSpPr>
            <a:spLocks noGrp="1"/>
          </p:cNvSpPr>
          <p:nvPr>
            <p:ph type="body" sz="quarter" idx="11" hasCustomPrompt="1"/>
          </p:nvPr>
        </p:nvSpPr>
        <p:spPr>
          <a:xfrm>
            <a:off x="800100" y="3559630"/>
            <a:ext cx="7543800" cy="849085"/>
          </a:xfrm>
        </p:spPr>
        <p:txBody>
          <a:bodyPr rIns="0" anchor="ctr">
            <a:normAutofit/>
          </a:bodyPr>
          <a:lstStyle>
            <a:lvl1pPr algn="ctr">
              <a:defRPr sz="2100" b="0">
                <a:solidFill>
                  <a:schemeClr val="accent4"/>
                </a:solidFill>
              </a:defRPr>
            </a:lvl1pPr>
          </a:lstStyle>
          <a:p>
            <a:pPr lvl="0"/>
            <a:r>
              <a:rPr lang="en-US"/>
              <a:t>Subtitle Goes Here</a:t>
            </a:r>
          </a:p>
        </p:txBody>
      </p:sp>
    </p:spTree>
    <p:extLst>
      <p:ext uri="{BB962C8B-B14F-4D97-AF65-F5344CB8AC3E}">
        <p14:creationId xmlns:p14="http://schemas.microsoft.com/office/powerpoint/2010/main" val="324389251"/>
      </p:ext>
    </p:extLst>
  </p:cSld>
  <p:clrMapOvr>
    <a:masterClrMapping/>
  </p:clrMapOvr>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ransition Photo 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01F9AE-43E3-88AF-9C17-A1FEBA6B447F}"/>
              </a:ext>
            </a:extLst>
          </p:cNvPr>
          <p:cNvSpPr>
            <a:spLocks noGrp="1"/>
          </p:cNvSpPr>
          <p:nvPr>
            <p:ph type="title" hasCustomPrompt="1"/>
          </p:nvPr>
        </p:nvSpPr>
        <p:spPr>
          <a:xfrm>
            <a:off x="1228725" y="2879365"/>
            <a:ext cx="6686550" cy="794472"/>
          </a:xfrm>
          <a:prstGeom prst="rect">
            <a:avLst/>
          </a:prstGeom>
        </p:spPr>
        <p:txBody>
          <a:bodyPr vert="horz" lIns="0" tIns="45720" rIns="0" bIns="45720" rtlCol="0" anchor="ctr">
            <a:normAutofit/>
          </a:bodyPr>
          <a:lstStyle>
            <a:lvl1pPr algn="ctr">
              <a:lnSpc>
                <a:spcPct val="100000"/>
              </a:lnSpc>
              <a:defRPr sz="3600">
                <a:solidFill>
                  <a:schemeClr val="bg1"/>
                </a:solidFill>
              </a:defRPr>
            </a:lvl1pPr>
          </a:lstStyle>
          <a:p>
            <a:r>
              <a:rPr lang="en-US"/>
              <a:t>Title Goes Here</a:t>
            </a:r>
          </a:p>
        </p:txBody>
      </p:sp>
      <p:sp>
        <p:nvSpPr>
          <p:cNvPr id="4" name="Text Placeholder 4">
            <a:extLst>
              <a:ext uri="{FF2B5EF4-FFF2-40B4-BE49-F238E27FC236}">
                <a16:creationId xmlns:a16="http://schemas.microsoft.com/office/drawing/2014/main" id="{F6163AD3-21D7-79B1-1CA9-D8FA92CB8F10}"/>
              </a:ext>
            </a:extLst>
          </p:cNvPr>
          <p:cNvSpPr>
            <a:spLocks noGrp="1"/>
          </p:cNvSpPr>
          <p:nvPr>
            <p:ph type="body" sz="quarter" idx="18" hasCustomPrompt="1"/>
          </p:nvPr>
        </p:nvSpPr>
        <p:spPr>
          <a:xfrm>
            <a:off x="190711" y="231820"/>
            <a:ext cx="2904915" cy="1025483"/>
          </a:xfrm>
        </p:spPr>
        <p:txBody>
          <a:bodyPr rIns="91440" anchor="ctr">
            <a:noAutofit/>
          </a:bodyPr>
          <a:lstStyle>
            <a:lvl1pPr algn="l">
              <a:defRPr sz="1050" b="0" i="1">
                <a:solidFill>
                  <a:schemeClr val="bg1"/>
                </a:solidFill>
              </a:defRPr>
            </a:lvl1pPr>
          </a:lstStyle>
          <a:p>
            <a:r>
              <a:rPr lang="en-US">
                <a:solidFill>
                  <a:schemeClr val="bg1"/>
                </a:solidFill>
              </a:rPr>
              <a:t>If applicable, add a photo behind title text. Arrange &gt; send to back. Add a square transparent overlay on top of photo with color #003554. Delete this text box when done.</a:t>
            </a:r>
          </a:p>
        </p:txBody>
      </p:sp>
      <p:sp>
        <p:nvSpPr>
          <p:cNvPr id="5" name="Text Placeholder 4">
            <a:extLst>
              <a:ext uri="{FF2B5EF4-FFF2-40B4-BE49-F238E27FC236}">
                <a16:creationId xmlns:a16="http://schemas.microsoft.com/office/drawing/2014/main" id="{F54CD619-275E-4565-ED38-6BF34E4BD350}"/>
              </a:ext>
            </a:extLst>
          </p:cNvPr>
          <p:cNvSpPr>
            <a:spLocks noGrp="1"/>
          </p:cNvSpPr>
          <p:nvPr>
            <p:ph type="body" sz="quarter" idx="11" hasCustomPrompt="1"/>
          </p:nvPr>
        </p:nvSpPr>
        <p:spPr>
          <a:xfrm>
            <a:off x="1228725" y="3673837"/>
            <a:ext cx="6686550" cy="849085"/>
          </a:xfrm>
        </p:spPr>
        <p:txBody>
          <a:bodyPr rIns="0" anchor="ctr">
            <a:normAutofit/>
          </a:bodyPr>
          <a:lstStyle>
            <a:lvl1pPr algn="ctr">
              <a:defRPr sz="2100" b="0">
                <a:solidFill>
                  <a:schemeClr val="accent4"/>
                </a:solidFill>
              </a:defRPr>
            </a:lvl1pPr>
          </a:lstStyle>
          <a:p>
            <a:pPr lvl="0"/>
            <a:r>
              <a:rPr lang="en-US"/>
              <a:t>Subtitle Goes Here</a:t>
            </a:r>
          </a:p>
        </p:txBody>
      </p:sp>
    </p:spTree>
    <p:extLst>
      <p:ext uri="{BB962C8B-B14F-4D97-AF65-F5344CB8AC3E}">
        <p14:creationId xmlns:p14="http://schemas.microsoft.com/office/powerpoint/2010/main" val="392052343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ransition Photo 2">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C6E10E4-6903-633C-6082-8916C63DC4BD}"/>
              </a:ext>
            </a:extLst>
          </p:cNvPr>
          <p:cNvSpPr>
            <a:spLocks noGrp="1"/>
          </p:cNvSpPr>
          <p:nvPr>
            <p:ph type="body" sz="quarter" idx="18" hasCustomPrompt="1"/>
          </p:nvPr>
        </p:nvSpPr>
        <p:spPr>
          <a:xfrm>
            <a:off x="190711" y="231820"/>
            <a:ext cx="2904915" cy="1025483"/>
          </a:xfrm>
        </p:spPr>
        <p:txBody>
          <a:bodyPr rIns="91440" anchor="ctr">
            <a:noAutofit/>
          </a:bodyPr>
          <a:lstStyle>
            <a:lvl1pPr algn="l">
              <a:defRPr sz="1050" b="0" i="1">
                <a:solidFill>
                  <a:schemeClr val="bg1"/>
                </a:solidFill>
              </a:defRPr>
            </a:lvl1pPr>
          </a:lstStyle>
          <a:p>
            <a:r>
              <a:rPr lang="en-US">
                <a:solidFill>
                  <a:schemeClr val="bg1"/>
                </a:solidFill>
              </a:rPr>
              <a:t>If applicable, add a photo behind title text. Arrange &gt; send to back. Add a square transparent overlay on top of photo with color #0582CA. Delete this text box when done.</a:t>
            </a:r>
          </a:p>
        </p:txBody>
      </p:sp>
      <p:sp>
        <p:nvSpPr>
          <p:cNvPr id="7" name="Title Placeholder 1">
            <a:extLst>
              <a:ext uri="{FF2B5EF4-FFF2-40B4-BE49-F238E27FC236}">
                <a16:creationId xmlns:a16="http://schemas.microsoft.com/office/drawing/2014/main" id="{7871CE15-2F2B-DD67-7A12-DE42E8871076}"/>
              </a:ext>
            </a:extLst>
          </p:cNvPr>
          <p:cNvSpPr>
            <a:spLocks noGrp="1"/>
          </p:cNvSpPr>
          <p:nvPr>
            <p:ph type="title" hasCustomPrompt="1"/>
          </p:nvPr>
        </p:nvSpPr>
        <p:spPr>
          <a:xfrm>
            <a:off x="3400426" y="3930651"/>
            <a:ext cx="4736306" cy="1260837"/>
          </a:xfrm>
          <a:prstGeom prst="rect">
            <a:avLst/>
          </a:prstGeom>
        </p:spPr>
        <p:txBody>
          <a:bodyPr vert="horz" lIns="0" tIns="45720" rIns="0" bIns="45720" rtlCol="0" anchor="ctr">
            <a:normAutofit/>
          </a:bodyPr>
          <a:lstStyle>
            <a:lvl1pPr algn="r">
              <a:lnSpc>
                <a:spcPct val="100000"/>
              </a:lnSpc>
              <a:defRPr sz="3600">
                <a:solidFill>
                  <a:schemeClr val="bg1"/>
                </a:solidFill>
              </a:defRPr>
            </a:lvl1pPr>
          </a:lstStyle>
          <a:p>
            <a:r>
              <a:rPr lang="en-US"/>
              <a:t>Title Goes Here</a:t>
            </a:r>
          </a:p>
        </p:txBody>
      </p:sp>
      <p:sp>
        <p:nvSpPr>
          <p:cNvPr id="9" name="Text Placeholder 4">
            <a:extLst>
              <a:ext uri="{FF2B5EF4-FFF2-40B4-BE49-F238E27FC236}">
                <a16:creationId xmlns:a16="http://schemas.microsoft.com/office/drawing/2014/main" id="{1410BB95-10A7-5649-15BF-11E119E1D4D2}"/>
              </a:ext>
            </a:extLst>
          </p:cNvPr>
          <p:cNvSpPr>
            <a:spLocks noGrp="1"/>
          </p:cNvSpPr>
          <p:nvPr>
            <p:ph type="body" sz="quarter" idx="11" hasCustomPrompt="1"/>
          </p:nvPr>
        </p:nvSpPr>
        <p:spPr>
          <a:xfrm>
            <a:off x="3400426" y="5191488"/>
            <a:ext cx="4736306" cy="849085"/>
          </a:xfrm>
        </p:spPr>
        <p:txBody>
          <a:bodyPr rIns="0" anchor="ctr">
            <a:normAutofit/>
          </a:bodyPr>
          <a:lstStyle>
            <a:lvl1pPr algn="r">
              <a:defRPr sz="2100" b="0">
                <a:solidFill>
                  <a:schemeClr val="accent4"/>
                </a:solidFill>
              </a:defRPr>
            </a:lvl1pPr>
          </a:lstStyle>
          <a:p>
            <a:pPr lvl="0"/>
            <a:r>
              <a:rPr lang="en-US"/>
              <a:t>Subtitle Goes Here</a:t>
            </a:r>
          </a:p>
        </p:txBody>
      </p:sp>
    </p:spTree>
    <p:extLst>
      <p:ext uri="{BB962C8B-B14F-4D97-AF65-F5344CB8AC3E}">
        <p14:creationId xmlns:p14="http://schemas.microsoft.com/office/powerpoint/2010/main" val="4008523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Blue">
    <p:bg>
      <p:bgPr>
        <a:gradFill>
          <a:gsLst>
            <a:gs pos="100000">
              <a:srgbClr val="0582CA"/>
            </a:gs>
            <a:gs pos="0">
              <a:srgbClr val="004D7C"/>
            </a:gs>
          </a:gsLst>
          <a:lin ang="54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038D7E-1E61-3207-2E39-D745B0F635AD}"/>
              </a:ext>
            </a:extLst>
          </p:cNvPr>
          <p:cNvSpPr/>
          <p:nvPr userDrawn="1"/>
        </p:nvSpPr>
        <p:spPr>
          <a:xfrm>
            <a:off x="5373" y="6361750"/>
            <a:ext cx="9144000" cy="495300"/>
          </a:xfrm>
          <a:prstGeom prst="rect">
            <a:avLst/>
          </a:prstGeom>
          <a:gradFill>
            <a:gsLst>
              <a:gs pos="100000">
                <a:srgbClr val="003554"/>
              </a:gs>
              <a:gs pos="0">
                <a:srgbClr val="0582CA"/>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0">
            <a:extLst>
              <a:ext uri="{FF2B5EF4-FFF2-40B4-BE49-F238E27FC236}">
                <a16:creationId xmlns:a16="http://schemas.microsoft.com/office/drawing/2014/main" id="{81541932-45EF-644E-A7DD-3138C507C169}"/>
              </a:ext>
            </a:extLst>
          </p:cNvPr>
          <p:cNvSpPr>
            <a:spLocks noGrp="1"/>
          </p:cNvSpPr>
          <p:nvPr>
            <p:ph type="title" hasCustomPrompt="1"/>
          </p:nvPr>
        </p:nvSpPr>
        <p:spPr>
          <a:xfrm>
            <a:off x="800100" y="414277"/>
            <a:ext cx="7543800" cy="535747"/>
          </a:xfrm>
        </p:spPr>
        <p:txBody>
          <a:bodyPr lIns="0" tIns="0" rIns="0" bIns="0" anchor="t" anchorCtr="0">
            <a:noAutofit/>
          </a:bodyPr>
          <a:lstStyle>
            <a:lvl1pPr>
              <a:lnSpc>
                <a:spcPct val="100000"/>
              </a:lnSpc>
              <a:defRPr sz="2400" b="1">
                <a:solidFill>
                  <a:schemeClr val="bg1"/>
                </a:solidFill>
              </a:defRPr>
            </a:lvl1pPr>
          </a:lstStyle>
          <a:p>
            <a:r>
              <a:rPr lang="en-US"/>
              <a:t>Slide Title</a:t>
            </a:r>
          </a:p>
        </p:txBody>
      </p:sp>
      <p:sp>
        <p:nvSpPr>
          <p:cNvPr id="2" name="Text Placeholder 3">
            <a:extLst>
              <a:ext uri="{FF2B5EF4-FFF2-40B4-BE49-F238E27FC236}">
                <a16:creationId xmlns:a16="http://schemas.microsoft.com/office/drawing/2014/main" id="{19161D02-8D6D-9DC2-3488-3515365F0343}"/>
              </a:ext>
            </a:extLst>
          </p:cNvPr>
          <p:cNvSpPr>
            <a:spLocks noGrp="1"/>
          </p:cNvSpPr>
          <p:nvPr>
            <p:ph type="body" sz="quarter" idx="12" hasCustomPrompt="1"/>
          </p:nvPr>
        </p:nvSpPr>
        <p:spPr>
          <a:xfrm>
            <a:off x="800100" y="986306"/>
            <a:ext cx="7543800" cy="308459"/>
          </a:xfrm>
        </p:spPr>
        <p:txBody>
          <a:bodyPr lIns="0" tIns="0" rIns="0" bIns="0">
            <a:noAutofit/>
          </a:bodyPr>
          <a:lstStyle>
            <a:lvl1pPr marL="0" indent="0">
              <a:lnSpc>
                <a:spcPct val="100000"/>
              </a:lnSpc>
              <a:spcBef>
                <a:spcPts val="0"/>
              </a:spcBef>
              <a:buNone/>
              <a:defRPr sz="1500">
                <a:solidFill>
                  <a:schemeClr val="bg1"/>
                </a:solidFill>
              </a:defRPr>
            </a:lvl1pPr>
          </a:lstStyle>
          <a:p>
            <a:pPr lvl="0"/>
            <a:r>
              <a:rPr lang="en-US"/>
              <a:t>Subhead</a:t>
            </a:r>
          </a:p>
        </p:txBody>
      </p:sp>
      <p:sp>
        <p:nvSpPr>
          <p:cNvPr id="4" name="Text Placeholder 30">
            <a:extLst>
              <a:ext uri="{FF2B5EF4-FFF2-40B4-BE49-F238E27FC236}">
                <a16:creationId xmlns:a16="http://schemas.microsoft.com/office/drawing/2014/main" id="{88720E22-5FB6-1C9C-C536-A6D7186263D6}"/>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2266049538"/>
      </p:ext>
    </p:extLst>
  </p:cSld>
  <p:clrMapOvr>
    <a:masterClrMapping/>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ransition Photo 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67F9912-AFCC-760A-1989-8956A920F044}"/>
              </a:ext>
            </a:extLst>
          </p:cNvPr>
          <p:cNvSpPr>
            <a:spLocks noGrp="1"/>
          </p:cNvSpPr>
          <p:nvPr>
            <p:ph type="pic" sz="quarter" idx="10"/>
          </p:nvPr>
        </p:nvSpPr>
        <p:spPr>
          <a:xfrm>
            <a:off x="-1" y="-1"/>
            <a:ext cx="9144000" cy="3695701"/>
          </a:xfrm>
          <a:noFill/>
        </p:spPr>
        <p:txBody>
          <a:bodyPr/>
          <a:lstStyle>
            <a:lvl1pPr>
              <a:defRPr>
                <a:solidFill>
                  <a:schemeClr val="bg1"/>
                </a:solidFill>
              </a:defRPr>
            </a:lvl1pPr>
          </a:lstStyle>
          <a:p>
            <a:endParaRPr lang="en-US"/>
          </a:p>
        </p:txBody>
      </p:sp>
      <p:sp>
        <p:nvSpPr>
          <p:cNvPr id="2" name="Title Placeholder 1">
            <a:extLst>
              <a:ext uri="{FF2B5EF4-FFF2-40B4-BE49-F238E27FC236}">
                <a16:creationId xmlns:a16="http://schemas.microsoft.com/office/drawing/2014/main" id="{CA41FB93-E288-A284-89AA-47B0D189697E}"/>
              </a:ext>
            </a:extLst>
          </p:cNvPr>
          <p:cNvSpPr>
            <a:spLocks noGrp="1"/>
          </p:cNvSpPr>
          <p:nvPr>
            <p:ph type="title" hasCustomPrompt="1"/>
          </p:nvPr>
        </p:nvSpPr>
        <p:spPr>
          <a:xfrm>
            <a:off x="1228725" y="4048628"/>
            <a:ext cx="6686550" cy="1507407"/>
          </a:xfrm>
          <a:prstGeom prst="rect">
            <a:avLst/>
          </a:prstGeom>
        </p:spPr>
        <p:txBody>
          <a:bodyPr vert="horz" lIns="0" tIns="45720" rIns="0" bIns="45720" rtlCol="0" anchor="ctr">
            <a:normAutofit/>
          </a:bodyPr>
          <a:lstStyle>
            <a:lvl1pPr algn="ctr">
              <a:lnSpc>
                <a:spcPct val="100000"/>
              </a:lnSpc>
              <a:defRPr sz="3600">
                <a:solidFill>
                  <a:schemeClr val="bg1"/>
                </a:solidFill>
              </a:defRPr>
            </a:lvl1pPr>
          </a:lstStyle>
          <a:p>
            <a:r>
              <a:rPr lang="en-US"/>
              <a:t>Title Goes Here</a:t>
            </a:r>
          </a:p>
        </p:txBody>
      </p:sp>
      <p:sp>
        <p:nvSpPr>
          <p:cNvPr id="5" name="Text Placeholder 4">
            <a:extLst>
              <a:ext uri="{FF2B5EF4-FFF2-40B4-BE49-F238E27FC236}">
                <a16:creationId xmlns:a16="http://schemas.microsoft.com/office/drawing/2014/main" id="{C1DC853C-C965-5FBE-874C-CC9A3DA4CB75}"/>
              </a:ext>
            </a:extLst>
          </p:cNvPr>
          <p:cNvSpPr>
            <a:spLocks noGrp="1"/>
          </p:cNvSpPr>
          <p:nvPr>
            <p:ph type="body" sz="quarter" idx="11" hasCustomPrompt="1"/>
          </p:nvPr>
        </p:nvSpPr>
        <p:spPr>
          <a:xfrm>
            <a:off x="1228725" y="5556036"/>
            <a:ext cx="6686550" cy="577321"/>
          </a:xfrm>
        </p:spPr>
        <p:txBody>
          <a:bodyPr rIns="0" anchor="ctr">
            <a:normAutofit/>
          </a:bodyPr>
          <a:lstStyle>
            <a:lvl1pPr algn="ctr">
              <a:defRPr sz="2100" b="0">
                <a:solidFill>
                  <a:schemeClr val="accent4"/>
                </a:solidFill>
              </a:defRPr>
            </a:lvl1pPr>
          </a:lstStyle>
          <a:p>
            <a:pPr lvl="0"/>
            <a:r>
              <a:rPr lang="en-US"/>
              <a:t>Subtitle Goes Here</a:t>
            </a:r>
          </a:p>
        </p:txBody>
      </p:sp>
    </p:spTree>
    <p:extLst>
      <p:ext uri="{BB962C8B-B14F-4D97-AF65-F5344CB8AC3E}">
        <p14:creationId xmlns:p14="http://schemas.microsoft.com/office/powerpoint/2010/main" val="341767574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ransition Photo 4">
    <p:spTree>
      <p:nvGrpSpPr>
        <p:cNvPr id="1" name=""/>
        <p:cNvGrpSpPr/>
        <p:nvPr/>
      </p:nvGrpSpPr>
      <p:grpSpPr>
        <a:xfrm>
          <a:off x="0" y="0"/>
          <a:ext cx="0" cy="0"/>
          <a:chOff x="0" y="0"/>
          <a:chExt cx="0" cy="0"/>
        </a:xfrm>
      </p:grpSpPr>
      <p:sp>
        <p:nvSpPr>
          <p:cNvPr id="4" name="Picture Placeholder 12">
            <a:extLst>
              <a:ext uri="{FF2B5EF4-FFF2-40B4-BE49-F238E27FC236}">
                <a16:creationId xmlns:a16="http://schemas.microsoft.com/office/drawing/2014/main" id="{9566CE0F-3D9C-6513-DBEE-63388B5B9821}"/>
              </a:ext>
            </a:extLst>
          </p:cNvPr>
          <p:cNvSpPr>
            <a:spLocks noGrp="1"/>
          </p:cNvSpPr>
          <p:nvPr>
            <p:ph type="pic" sz="quarter" idx="10"/>
          </p:nvPr>
        </p:nvSpPr>
        <p:spPr>
          <a:xfrm>
            <a:off x="-1" y="-1"/>
            <a:ext cx="9144000" cy="3695701"/>
          </a:xfrm>
          <a:noFill/>
        </p:spPr>
        <p:txBody>
          <a:bodyPr/>
          <a:lstStyle>
            <a:lvl1pPr>
              <a:defRPr>
                <a:solidFill>
                  <a:schemeClr val="bg1"/>
                </a:solidFill>
              </a:defRPr>
            </a:lvl1pPr>
          </a:lstStyle>
          <a:p>
            <a:endParaRPr lang="en-US"/>
          </a:p>
        </p:txBody>
      </p:sp>
      <p:sp>
        <p:nvSpPr>
          <p:cNvPr id="3" name="Title Placeholder 1">
            <a:extLst>
              <a:ext uri="{FF2B5EF4-FFF2-40B4-BE49-F238E27FC236}">
                <a16:creationId xmlns:a16="http://schemas.microsoft.com/office/drawing/2014/main" id="{8A4D6620-8307-0251-2995-0B0D35026FC4}"/>
              </a:ext>
            </a:extLst>
          </p:cNvPr>
          <p:cNvSpPr>
            <a:spLocks noGrp="1"/>
          </p:cNvSpPr>
          <p:nvPr>
            <p:ph type="title" hasCustomPrompt="1"/>
          </p:nvPr>
        </p:nvSpPr>
        <p:spPr>
          <a:xfrm>
            <a:off x="1228725" y="4048628"/>
            <a:ext cx="6686550" cy="1507407"/>
          </a:xfrm>
          <a:prstGeom prst="rect">
            <a:avLst/>
          </a:prstGeom>
        </p:spPr>
        <p:txBody>
          <a:bodyPr vert="horz" lIns="0" tIns="45720" rIns="0" bIns="45720" rtlCol="0" anchor="ctr">
            <a:normAutofit/>
          </a:bodyPr>
          <a:lstStyle>
            <a:lvl1pPr algn="ctr">
              <a:lnSpc>
                <a:spcPct val="100000"/>
              </a:lnSpc>
              <a:defRPr sz="3600">
                <a:solidFill>
                  <a:schemeClr val="bg1"/>
                </a:solidFill>
              </a:defRPr>
            </a:lvl1pPr>
          </a:lstStyle>
          <a:p>
            <a:r>
              <a:rPr lang="en-US"/>
              <a:t>Title Goes Here</a:t>
            </a:r>
          </a:p>
        </p:txBody>
      </p:sp>
      <p:sp>
        <p:nvSpPr>
          <p:cNvPr id="6" name="Text Placeholder 4">
            <a:extLst>
              <a:ext uri="{FF2B5EF4-FFF2-40B4-BE49-F238E27FC236}">
                <a16:creationId xmlns:a16="http://schemas.microsoft.com/office/drawing/2014/main" id="{F83AF358-DDE6-442F-CBDD-25193CC62230}"/>
              </a:ext>
            </a:extLst>
          </p:cNvPr>
          <p:cNvSpPr>
            <a:spLocks noGrp="1"/>
          </p:cNvSpPr>
          <p:nvPr>
            <p:ph type="body" sz="quarter" idx="11" hasCustomPrompt="1"/>
          </p:nvPr>
        </p:nvSpPr>
        <p:spPr>
          <a:xfrm>
            <a:off x="1228725" y="5556036"/>
            <a:ext cx="6686550" cy="577321"/>
          </a:xfrm>
        </p:spPr>
        <p:txBody>
          <a:bodyPr rIns="0" anchor="ctr">
            <a:normAutofit/>
          </a:bodyPr>
          <a:lstStyle>
            <a:lvl1pPr algn="ctr">
              <a:defRPr sz="2100" b="0">
                <a:solidFill>
                  <a:schemeClr val="accent4"/>
                </a:solidFill>
              </a:defRPr>
            </a:lvl1pPr>
          </a:lstStyle>
          <a:p>
            <a:pPr lvl="0"/>
            <a:r>
              <a:rPr lang="en-US"/>
              <a:t>Subtitle Goes Here</a:t>
            </a:r>
          </a:p>
        </p:txBody>
      </p:sp>
    </p:spTree>
    <p:extLst>
      <p:ext uri="{BB962C8B-B14F-4D97-AF65-F5344CB8AC3E}">
        <p14:creationId xmlns:p14="http://schemas.microsoft.com/office/powerpoint/2010/main" val="9201134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ransition Photo 5">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D134272D-377F-4493-906E-9D76B68CFE2B}"/>
              </a:ext>
            </a:extLst>
          </p:cNvPr>
          <p:cNvSpPr>
            <a:spLocks noGrp="1"/>
          </p:cNvSpPr>
          <p:nvPr>
            <p:ph type="title" hasCustomPrompt="1"/>
          </p:nvPr>
        </p:nvSpPr>
        <p:spPr>
          <a:xfrm>
            <a:off x="800101" y="1669774"/>
            <a:ext cx="3400425" cy="2756453"/>
          </a:xfrm>
          <a:prstGeom prst="rect">
            <a:avLst/>
          </a:prstGeom>
        </p:spPr>
        <p:txBody>
          <a:bodyPr vert="horz" lIns="0" tIns="45720" rIns="0" bIns="45720" rtlCol="0" anchor="ctr">
            <a:normAutofit/>
          </a:bodyPr>
          <a:lstStyle>
            <a:lvl1pPr algn="ctr">
              <a:lnSpc>
                <a:spcPct val="100000"/>
              </a:lnSpc>
              <a:defRPr sz="4050">
                <a:solidFill>
                  <a:schemeClr val="bg1"/>
                </a:solidFill>
              </a:defRPr>
            </a:lvl1pPr>
          </a:lstStyle>
          <a:p>
            <a:r>
              <a:rPr lang="en-US"/>
              <a:t>Title</a:t>
            </a:r>
            <a:br>
              <a:rPr lang="en-US"/>
            </a:br>
            <a:r>
              <a:rPr lang="en-US"/>
              <a:t>Goes</a:t>
            </a:r>
            <a:br>
              <a:rPr lang="en-US"/>
            </a:br>
            <a:r>
              <a:rPr lang="en-US"/>
              <a:t>Here</a:t>
            </a:r>
          </a:p>
        </p:txBody>
      </p:sp>
      <p:sp>
        <p:nvSpPr>
          <p:cNvPr id="13" name="Picture Placeholder 12">
            <a:extLst>
              <a:ext uri="{FF2B5EF4-FFF2-40B4-BE49-F238E27FC236}">
                <a16:creationId xmlns:a16="http://schemas.microsoft.com/office/drawing/2014/main" id="{F67F9912-AFCC-760A-1989-8956A920F044}"/>
              </a:ext>
            </a:extLst>
          </p:cNvPr>
          <p:cNvSpPr>
            <a:spLocks noGrp="1"/>
          </p:cNvSpPr>
          <p:nvPr>
            <p:ph type="pic" sz="quarter" idx="10"/>
          </p:nvPr>
        </p:nvSpPr>
        <p:spPr>
          <a:xfrm>
            <a:off x="5113244" y="3"/>
            <a:ext cx="4030755" cy="6857999"/>
          </a:xfrm>
        </p:spPr>
        <p:txBody>
          <a:bodyPr/>
          <a:lstStyle>
            <a:lvl1pPr>
              <a:defRPr>
                <a:solidFill>
                  <a:schemeClr val="bg1"/>
                </a:solidFill>
              </a:defRPr>
            </a:lvl1pPr>
          </a:lstStyle>
          <a:p>
            <a:endParaRPr lang="en-US"/>
          </a:p>
        </p:txBody>
      </p:sp>
      <p:sp>
        <p:nvSpPr>
          <p:cNvPr id="2" name="Text Placeholder 4">
            <a:extLst>
              <a:ext uri="{FF2B5EF4-FFF2-40B4-BE49-F238E27FC236}">
                <a16:creationId xmlns:a16="http://schemas.microsoft.com/office/drawing/2014/main" id="{B8CA09B6-12ED-AC08-0473-719D39752F57}"/>
              </a:ext>
            </a:extLst>
          </p:cNvPr>
          <p:cNvSpPr>
            <a:spLocks noGrp="1"/>
          </p:cNvSpPr>
          <p:nvPr>
            <p:ph type="body" sz="quarter" idx="11" hasCustomPrompt="1"/>
          </p:nvPr>
        </p:nvSpPr>
        <p:spPr>
          <a:xfrm>
            <a:off x="800101" y="4624583"/>
            <a:ext cx="3400425" cy="577321"/>
          </a:xfrm>
        </p:spPr>
        <p:txBody>
          <a:bodyPr rIns="0" anchor="ctr">
            <a:normAutofit/>
          </a:bodyPr>
          <a:lstStyle>
            <a:lvl1pPr algn="ctr">
              <a:defRPr sz="2100" b="0">
                <a:solidFill>
                  <a:schemeClr val="accent4"/>
                </a:solidFill>
              </a:defRPr>
            </a:lvl1pPr>
          </a:lstStyle>
          <a:p>
            <a:pPr lvl="0"/>
            <a:r>
              <a:rPr lang="en-US"/>
              <a:t>Subtitle Goes Here</a:t>
            </a:r>
          </a:p>
        </p:txBody>
      </p:sp>
    </p:spTree>
    <p:extLst>
      <p:ext uri="{BB962C8B-B14F-4D97-AF65-F5344CB8AC3E}">
        <p14:creationId xmlns:p14="http://schemas.microsoft.com/office/powerpoint/2010/main" val="56123034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ransition Photo 6">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67F9912-AFCC-760A-1989-8956A920F044}"/>
              </a:ext>
            </a:extLst>
          </p:cNvPr>
          <p:cNvSpPr>
            <a:spLocks noGrp="1"/>
          </p:cNvSpPr>
          <p:nvPr>
            <p:ph type="pic" sz="quarter" idx="10"/>
          </p:nvPr>
        </p:nvSpPr>
        <p:spPr>
          <a:xfrm>
            <a:off x="5113244" y="3"/>
            <a:ext cx="4030755" cy="6857999"/>
          </a:xfrm>
        </p:spPr>
        <p:txBody>
          <a:bodyPr/>
          <a:lstStyle>
            <a:lvl1pPr>
              <a:defRPr>
                <a:solidFill>
                  <a:schemeClr val="bg1"/>
                </a:solidFill>
              </a:defRPr>
            </a:lvl1pPr>
          </a:lstStyle>
          <a:p>
            <a:endParaRPr lang="en-US"/>
          </a:p>
        </p:txBody>
      </p:sp>
      <p:sp>
        <p:nvSpPr>
          <p:cNvPr id="2" name="Title Placeholder 1">
            <a:extLst>
              <a:ext uri="{FF2B5EF4-FFF2-40B4-BE49-F238E27FC236}">
                <a16:creationId xmlns:a16="http://schemas.microsoft.com/office/drawing/2014/main" id="{964DDF67-36C8-DE1C-CB18-1F6D94EAE85E}"/>
              </a:ext>
            </a:extLst>
          </p:cNvPr>
          <p:cNvSpPr>
            <a:spLocks noGrp="1"/>
          </p:cNvSpPr>
          <p:nvPr>
            <p:ph type="title" hasCustomPrompt="1"/>
          </p:nvPr>
        </p:nvSpPr>
        <p:spPr>
          <a:xfrm>
            <a:off x="800101" y="1669774"/>
            <a:ext cx="3400425" cy="2756453"/>
          </a:xfrm>
          <a:prstGeom prst="rect">
            <a:avLst/>
          </a:prstGeom>
        </p:spPr>
        <p:txBody>
          <a:bodyPr vert="horz" lIns="0" tIns="45720" rIns="0" bIns="45720" rtlCol="0" anchor="ctr">
            <a:normAutofit/>
          </a:bodyPr>
          <a:lstStyle>
            <a:lvl1pPr algn="ctr">
              <a:lnSpc>
                <a:spcPct val="100000"/>
              </a:lnSpc>
              <a:defRPr sz="4050">
                <a:solidFill>
                  <a:schemeClr val="bg1"/>
                </a:solidFill>
              </a:defRPr>
            </a:lvl1pPr>
          </a:lstStyle>
          <a:p>
            <a:r>
              <a:rPr lang="en-US"/>
              <a:t>Title</a:t>
            </a:r>
            <a:br>
              <a:rPr lang="en-US"/>
            </a:br>
            <a:r>
              <a:rPr lang="en-US"/>
              <a:t>Goes</a:t>
            </a:r>
            <a:br>
              <a:rPr lang="en-US"/>
            </a:br>
            <a:r>
              <a:rPr lang="en-US"/>
              <a:t>Here</a:t>
            </a:r>
          </a:p>
        </p:txBody>
      </p:sp>
      <p:sp>
        <p:nvSpPr>
          <p:cNvPr id="3" name="Text Placeholder 4">
            <a:extLst>
              <a:ext uri="{FF2B5EF4-FFF2-40B4-BE49-F238E27FC236}">
                <a16:creationId xmlns:a16="http://schemas.microsoft.com/office/drawing/2014/main" id="{70552B36-C02E-78DD-2AC5-E3B5F9FCA195}"/>
              </a:ext>
            </a:extLst>
          </p:cNvPr>
          <p:cNvSpPr>
            <a:spLocks noGrp="1"/>
          </p:cNvSpPr>
          <p:nvPr>
            <p:ph type="body" sz="quarter" idx="11" hasCustomPrompt="1"/>
          </p:nvPr>
        </p:nvSpPr>
        <p:spPr>
          <a:xfrm>
            <a:off x="800101" y="4624583"/>
            <a:ext cx="3400425" cy="577321"/>
          </a:xfrm>
        </p:spPr>
        <p:txBody>
          <a:bodyPr rIns="0" anchor="ctr">
            <a:normAutofit/>
          </a:bodyPr>
          <a:lstStyle>
            <a:lvl1pPr algn="ctr">
              <a:defRPr sz="2100" b="0">
                <a:solidFill>
                  <a:schemeClr val="accent4"/>
                </a:solidFill>
              </a:defRPr>
            </a:lvl1pPr>
          </a:lstStyle>
          <a:p>
            <a:pPr lvl="0"/>
            <a:r>
              <a:rPr lang="en-US"/>
              <a:t>Subtitle Goes Here</a:t>
            </a:r>
          </a:p>
        </p:txBody>
      </p:sp>
    </p:spTree>
    <p:extLst>
      <p:ext uri="{BB962C8B-B14F-4D97-AF65-F5344CB8AC3E}">
        <p14:creationId xmlns:p14="http://schemas.microsoft.com/office/powerpoint/2010/main" val="26198023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Quote Short 1">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8AC453AC-D25A-2684-92CE-8148CE249364}"/>
              </a:ext>
            </a:extLst>
          </p:cNvPr>
          <p:cNvSpPr/>
          <p:nvPr userDrawn="1"/>
        </p:nvSpPr>
        <p:spPr>
          <a:xfrm>
            <a:off x="929641" y="1489530"/>
            <a:ext cx="7481660" cy="4758873"/>
          </a:xfrm>
          <a:prstGeom prst="roundRect">
            <a:avLst>
              <a:gd name="adj" fmla="val 2647"/>
            </a:avLst>
          </a:prstGeom>
          <a:solidFill>
            <a:schemeClr val="accent4"/>
          </a:soli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5" name="Rounded Rectangle 14">
            <a:extLst>
              <a:ext uri="{FF2B5EF4-FFF2-40B4-BE49-F238E27FC236}">
                <a16:creationId xmlns:a16="http://schemas.microsoft.com/office/drawing/2014/main" id="{C400C2E8-E48A-ABDC-31B1-C8F91EBA15D2}"/>
              </a:ext>
            </a:extLst>
          </p:cNvPr>
          <p:cNvSpPr/>
          <p:nvPr userDrawn="1"/>
        </p:nvSpPr>
        <p:spPr>
          <a:xfrm>
            <a:off x="862240" y="1038312"/>
            <a:ext cx="7481660" cy="5127907"/>
          </a:xfrm>
          <a:prstGeom prst="roundRect">
            <a:avLst>
              <a:gd name="adj" fmla="val 2647"/>
            </a:avLst>
          </a:prstGeom>
          <a:gradFill>
            <a:gsLst>
              <a:gs pos="98000">
                <a:srgbClr val="003554"/>
              </a:gs>
              <a:gs pos="0">
                <a:srgbClr val="022840"/>
              </a:gs>
            </a:gsLst>
            <a:lin ang="5400000" scaled="1"/>
          </a:gra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6" name="Text Placeholder 5">
            <a:extLst>
              <a:ext uri="{FF2B5EF4-FFF2-40B4-BE49-F238E27FC236}">
                <a16:creationId xmlns:a16="http://schemas.microsoft.com/office/drawing/2014/main" id="{999372C0-67F4-B9EE-9C5D-E1362ECFB13A}"/>
              </a:ext>
            </a:extLst>
          </p:cNvPr>
          <p:cNvSpPr>
            <a:spLocks noGrp="1"/>
          </p:cNvSpPr>
          <p:nvPr>
            <p:ph type="body" sz="quarter" idx="11" hasCustomPrompt="1"/>
          </p:nvPr>
        </p:nvSpPr>
        <p:spPr>
          <a:xfrm>
            <a:off x="1117601" y="5011297"/>
            <a:ext cx="69469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
        <p:nvSpPr>
          <p:cNvPr id="17" name="Text Placeholder 11">
            <a:extLst>
              <a:ext uri="{FF2B5EF4-FFF2-40B4-BE49-F238E27FC236}">
                <a16:creationId xmlns:a16="http://schemas.microsoft.com/office/drawing/2014/main" id="{8FB3A8E3-1B46-A6DB-BB38-9322C8567D21}"/>
              </a:ext>
            </a:extLst>
          </p:cNvPr>
          <p:cNvSpPr>
            <a:spLocks noGrp="1"/>
          </p:cNvSpPr>
          <p:nvPr>
            <p:ph type="body" sz="quarter" idx="12" hasCustomPrompt="1"/>
          </p:nvPr>
        </p:nvSpPr>
        <p:spPr>
          <a:xfrm>
            <a:off x="1117601" y="1899925"/>
            <a:ext cx="6946901" cy="3029189"/>
          </a:xfrm>
        </p:spPr>
        <p:txBody>
          <a:bodyPr rIns="0" anchor="ctr">
            <a:normAutofit/>
          </a:bodyPr>
          <a:lstStyle>
            <a:lvl1pPr marL="0" indent="0" algn="l">
              <a:lnSpc>
                <a:spcPct val="100000"/>
              </a:lnSpc>
              <a:buNone/>
              <a:defRPr sz="1800">
                <a:solidFill>
                  <a:schemeClr val="bg1"/>
                </a:solidFill>
              </a:defRPr>
            </a:lvl1pPr>
          </a:lstStyle>
          <a:p>
            <a:pPr lvl="0"/>
            <a:r>
              <a:rPr lang="en-US"/>
              <a:t>Quote goes here</a:t>
            </a:r>
          </a:p>
        </p:txBody>
      </p:sp>
      <p:sp>
        <p:nvSpPr>
          <p:cNvPr id="5" name="Rounded Rectangle 4">
            <a:extLst>
              <a:ext uri="{FF2B5EF4-FFF2-40B4-BE49-F238E27FC236}">
                <a16:creationId xmlns:a16="http://schemas.microsoft.com/office/drawing/2014/main" id="{602E91BC-03C1-DB42-9ED4-1BAB9952ECB7}"/>
              </a:ext>
            </a:extLst>
          </p:cNvPr>
          <p:cNvSpPr/>
          <p:nvPr userDrawn="1"/>
        </p:nvSpPr>
        <p:spPr>
          <a:xfrm>
            <a:off x="1117601" y="457202"/>
            <a:ext cx="981081" cy="1258945"/>
          </a:xfrm>
          <a:prstGeom prst="roundRect">
            <a:avLst>
              <a:gd name="adj" fmla="val 110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4" name="Picture 3">
            <a:extLst>
              <a:ext uri="{FF2B5EF4-FFF2-40B4-BE49-F238E27FC236}">
                <a16:creationId xmlns:a16="http://schemas.microsoft.com/office/drawing/2014/main" id="{AF182939-4932-FB1E-0EFB-1B8F7D24CC28}"/>
              </a:ext>
            </a:extLst>
          </p:cNvPr>
          <p:cNvPicPr>
            <a:picLocks noChangeAspect="1"/>
          </p:cNvPicPr>
          <p:nvPr userDrawn="1"/>
        </p:nvPicPr>
        <p:blipFill>
          <a:blip r:embed="rId2"/>
          <a:stretch>
            <a:fillRect/>
          </a:stretch>
        </p:blipFill>
        <p:spPr>
          <a:xfrm>
            <a:off x="1240208" y="691782"/>
            <a:ext cx="715594" cy="762235"/>
          </a:xfrm>
          <a:prstGeom prst="rect">
            <a:avLst/>
          </a:prstGeom>
        </p:spPr>
      </p:pic>
    </p:spTree>
    <p:extLst>
      <p:ext uri="{BB962C8B-B14F-4D97-AF65-F5344CB8AC3E}">
        <p14:creationId xmlns:p14="http://schemas.microsoft.com/office/powerpoint/2010/main" val="221796059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Quote Short 2">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8D8C395-A902-E080-739D-659EFDD127A3}"/>
              </a:ext>
            </a:extLst>
          </p:cNvPr>
          <p:cNvSpPr/>
          <p:nvPr userDrawn="1"/>
        </p:nvSpPr>
        <p:spPr>
          <a:xfrm>
            <a:off x="929641" y="1647033"/>
            <a:ext cx="7481660" cy="4601369"/>
          </a:xfrm>
          <a:prstGeom prst="roundRect">
            <a:avLst>
              <a:gd name="adj" fmla="val 2647"/>
            </a:avLst>
          </a:prstGeom>
          <a:solidFill>
            <a:schemeClr val="accent4"/>
          </a:soli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4" name="Rounded Rectangle 13">
            <a:extLst>
              <a:ext uri="{FF2B5EF4-FFF2-40B4-BE49-F238E27FC236}">
                <a16:creationId xmlns:a16="http://schemas.microsoft.com/office/drawing/2014/main" id="{FB52C039-9A25-A3AB-F7A7-EA61DCA190B8}"/>
              </a:ext>
            </a:extLst>
          </p:cNvPr>
          <p:cNvSpPr/>
          <p:nvPr userDrawn="1"/>
        </p:nvSpPr>
        <p:spPr>
          <a:xfrm>
            <a:off x="862240" y="1037428"/>
            <a:ext cx="7481660" cy="5128791"/>
          </a:xfrm>
          <a:prstGeom prst="roundRect">
            <a:avLst>
              <a:gd name="adj" fmla="val 2647"/>
            </a:avLst>
          </a:prstGeom>
          <a:gradFill>
            <a:gsLst>
              <a:gs pos="99000">
                <a:schemeClr val="tx2"/>
              </a:gs>
              <a:gs pos="0">
                <a:srgbClr val="0065A2"/>
              </a:gs>
            </a:gsLst>
            <a:lin ang="5400000" scaled="1"/>
          </a:gra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 name="Rounded Rectangle 2">
            <a:extLst>
              <a:ext uri="{FF2B5EF4-FFF2-40B4-BE49-F238E27FC236}">
                <a16:creationId xmlns:a16="http://schemas.microsoft.com/office/drawing/2014/main" id="{317F5ACD-C5B3-873D-50D4-A03360FD2D39}"/>
              </a:ext>
            </a:extLst>
          </p:cNvPr>
          <p:cNvSpPr/>
          <p:nvPr userDrawn="1"/>
        </p:nvSpPr>
        <p:spPr>
          <a:xfrm>
            <a:off x="1117601" y="457202"/>
            <a:ext cx="981081" cy="1258945"/>
          </a:xfrm>
          <a:prstGeom prst="roundRect">
            <a:avLst>
              <a:gd name="adj" fmla="val 110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Picture 4">
            <a:extLst>
              <a:ext uri="{FF2B5EF4-FFF2-40B4-BE49-F238E27FC236}">
                <a16:creationId xmlns:a16="http://schemas.microsoft.com/office/drawing/2014/main" id="{2C1A9DDE-1DD2-32CA-D6F9-66685DB6A6CE}"/>
              </a:ext>
            </a:extLst>
          </p:cNvPr>
          <p:cNvPicPr>
            <a:picLocks noChangeAspect="1"/>
          </p:cNvPicPr>
          <p:nvPr userDrawn="1"/>
        </p:nvPicPr>
        <p:blipFill>
          <a:blip r:embed="rId2"/>
          <a:stretch>
            <a:fillRect/>
          </a:stretch>
        </p:blipFill>
        <p:spPr>
          <a:xfrm>
            <a:off x="1240208" y="691782"/>
            <a:ext cx="715594" cy="762235"/>
          </a:xfrm>
          <a:prstGeom prst="rect">
            <a:avLst/>
          </a:prstGeom>
        </p:spPr>
      </p:pic>
      <p:sp>
        <p:nvSpPr>
          <p:cNvPr id="4" name="Text Placeholder 5">
            <a:extLst>
              <a:ext uri="{FF2B5EF4-FFF2-40B4-BE49-F238E27FC236}">
                <a16:creationId xmlns:a16="http://schemas.microsoft.com/office/drawing/2014/main" id="{D47DC159-6851-BFF4-F047-58C5624548B6}"/>
              </a:ext>
            </a:extLst>
          </p:cNvPr>
          <p:cNvSpPr>
            <a:spLocks noGrp="1"/>
          </p:cNvSpPr>
          <p:nvPr>
            <p:ph type="body" sz="quarter" idx="11" hasCustomPrompt="1"/>
          </p:nvPr>
        </p:nvSpPr>
        <p:spPr>
          <a:xfrm>
            <a:off x="1117601" y="5011297"/>
            <a:ext cx="69469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
        <p:nvSpPr>
          <p:cNvPr id="6" name="Text Placeholder 11">
            <a:extLst>
              <a:ext uri="{FF2B5EF4-FFF2-40B4-BE49-F238E27FC236}">
                <a16:creationId xmlns:a16="http://schemas.microsoft.com/office/drawing/2014/main" id="{4232E6E8-5046-9241-1E55-934885499901}"/>
              </a:ext>
            </a:extLst>
          </p:cNvPr>
          <p:cNvSpPr>
            <a:spLocks noGrp="1"/>
          </p:cNvSpPr>
          <p:nvPr>
            <p:ph type="body" sz="quarter" idx="12" hasCustomPrompt="1"/>
          </p:nvPr>
        </p:nvSpPr>
        <p:spPr>
          <a:xfrm>
            <a:off x="1117601" y="1899925"/>
            <a:ext cx="6946901" cy="3029189"/>
          </a:xfrm>
        </p:spPr>
        <p:txBody>
          <a:bodyPr rIns="0" anchor="ctr">
            <a:normAutofit/>
          </a:bodyPr>
          <a:lstStyle>
            <a:lvl1pPr marL="0" indent="0" algn="l">
              <a:lnSpc>
                <a:spcPct val="100000"/>
              </a:lnSpc>
              <a:buNone/>
              <a:defRPr sz="1800">
                <a:solidFill>
                  <a:schemeClr val="bg1"/>
                </a:solidFill>
              </a:defRPr>
            </a:lvl1pPr>
          </a:lstStyle>
          <a:p>
            <a:pPr lvl="0"/>
            <a:r>
              <a:rPr lang="en-US"/>
              <a:t>Quote goes here</a:t>
            </a:r>
          </a:p>
        </p:txBody>
      </p:sp>
    </p:spTree>
    <p:extLst>
      <p:ext uri="{BB962C8B-B14F-4D97-AF65-F5344CB8AC3E}">
        <p14:creationId xmlns:p14="http://schemas.microsoft.com/office/powerpoint/2010/main" val="27147209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Quote Short 3">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48EB53B4-1CD2-0329-072B-C154BD1E46C8}"/>
              </a:ext>
            </a:extLst>
          </p:cNvPr>
          <p:cNvSpPr/>
          <p:nvPr userDrawn="1"/>
        </p:nvSpPr>
        <p:spPr>
          <a:xfrm>
            <a:off x="929641" y="1489530"/>
            <a:ext cx="7481660" cy="4758873"/>
          </a:xfrm>
          <a:prstGeom prst="roundRect">
            <a:avLst>
              <a:gd name="adj" fmla="val 2647"/>
            </a:avLst>
          </a:prstGeom>
          <a:solidFill>
            <a:schemeClr val="accent4"/>
          </a:soli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6" name="Rounded Rectangle 5">
            <a:extLst>
              <a:ext uri="{FF2B5EF4-FFF2-40B4-BE49-F238E27FC236}">
                <a16:creationId xmlns:a16="http://schemas.microsoft.com/office/drawing/2014/main" id="{96D063C6-1BA0-21C8-C8B2-926FC41846B5}"/>
              </a:ext>
            </a:extLst>
          </p:cNvPr>
          <p:cNvSpPr/>
          <p:nvPr userDrawn="1"/>
        </p:nvSpPr>
        <p:spPr>
          <a:xfrm>
            <a:off x="862240" y="1037428"/>
            <a:ext cx="7481660" cy="5128791"/>
          </a:xfrm>
          <a:prstGeom prst="roundRect">
            <a:avLst>
              <a:gd name="adj" fmla="val 2647"/>
            </a:avLst>
          </a:prstGeom>
          <a:solidFill>
            <a:schemeClr val="bg1"/>
          </a:soli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2" name="Rounded Rectangle 1">
            <a:extLst>
              <a:ext uri="{FF2B5EF4-FFF2-40B4-BE49-F238E27FC236}">
                <a16:creationId xmlns:a16="http://schemas.microsoft.com/office/drawing/2014/main" id="{199EE076-5EE1-0CBF-7838-7A3C1426CBD5}"/>
              </a:ext>
            </a:extLst>
          </p:cNvPr>
          <p:cNvSpPr/>
          <p:nvPr userDrawn="1"/>
        </p:nvSpPr>
        <p:spPr>
          <a:xfrm>
            <a:off x="1117601" y="457202"/>
            <a:ext cx="981081" cy="1258945"/>
          </a:xfrm>
          <a:prstGeom prst="roundRect">
            <a:avLst>
              <a:gd name="adj" fmla="val 11019"/>
            </a:avLst>
          </a:prstGeom>
          <a:solidFill>
            <a:srgbClr val="004D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Picture 6">
            <a:extLst>
              <a:ext uri="{FF2B5EF4-FFF2-40B4-BE49-F238E27FC236}">
                <a16:creationId xmlns:a16="http://schemas.microsoft.com/office/drawing/2014/main" id="{70D8FEC4-7D3A-B2D6-9614-A7807AC62ED4}"/>
              </a:ext>
            </a:extLst>
          </p:cNvPr>
          <p:cNvPicPr>
            <a:picLocks noChangeAspect="1"/>
          </p:cNvPicPr>
          <p:nvPr userDrawn="1"/>
        </p:nvPicPr>
        <p:blipFill>
          <a:blip r:embed="rId2"/>
          <a:stretch>
            <a:fillRect/>
          </a:stretch>
        </p:blipFill>
        <p:spPr>
          <a:xfrm>
            <a:off x="1261095" y="691783"/>
            <a:ext cx="681973" cy="727439"/>
          </a:xfrm>
          <a:prstGeom prst="rect">
            <a:avLst/>
          </a:prstGeom>
        </p:spPr>
      </p:pic>
      <p:sp>
        <p:nvSpPr>
          <p:cNvPr id="3" name="Text Placeholder 5">
            <a:extLst>
              <a:ext uri="{FF2B5EF4-FFF2-40B4-BE49-F238E27FC236}">
                <a16:creationId xmlns:a16="http://schemas.microsoft.com/office/drawing/2014/main" id="{38532446-080A-BAE0-2F38-79D890647CEE}"/>
              </a:ext>
            </a:extLst>
          </p:cNvPr>
          <p:cNvSpPr>
            <a:spLocks noGrp="1"/>
          </p:cNvSpPr>
          <p:nvPr>
            <p:ph type="body" sz="quarter" idx="11" hasCustomPrompt="1"/>
          </p:nvPr>
        </p:nvSpPr>
        <p:spPr>
          <a:xfrm>
            <a:off x="1117601" y="5011297"/>
            <a:ext cx="6946901" cy="808394"/>
          </a:xfrm>
        </p:spPr>
        <p:txBody>
          <a:bodyPr lIns="0" tIns="0" rIns="0" bIns="0" anchor="ctr" anchorCtr="0">
            <a:noAutofit/>
          </a:bodyPr>
          <a:lstStyle>
            <a:lvl1pPr marL="0" indent="0" algn="r">
              <a:spcBef>
                <a:spcPts val="300"/>
              </a:spcBef>
              <a:buNone/>
              <a:defRPr sz="1350" b="1">
                <a:solidFill>
                  <a:schemeClr val="tx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
        <p:nvSpPr>
          <p:cNvPr id="5" name="Text Placeholder 11">
            <a:extLst>
              <a:ext uri="{FF2B5EF4-FFF2-40B4-BE49-F238E27FC236}">
                <a16:creationId xmlns:a16="http://schemas.microsoft.com/office/drawing/2014/main" id="{541533CD-F555-9A40-0ACE-349777832E42}"/>
              </a:ext>
            </a:extLst>
          </p:cNvPr>
          <p:cNvSpPr>
            <a:spLocks noGrp="1"/>
          </p:cNvSpPr>
          <p:nvPr>
            <p:ph type="body" sz="quarter" idx="12" hasCustomPrompt="1"/>
          </p:nvPr>
        </p:nvSpPr>
        <p:spPr>
          <a:xfrm>
            <a:off x="1117601" y="1899925"/>
            <a:ext cx="6946901" cy="3029189"/>
          </a:xfrm>
        </p:spPr>
        <p:txBody>
          <a:bodyPr rIns="0" anchor="ctr">
            <a:normAutofit/>
          </a:bodyPr>
          <a:lstStyle>
            <a:lvl1pPr marL="0" indent="0" algn="l">
              <a:lnSpc>
                <a:spcPct val="100000"/>
              </a:lnSpc>
              <a:buNone/>
              <a:defRPr sz="1800">
                <a:solidFill>
                  <a:schemeClr val="tx1"/>
                </a:solidFill>
              </a:defRPr>
            </a:lvl1pPr>
          </a:lstStyle>
          <a:p>
            <a:pPr lvl="0"/>
            <a:r>
              <a:rPr lang="en-US"/>
              <a:t>Quote goes here</a:t>
            </a:r>
          </a:p>
        </p:txBody>
      </p:sp>
    </p:spTree>
    <p:extLst>
      <p:ext uri="{BB962C8B-B14F-4D97-AF65-F5344CB8AC3E}">
        <p14:creationId xmlns:p14="http://schemas.microsoft.com/office/powerpoint/2010/main" val="9096392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Quote Short 4">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FB52C039-9A25-A3AB-F7A7-EA61DCA190B8}"/>
              </a:ext>
            </a:extLst>
          </p:cNvPr>
          <p:cNvSpPr/>
          <p:nvPr userDrawn="1"/>
        </p:nvSpPr>
        <p:spPr>
          <a:xfrm>
            <a:off x="862240" y="1037428"/>
            <a:ext cx="7481660" cy="5128791"/>
          </a:xfrm>
          <a:prstGeom prst="roundRect">
            <a:avLst>
              <a:gd name="adj" fmla="val 2647"/>
            </a:avLst>
          </a:prstGeom>
          <a:noFill/>
          <a:ln w="3175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 name="Rounded Rectangle 2">
            <a:extLst>
              <a:ext uri="{FF2B5EF4-FFF2-40B4-BE49-F238E27FC236}">
                <a16:creationId xmlns:a16="http://schemas.microsoft.com/office/drawing/2014/main" id="{5F31FC21-42E6-2FD8-9D8C-50E1834AECEF}"/>
              </a:ext>
            </a:extLst>
          </p:cNvPr>
          <p:cNvSpPr/>
          <p:nvPr userDrawn="1"/>
        </p:nvSpPr>
        <p:spPr>
          <a:xfrm>
            <a:off x="1117601" y="457202"/>
            <a:ext cx="981081" cy="1258945"/>
          </a:xfrm>
          <a:prstGeom prst="roundRect">
            <a:avLst>
              <a:gd name="adj" fmla="val 110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Picture 4">
            <a:extLst>
              <a:ext uri="{FF2B5EF4-FFF2-40B4-BE49-F238E27FC236}">
                <a16:creationId xmlns:a16="http://schemas.microsoft.com/office/drawing/2014/main" id="{FF41B57B-9D4E-4016-0419-DD1D481BE5FE}"/>
              </a:ext>
            </a:extLst>
          </p:cNvPr>
          <p:cNvPicPr>
            <a:picLocks noChangeAspect="1"/>
          </p:cNvPicPr>
          <p:nvPr userDrawn="1"/>
        </p:nvPicPr>
        <p:blipFill>
          <a:blip r:embed="rId2"/>
          <a:stretch>
            <a:fillRect/>
          </a:stretch>
        </p:blipFill>
        <p:spPr>
          <a:xfrm>
            <a:off x="1240208" y="691782"/>
            <a:ext cx="715594" cy="762235"/>
          </a:xfrm>
          <a:prstGeom prst="rect">
            <a:avLst/>
          </a:prstGeom>
        </p:spPr>
      </p:pic>
      <p:sp>
        <p:nvSpPr>
          <p:cNvPr id="2" name="Text Placeholder 5">
            <a:extLst>
              <a:ext uri="{FF2B5EF4-FFF2-40B4-BE49-F238E27FC236}">
                <a16:creationId xmlns:a16="http://schemas.microsoft.com/office/drawing/2014/main" id="{A6325073-D9C4-BF03-E8BB-553CABBA5D04}"/>
              </a:ext>
            </a:extLst>
          </p:cNvPr>
          <p:cNvSpPr>
            <a:spLocks noGrp="1"/>
          </p:cNvSpPr>
          <p:nvPr>
            <p:ph type="body" sz="quarter" idx="11" hasCustomPrompt="1"/>
          </p:nvPr>
        </p:nvSpPr>
        <p:spPr>
          <a:xfrm>
            <a:off x="1117601" y="5011297"/>
            <a:ext cx="69469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
        <p:nvSpPr>
          <p:cNvPr id="4" name="Text Placeholder 11">
            <a:extLst>
              <a:ext uri="{FF2B5EF4-FFF2-40B4-BE49-F238E27FC236}">
                <a16:creationId xmlns:a16="http://schemas.microsoft.com/office/drawing/2014/main" id="{78CE44E5-BE0A-9CBD-0AE1-F02B5FF7F62B}"/>
              </a:ext>
            </a:extLst>
          </p:cNvPr>
          <p:cNvSpPr>
            <a:spLocks noGrp="1"/>
          </p:cNvSpPr>
          <p:nvPr>
            <p:ph type="body" sz="quarter" idx="12" hasCustomPrompt="1"/>
          </p:nvPr>
        </p:nvSpPr>
        <p:spPr>
          <a:xfrm>
            <a:off x="1117601" y="1899925"/>
            <a:ext cx="6946901" cy="3029189"/>
          </a:xfrm>
        </p:spPr>
        <p:txBody>
          <a:bodyPr rIns="0" anchor="ctr">
            <a:normAutofit/>
          </a:bodyPr>
          <a:lstStyle>
            <a:lvl1pPr marL="0" indent="0" algn="l">
              <a:lnSpc>
                <a:spcPct val="100000"/>
              </a:lnSpc>
              <a:buNone/>
              <a:defRPr sz="1800">
                <a:solidFill>
                  <a:schemeClr val="bg1"/>
                </a:solidFill>
              </a:defRPr>
            </a:lvl1pPr>
          </a:lstStyle>
          <a:p>
            <a:pPr lvl="0"/>
            <a:r>
              <a:rPr lang="en-US"/>
              <a:t>Quote goes here</a:t>
            </a:r>
          </a:p>
        </p:txBody>
      </p:sp>
    </p:spTree>
    <p:extLst>
      <p:ext uri="{BB962C8B-B14F-4D97-AF65-F5344CB8AC3E}">
        <p14:creationId xmlns:p14="http://schemas.microsoft.com/office/powerpoint/2010/main" val="155942929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Quote Short 5">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FB52C039-9A25-A3AB-F7A7-EA61DCA190B8}"/>
              </a:ext>
            </a:extLst>
          </p:cNvPr>
          <p:cNvSpPr/>
          <p:nvPr userDrawn="1"/>
        </p:nvSpPr>
        <p:spPr>
          <a:xfrm>
            <a:off x="862240" y="1037428"/>
            <a:ext cx="7481660" cy="5128791"/>
          </a:xfrm>
          <a:prstGeom prst="roundRect">
            <a:avLst>
              <a:gd name="adj" fmla="val 2647"/>
            </a:avLst>
          </a:prstGeom>
          <a:noFill/>
          <a:ln w="3175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 name="Rounded Rectangle 2">
            <a:extLst>
              <a:ext uri="{FF2B5EF4-FFF2-40B4-BE49-F238E27FC236}">
                <a16:creationId xmlns:a16="http://schemas.microsoft.com/office/drawing/2014/main" id="{5F31FC21-42E6-2FD8-9D8C-50E1834AECEF}"/>
              </a:ext>
            </a:extLst>
          </p:cNvPr>
          <p:cNvSpPr/>
          <p:nvPr userDrawn="1"/>
        </p:nvSpPr>
        <p:spPr>
          <a:xfrm>
            <a:off x="1117601" y="457202"/>
            <a:ext cx="981081" cy="1258945"/>
          </a:xfrm>
          <a:prstGeom prst="roundRect">
            <a:avLst>
              <a:gd name="adj" fmla="val 110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Picture 4">
            <a:extLst>
              <a:ext uri="{FF2B5EF4-FFF2-40B4-BE49-F238E27FC236}">
                <a16:creationId xmlns:a16="http://schemas.microsoft.com/office/drawing/2014/main" id="{FF41B57B-9D4E-4016-0419-DD1D481BE5FE}"/>
              </a:ext>
            </a:extLst>
          </p:cNvPr>
          <p:cNvPicPr>
            <a:picLocks noChangeAspect="1"/>
          </p:cNvPicPr>
          <p:nvPr userDrawn="1"/>
        </p:nvPicPr>
        <p:blipFill>
          <a:blip r:embed="rId2"/>
          <a:stretch>
            <a:fillRect/>
          </a:stretch>
        </p:blipFill>
        <p:spPr>
          <a:xfrm>
            <a:off x="1240208" y="691782"/>
            <a:ext cx="715594" cy="762235"/>
          </a:xfrm>
          <a:prstGeom prst="rect">
            <a:avLst/>
          </a:prstGeom>
        </p:spPr>
      </p:pic>
      <p:sp>
        <p:nvSpPr>
          <p:cNvPr id="2" name="Text Placeholder 5">
            <a:extLst>
              <a:ext uri="{FF2B5EF4-FFF2-40B4-BE49-F238E27FC236}">
                <a16:creationId xmlns:a16="http://schemas.microsoft.com/office/drawing/2014/main" id="{2EB951FD-2BCC-F85A-43EF-610BF09AF1B3}"/>
              </a:ext>
            </a:extLst>
          </p:cNvPr>
          <p:cNvSpPr>
            <a:spLocks noGrp="1"/>
          </p:cNvSpPr>
          <p:nvPr>
            <p:ph type="body" sz="quarter" idx="11" hasCustomPrompt="1"/>
          </p:nvPr>
        </p:nvSpPr>
        <p:spPr>
          <a:xfrm>
            <a:off x="1117601" y="5011297"/>
            <a:ext cx="69469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
        <p:nvSpPr>
          <p:cNvPr id="4" name="Text Placeholder 11">
            <a:extLst>
              <a:ext uri="{FF2B5EF4-FFF2-40B4-BE49-F238E27FC236}">
                <a16:creationId xmlns:a16="http://schemas.microsoft.com/office/drawing/2014/main" id="{ADECC311-58E3-446D-0636-A86DBF5AF19B}"/>
              </a:ext>
            </a:extLst>
          </p:cNvPr>
          <p:cNvSpPr>
            <a:spLocks noGrp="1"/>
          </p:cNvSpPr>
          <p:nvPr>
            <p:ph type="body" sz="quarter" idx="12" hasCustomPrompt="1"/>
          </p:nvPr>
        </p:nvSpPr>
        <p:spPr>
          <a:xfrm>
            <a:off x="1117601" y="1899925"/>
            <a:ext cx="6946901" cy="3029189"/>
          </a:xfrm>
        </p:spPr>
        <p:txBody>
          <a:bodyPr rIns="0" anchor="ctr">
            <a:normAutofit/>
          </a:bodyPr>
          <a:lstStyle>
            <a:lvl1pPr marL="0" indent="0" algn="l">
              <a:lnSpc>
                <a:spcPct val="100000"/>
              </a:lnSpc>
              <a:buNone/>
              <a:defRPr sz="1800">
                <a:solidFill>
                  <a:schemeClr val="bg1"/>
                </a:solidFill>
              </a:defRPr>
            </a:lvl1pPr>
          </a:lstStyle>
          <a:p>
            <a:pPr lvl="0"/>
            <a:r>
              <a:rPr lang="en-US"/>
              <a:t>Quote goes here</a:t>
            </a:r>
          </a:p>
        </p:txBody>
      </p:sp>
    </p:spTree>
    <p:extLst>
      <p:ext uri="{BB962C8B-B14F-4D97-AF65-F5344CB8AC3E}">
        <p14:creationId xmlns:p14="http://schemas.microsoft.com/office/powerpoint/2010/main" val="41453033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Quote Long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47F95B-059F-18FB-F314-E01C3514015F}"/>
              </a:ext>
            </a:extLst>
          </p:cNvPr>
          <p:cNvPicPr>
            <a:picLocks noChangeAspect="1"/>
          </p:cNvPicPr>
          <p:nvPr userDrawn="1"/>
        </p:nvPicPr>
        <p:blipFill>
          <a:blip r:embed="rId2"/>
          <a:stretch>
            <a:fillRect/>
          </a:stretch>
        </p:blipFill>
        <p:spPr>
          <a:xfrm>
            <a:off x="800100" y="365934"/>
            <a:ext cx="767848" cy="819039"/>
          </a:xfrm>
          <a:prstGeom prst="rect">
            <a:avLst/>
          </a:prstGeom>
        </p:spPr>
      </p:pic>
      <p:cxnSp>
        <p:nvCxnSpPr>
          <p:cNvPr id="11" name="Straight Connector 10">
            <a:extLst>
              <a:ext uri="{FF2B5EF4-FFF2-40B4-BE49-F238E27FC236}">
                <a16:creationId xmlns:a16="http://schemas.microsoft.com/office/drawing/2014/main" id="{ED25AC56-1F79-6FB6-DB09-1A19029B0029}"/>
              </a:ext>
            </a:extLst>
          </p:cNvPr>
          <p:cNvCxnSpPr>
            <a:cxnSpLocks/>
          </p:cNvCxnSpPr>
          <p:nvPr userDrawn="1"/>
        </p:nvCxnSpPr>
        <p:spPr>
          <a:xfrm>
            <a:off x="800101" y="1440543"/>
            <a:ext cx="7543801" cy="0"/>
          </a:xfrm>
          <a:prstGeom prst="line">
            <a:avLst/>
          </a:prstGeom>
          <a:ln w="381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 Placeholder 4">
            <a:extLst>
              <a:ext uri="{FF2B5EF4-FFF2-40B4-BE49-F238E27FC236}">
                <a16:creationId xmlns:a16="http://schemas.microsoft.com/office/drawing/2014/main" id="{376324EF-5B69-F638-1C47-CC98050640EF}"/>
              </a:ext>
            </a:extLst>
          </p:cNvPr>
          <p:cNvSpPr>
            <a:spLocks noGrp="1"/>
          </p:cNvSpPr>
          <p:nvPr>
            <p:ph type="body" sz="quarter" idx="12" hasCustomPrompt="1"/>
          </p:nvPr>
        </p:nvSpPr>
        <p:spPr>
          <a:xfrm>
            <a:off x="800100" y="1909013"/>
            <a:ext cx="7543800" cy="3882184"/>
          </a:xfrm>
        </p:spPr>
        <p:txBody>
          <a:bodyPr rIns="0" anchor="ctr"/>
          <a:lstStyle>
            <a:lvl1pPr>
              <a:lnSpc>
                <a:spcPct val="100000"/>
              </a:lnSpc>
              <a:defRPr>
                <a:solidFill>
                  <a:schemeClr val="bg1"/>
                </a:solidFill>
              </a:defRPr>
            </a:lvl1pPr>
          </a:lstStyle>
          <a:p>
            <a:pPr lvl="0"/>
            <a:r>
              <a:rPr lang="en-US"/>
              <a:t>Quote goes here.</a:t>
            </a:r>
          </a:p>
        </p:txBody>
      </p:sp>
      <p:sp>
        <p:nvSpPr>
          <p:cNvPr id="2" name="Text Placeholder 5">
            <a:extLst>
              <a:ext uri="{FF2B5EF4-FFF2-40B4-BE49-F238E27FC236}">
                <a16:creationId xmlns:a16="http://schemas.microsoft.com/office/drawing/2014/main" id="{81187E19-E351-28AC-AC1F-E0E47E4AC2E5}"/>
              </a:ext>
            </a:extLst>
          </p:cNvPr>
          <p:cNvSpPr>
            <a:spLocks noGrp="1"/>
          </p:cNvSpPr>
          <p:nvPr>
            <p:ph type="body" sz="quarter" idx="11" hasCustomPrompt="1"/>
          </p:nvPr>
        </p:nvSpPr>
        <p:spPr>
          <a:xfrm>
            <a:off x="800100" y="5897217"/>
            <a:ext cx="75438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Tree>
    <p:extLst>
      <p:ext uri="{BB962C8B-B14F-4D97-AF65-F5344CB8AC3E}">
        <p14:creationId xmlns:p14="http://schemas.microsoft.com/office/powerpoint/2010/main" val="2363329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Dark">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979018"/>
      </p:ext>
    </p:extLst>
  </p:cSld>
  <p:clrMapOvr>
    <a:masterClrMapping/>
  </p:clrMapOvr>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Quote Long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A576B4-F2C6-0C8A-DA52-BF86E2A21657}"/>
              </a:ext>
            </a:extLst>
          </p:cNvPr>
          <p:cNvPicPr>
            <a:picLocks noChangeAspect="1"/>
          </p:cNvPicPr>
          <p:nvPr userDrawn="1"/>
        </p:nvPicPr>
        <p:blipFill>
          <a:blip r:embed="rId2"/>
          <a:stretch>
            <a:fillRect/>
          </a:stretch>
        </p:blipFill>
        <p:spPr>
          <a:xfrm>
            <a:off x="800100" y="365934"/>
            <a:ext cx="767848" cy="819039"/>
          </a:xfrm>
          <a:prstGeom prst="rect">
            <a:avLst/>
          </a:prstGeom>
        </p:spPr>
      </p:pic>
      <p:cxnSp>
        <p:nvCxnSpPr>
          <p:cNvPr id="3" name="Straight Connector 2">
            <a:extLst>
              <a:ext uri="{FF2B5EF4-FFF2-40B4-BE49-F238E27FC236}">
                <a16:creationId xmlns:a16="http://schemas.microsoft.com/office/drawing/2014/main" id="{658EC1F0-A642-E040-95A1-B0A205F668E6}"/>
              </a:ext>
            </a:extLst>
          </p:cNvPr>
          <p:cNvCxnSpPr>
            <a:cxnSpLocks/>
          </p:cNvCxnSpPr>
          <p:nvPr userDrawn="1"/>
        </p:nvCxnSpPr>
        <p:spPr>
          <a:xfrm>
            <a:off x="800101" y="1440543"/>
            <a:ext cx="7543801" cy="0"/>
          </a:xfrm>
          <a:prstGeom prst="line">
            <a:avLst/>
          </a:prstGeom>
          <a:ln w="381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E46A6677-5904-3988-B57A-5310069FB11A}"/>
              </a:ext>
            </a:extLst>
          </p:cNvPr>
          <p:cNvSpPr>
            <a:spLocks noGrp="1"/>
          </p:cNvSpPr>
          <p:nvPr>
            <p:ph type="body" sz="quarter" idx="12" hasCustomPrompt="1"/>
          </p:nvPr>
        </p:nvSpPr>
        <p:spPr>
          <a:xfrm>
            <a:off x="800100" y="1909013"/>
            <a:ext cx="7543800" cy="3882184"/>
          </a:xfrm>
        </p:spPr>
        <p:txBody>
          <a:bodyPr rIns="0" anchor="ctr"/>
          <a:lstStyle>
            <a:lvl1pPr>
              <a:lnSpc>
                <a:spcPct val="100000"/>
              </a:lnSpc>
              <a:defRPr>
                <a:solidFill>
                  <a:schemeClr val="bg1"/>
                </a:solidFill>
              </a:defRPr>
            </a:lvl1pPr>
          </a:lstStyle>
          <a:p>
            <a:pPr lvl="0"/>
            <a:r>
              <a:rPr lang="en-US"/>
              <a:t>Quote goes here.</a:t>
            </a:r>
          </a:p>
        </p:txBody>
      </p:sp>
      <p:sp>
        <p:nvSpPr>
          <p:cNvPr id="6" name="Text Placeholder 5">
            <a:extLst>
              <a:ext uri="{FF2B5EF4-FFF2-40B4-BE49-F238E27FC236}">
                <a16:creationId xmlns:a16="http://schemas.microsoft.com/office/drawing/2014/main" id="{0EAE7202-0417-5D48-14CD-6A4EDC25CE21}"/>
              </a:ext>
            </a:extLst>
          </p:cNvPr>
          <p:cNvSpPr>
            <a:spLocks noGrp="1"/>
          </p:cNvSpPr>
          <p:nvPr>
            <p:ph type="body" sz="quarter" idx="11" hasCustomPrompt="1"/>
          </p:nvPr>
        </p:nvSpPr>
        <p:spPr>
          <a:xfrm>
            <a:off x="800100" y="5897217"/>
            <a:ext cx="75438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Tree>
    <p:extLst>
      <p:ext uri="{BB962C8B-B14F-4D97-AF65-F5344CB8AC3E}">
        <p14:creationId xmlns:p14="http://schemas.microsoft.com/office/powerpoint/2010/main" val="311463505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Quote Long 3">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D1610C-67D7-C6F8-336F-1C799DEF3512}"/>
              </a:ext>
            </a:extLst>
          </p:cNvPr>
          <p:cNvGrpSpPr/>
          <p:nvPr userDrawn="1"/>
        </p:nvGrpSpPr>
        <p:grpSpPr>
          <a:xfrm>
            <a:off x="800100" y="406422"/>
            <a:ext cx="886667" cy="1165204"/>
            <a:chOff x="1066799" y="193843"/>
            <a:chExt cx="1247316" cy="1229360"/>
          </a:xfrm>
        </p:grpSpPr>
        <p:pic>
          <p:nvPicPr>
            <p:cNvPr id="6" name="Picture 5">
              <a:extLst>
                <a:ext uri="{FF2B5EF4-FFF2-40B4-BE49-F238E27FC236}">
                  <a16:creationId xmlns:a16="http://schemas.microsoft.com/office/drawing/2014/main" id="{A3C0749A-CE73-AAA1-6F2F-613D2FF4EB3A}"/>
                </a:ext>
              </a:extLst>
            </p:cNvPr>
            <p:cNvPicPr>
              <a:picLocks noChangeAspect="1"/>
            </p:cNvPicPr>
            <p:nvPr userDrawn="1"/>
          </p:nvPicPr>
          <p:blipFill>
            <a:blip r:embed="rId2"/>
            <a:stretch>
              <a:fillRect/>
            </a:stretch>
          </p:blipFill>
          <p:spPr>
            <a:xfrm>
              <a:off x="1250841" y="456830"/>
              <a:ext cx="879232" cy="703386"/>
            </a:xfrm>
            <a:prstGeom prst="rect">
              <a:avLst/>
            </a:prstGeom>
          </p:spPr>
        </p:pic>
        <p:sp>
          <p:nvSpPr>
            <p:cNvPr id="8" name="Rounded Rectangle 7">
              <a:extLst>
                <a:ext uri="{FF2B5EF4-FFF2-40B4-BE49-F238E27FC236}">
                  <a16:creationId xmlns:a16="http://schemas.microsoft.com/office/drawing/2014/main" id="{E8441BA1-F191-0EE1-3441-F3E1512EBC58}"/>
                </a:ext>
              </a:extLst>
            </p:cNvPr>
            <p:cNvSpPr/>
            <p:nvPr userDrawn="1"/>
          </p:nvSpPr>
          <p:spPr>
            <a:xfrm>
              <a:off x="1066799" y="193843"/>
              <a:ext cx="1247316" cy="1229360"/>
            </a:xfrm>
            <a:prstGeom prst="roundRect">
              <a:avLst>
                <a:gd name="adj" fmla="val 5923"/>
              </a:avLst>
            </a:prstGeom>
            <a:noFill/>
            <a:ln w="317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3" name="Text Placeholder 4">
            <a:extLst>
              <a:ext uri="{FF2B5EF4-FFF2-40B4-BE49-F238E27FC236}">
                <a16:creationId xmlns:a16="http://schemas.microsoft.com/office/drawing/2014/main" id="{8889D4D8-2A42-2175-1C24-920E37F6E31D}"/>
              </a:ext>
            </a:extLst>
          </p:cNvPr>
          <p:cNvSpPr>
            <a:spLocks noGrp="1"/>
          </p:cNvSpPr>
          <p:nvPr>
            <p:ph type="body" sz="quarter" idx="12" hasCustomPrompt="1"/>
          </p:nvPr>
        </p:nvSpPr>
        <p:spPr>
          <a:xfrm>
            <a:off x="800100" y="1909013"/>
            <a:ext cx="7543800" cy="3882184"/>
          </a:xfrm>
        </p:spPr>
        <p:txBody>
          <a:bodyPr rIns="0" anchor="ctr"/>
          <a:lstStyle>
            <a:lvl1pPr>
              <a:lnSpc>
                <a:spcPct val="100000"/>
              </a:lnSpc>
              <a:defRPr>
                <a:solidFill>
                  <a:schemeClr val="bg1"/>
                </a:solidFill>
              </a:defRPr>
            </a:lvl1pPr>
          </a:lstStyle>
          <a:p>
            <a:pPr lvl="0"/>
            <a:r>
              <a:rPr lang="en-US"/>
              <a:t>Quote goes here.</a:t>
            </a:r>
          </a:p>
        </p:txBody>
      </p:sp>
      <p:sp>
        <p:nvSpPr>
          <p:cNvPr id="4" name="Text Placeholder 5">
            <a:extLst>
              <a:ext uri="{FF2B5EF4-FFF2-40B4-BE49-F238E27FC236}">
                <a16:creationId xmlns:a16="http://schemas.microsoft.com/office/drawing/2014/main" id="{3B9BD9D8-AF1A-A42D-E48E-BF3EDAC3E25E}"/>
              </a:ext>
            </a:extLst>
          </p:cNvPr>
          <p:cNvSpPr>
            <a:spLocks noGrp="1"/>
          </p:cNvSpPr>
          <p:nvPr>
            <p:ph type="body" sz="quarter" idx="11" hasCustomPrompt="1"/>
          </p:nvPr>
        </p:nvSpPr>
        <p:spPr>
          <a:xfrm>
            <a:off x="800100" y="5897217"/>
            <a:ext cx="75438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Tree>
    <p:extLst>
      <p:ext uri="{BB962C8B-B14F-4D97-AF65-F5344CB8AC3E}">
        <p14:creationId xmlns:p14="http://schemas.microsoft.com/office/powerpoint/2010/main" val="270385434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Quote Long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9614B7C-20A7-747F-A94D-7194173B9DCE}"/>
              </a:ext>
            </a:extLst>
          </p:cNvPr>
          <p:cNvGrpSpPr/>
          <p:nvPr userDrawn="1"/>
        </p:nvGrpSpPr>
        <p:grpSpPr>
          <a:xfrm>
            <a:off x="800100" y="406422"/>
            <a:ext cx="886667" cy="1165204"/>
            <a:chOff x="1066799" y="193843"/>
            <a:chExt cx="1247316" cy="1229360"/>
          </a:xfrm>
        </p:grpSpPr>
        <p:pic>
          <p:nvPicPr>
            <p:cNvPr id="4" name="Picture 3">
              <a:extLst>
                <a:ext uri="{FF2B5EF4-FFF2-40B4-BE49-F238E27FC236}">
                  <a16:creationId xmlns:a16="http://schemas.microsoft.com/office/drawing/2014/main" id="{3AEC7A73-1FE4-3455-FA29-0D1043B1E2C2}"/>
                </a:ext>
              </a:extLst>
            </p:cNvPr>
            <p:cNvPicPr>
              <a:picLocks noChangeAspect="1"/>
            </p:cNvPicPr>
            <p:nvPr userDrawn="1"/>
          </p:nvPicPr>
          <p:blipFill>
            <a:blip r:embed="rId2"/>
            <a:stretch>
              <a:fillRect/>
            </a:stretch>
          </p:blipFill>
          <p:spPr>
            <a:xfrm>
              <a:off x="1250841" y="456830"/>
              <a:ext cx="879232" cy="703386"/>
            </a:xfrm>
            <a:prstGeom prst="rect">
              <a:avLst/>
            </a:prstGeom>
          </p:spPr>
        </p:pic>
        <p:sp>
          <p:nvSpPr>
            <p:cNvPr id="7" name="Rounded Rectangle 6">
              <a:extLst>
                <a:ext uri="{FF2B5EF4-FFF2-40B4-BE49-F238E27FC236}">
                  <a16:creationId xmlns:a16="http://schemas.microsoft.com/office/drawing/2014/main" id="{B861E968-9471-4CE9-A3C7-82F09AD209F2}"/>
                </a:ext>
              </a:extLst>
            </p:cNvPr>
            <p:cNvSpPr/>
            <p:nvPr userDrawn="1"/>
          </p:nvSpPr>
          <p:spPr>
            <a:xfrm>
              <a:off x="1066799" y="193843"/>
              <a:ext cx="1247316" cy="1229360"/>
            </a:xfrm>
            <a:prstGeom prst="roundRect">
              <a:avLst>
                <a:gd name="adj" fmla="val 5923"/>
              </a:avLst>
            </a:prstGeom>
            <a:noFill/>
            <a:ln w="317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5" name="Text Placeholder 4">
            <a:extLst>
              <a:ext uri="{FF2B5EF4-FFF2-40B4-BE49-F238E27FC236}">
                <a16:creationId xmlns:a16="http://schemas.microsoft.com/office/drawing/2014/main" id="{F37B4036-CAD7-BA12-5912-DFDC18FAB182}"/>
              </a:ext>
            </a:extLst>
          </p:cNvPr>
          <p:cNvSpPr>
            <a:spLocks noGrp="1"/>
          </p:cNvSpPr>
          <p:nvPr>
            <p:ph type="body" sz="quarter" idx="12" hasCustomPrompt="1"/>
          </p:nvPr>
        </p:nvSpPr>
        <p:spPr>
          <a:xfrm>
            <a:off x="800100" y="1909013"/>
            <a:ext cx="7543800" cy="3882184"/>
          </a:xfrm>
        </p:spPr>
        <p:txBody>
          <a:bodyPr rIns="0" anchor="ctr"/>
          <a:lstStyle>
            <a:lvl1pPr>
              <a:lnSpc>
                <a:spcPct val="100000"/>
              </a:lnSpc>
              <a:defRPr>
                <a:solidFill>
                  <a:schemeClr val="bg1"/>
                </a:solidFill>
              </a:defRPr>
            </a:lvl1pPr>
          </a:lstStyle>
          <a:p>
            <a:pPr lvl="0"/>
            <a:r>
              <a:rPr lang="en-US"/>
              <a:t>Quote goes here.</a:t>
            </a:r>
          </a:p>
        </p:txBody>
      </p:sp>
      <p:sp>
        <p:nvSpPr>
          <p:cNvPr id="6" name="Text Placeholder 5">
            <a:extLst>
              <a:ext uri="{FF2B5EF4-FFF2-40B4-BE49-F238E27FC236}">
                <a16:creationId xmlns:a16="http://schemas.microsoft.com/office/drawing/2014/main" id="{8F7A1414-5DA9-3CAB-4679-08E9849A434A}"/>
              </a:ext>
            </a:extLst>
          </p:cNvPr>
          <p:cNvSpPr>
            <a:spLocks noGrp="1"/>
          </p:cNvSpPr>
          <p:nvPr>
            <p:ph type="body" sz="quarter" idx="11" hasCustomPrompt="1"/>
          </p:nvPr>
        </p:nvSpPr>
        <p:spPr>
          <a:xfrm>
            <a:off x="800100" y="5897217"/>
            <a:ext cx="75438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Tree>
    <p:extLst>
      <p:ext uri="{BB962C8B-B14F-4D97-AF65-F5344CB8AC3E}">
        <p14:creationId xmlns:p14="http://schemas.microsoft.com/office/powerpoint/2010/main" val="38199312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Quote Photo 1">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D1610C-67D7-C6F8-336F-1C799DEF3512}"/>
              </a:ext>
            </a:extLst>
          </p:cNvPr>
          <p:cNvGrpSpPr/>
          <p:nvPr userDrawn="1"/>
        </p:nvGrpSpPr>
        <p:grpSpPr>
          <a:xfrm>
            <a:off x="800100" y="406422"/>
            <a:ext cx="886667" cy="1165204"/>
            <a:chOff x="1066799" y="193843"/>
            <a:chExt cx="1247316" cy="1229360"/>
          </a:xfrm>
        </p:grpSpPr>
        <p:pic>
          <p:nvPicPr>
            <p:cNvPr id="6" name="Picture 5">
              <a:extLst>
                <a:ext uri="{FF2B5EF4-FFF2-40B4-BE49-F238E27FC236}">
                  <a16:creationId xmlns:a16="http://schemas.microsoft.com/office/drawing/2014/main" id="{A3C0749A-CE73-AAA1-6F2F-613D2FF4EB3A}"/>
                </a:ext>
              </a:extLst>
            </p:cNvPr>
            <p:cNvPicPr>
              <a:picLocks noChangeAspect="1"/>
            </p:cNvPicPr>
            <p:nvPr userDrawn="1"/>
          </p:nvPicPr>
          <p:blipFill>
            <a:blip r:embed="rId2"/>
            <a:stretch>
              <a:fillRect/>
            </a:stretch>
          </p:blipFill>
          <p:spPr>
            <a:xfrm>
              <a:off x="1250841" y="456830"/>
              <a:ext cx="879232" cy="703386"/>
            </a:xfrm>
            <a:prstGeom prst="rect">
              <a:avLst/>
            </a:prstGeom>
          </p:spPr>
        </p:pic>
        <p:sp>
          <p:nvSpPr>
            <p:cNvPr id="8" name="Rounded Rectangle 7">
              <a:extLst>
                <a:ext uri="{FF2B5EF4-FFF2-40B4-BE49-F238E27FC236}">
                  <a16:creationId xmlns:a16="http://schemas.microsoft.com/office/drawing/2014/main" id="{E8441BA1-F191-0EE1-3441-F3E1512EBC58}"/>
                </a:ext>
              </a:extLst>
            </p:cNvPr>
            <p:cNvSpPr/>
            <p:nvPr userDrawn="1"/>
          </p:nvSpPr>
          <p:spPr>
            <a:xfrm>
              <a:off x="1066799" y="193843"/>
              <a:ext cx="1247316" cy="1229360"/>
            </a:xfrm>
            <a:prstGeom prst="roundRect">
              <a:avLst>
                <a:gd name="adj" fmla="val 5923"/>
              </a:avLst>
            </a:prstGeom>
            <a:noFill/>
            <a:ln w="317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4" name="Picture Placeholder 3">
            <a:extLst>
              <a:ext uri="{FF2B5EF4-FFF2-40B4-BE49-F238E27FC236}">
                <a16:creationId xmlns:a16="http://schemas.microsoft.com/office/drawing/2014/main" id="{32873D75-5354-E7A2-3477-925963EAD6A3}"/>
              </a:ext>
            </a:extLst>
          </p:cNvPr>
          <p:cNvSpPr>
            <a:spLocks noGrp="1"/>
          </p:cNvSpPr>
          <p:nvPr>
            <p:ph type="pic" sz="quarter" idx="13"/>
          </p:nvPr>
        </p:nvSpPr>
        <p:spPr>
          <a:xfrm>
            <a:off x="5809705" y="0"/>
            <a:ext cx="3334295" cy="6858000"/>
          </a:xfrm>
        </p:spPr>
        <p:txBody>
          <a:bodyPr/>
          <a:lstStyle/>
          <a:p>
            <a:endParaRPr lang="en-US"/>
          </a:p>
        </p:txBody>
      </p:sp>
      <p:sp>
        <p:nvSpPr>
          <p:cNvPr id="3" name="Text Placeholder 4">
            <a:extLst>
              <a:ext uri="{FF2B5EF4-FFF2-40B4-BE49-F238E27FC236}">
                <a16:creationId xmlns:a16="http://schemas.microsoft.com/office/drawing/2014/main" id="{3E100748-93D0-C6CB-2A4B-9034ED189165}"/>
              </a:ext>
            </a:extLst>
          </p:cNvPr>
          <p:cNvSpPr>
            <a:spLocks noGrp="1"/>
          </p:cNvSpPr>
          <p:nvPr>
            <p:ph type="body" sz="quarter" idx="14" hasCustomPrompt="1"/>
          </p:nvPr>
        </p:nvSpPr>
        <p:spPr>
          <a:xfrm>
            <a:off x="800101" y="1909013"/>
            <a:ext cx="4586909" cy="3882184"/>
          </a:xfrm>
        </p:spPr>
        <p:txBody>
          <a:bodyPr anchor="ctr"/>
          <a:lstStyle>
            <a:lvl1pPr>
              <a:lnSpc>
                <a:spcPct val="100000"/>
              </a:lnSpc>
              <a:defRPr>
                <a:solidFill>
                  <a:schemeClr val="bg1"/>
                </a:solidFill>
              </a:defRPr>
            </a:lvl1pPr>
          </a:lstStyle>
          <a:p>
            <a:pPr lvl="0"/>
            <a:r>
              <a:rPr lang="en-US"/>
              <a:t>Quote goes here.</a:t>
            </a:r>
          </a:p>
        </p:txBody>
      </p:sp>
      <p:sp>
        <p:nvSpPr>
          <p:cNvPr id="7" name="Text Placeholder 5">
            <a:extLst>
              <a:ext uri="{FF2B5EF4-FFF2-40B4-BE49-F238E27FC236}">
                <a16:creationId xmlns:a16="http://schemas.microsoft.com/office/drawing/2014/main" id="{A9ED40A0-9C1F-2380-6440-BA3518C78E28}"/>
              </a:ext>
            </a:extLst>
          </p:cNvPr>
          <p:cNvSpPr>
            <a:spLocks noGrp="1"/>
          </p:cNvSpPr>
          <p:nvPr>
            <p:ph type="body" sz="quarter" idx="11" hasCustomPrompt="1"/>
          </p:nvPr>
        </p:nvSpPr>
        <p:spPr>
          <a:xfrm>
            <a:off x="800100" y="5897217"/>
            <a:ext cx="4586909"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Tree>
    <p:extLst>
      <p:ext uri="{BB962C8B-B14F-4D97-AF65-F5344CB8AC3E}">
        <p14:creationId xmlns:p14="http://schemas.microsoft.com/office/powerpoint/2010/main" val="267561494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Quote Photo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9614B7C-20A7-747F-A94D-7194173B9DCE}"/>
              </a:ext>
            </a:extLst>
          </p:cNvPr>
          <p:cNvGrpSpPr/>
          <p:nvPr userDrawn="1"/>
        </p:nvGrpSpPr>
        <p:grpSpPr>
          <a:xfrm>
            <a:off x="800100" y="406422"/>
            <a:ext cx="886667" cy="1165204"/>
            <a:chOff x="1066799" y="193843"/>
            <a:chExt cx="1247316" cy="1229360"/>
          </a:xfrm>
        </p:grpSpPr>
        <p:pic>
          <p:nvPicPr>
            <p:cNvPr id="4" name="Picture 3">
              <a:extLst>
                <a:ext uri="{FF2B5EF4-FFF2-40B4-BE49-F238E27FC236}">
                  <a16:creationId xmlns:a16="http://schemas.microsoft.com/office/drawing/2014/main" id="{3AEC7A73-1FE4-3455-FA29-0D1043B1E2C2}"/>
                </a:ext>
              </a:extLst>
            </p:cNvPr>
            <p:cNvPicPr>
              <a:picLocks noChangeAspect="1"/>
            </p:cNvPicPr>
            <p:nvPr userDrawn="1"/>
          </p:nvPicPr>
          <p:blipFill>
            <a:blip r:embed="rId2"/>
            <a:stretch>
              <a:fillRect/>
            </a:stretch>
          </p:blipFill>
          <p:spPr>
            <a:xfrm>
              <a:off x="1250841" y="456830"/>
              <a:ext cx="879232" cy="703386"/>
            </a:xfrm>
            <a:prstGeom prst="rect">
              <a:avLst/>
            </a:prstGeom>
          </p:spPr>
        </p:pic>
        <p:sp>
          <p:nvSpPr>
            <p:cNvPr id="7" name="Rounded Rectangle 6">
              <a:extLst>
                <a:ext uri="{FF2B5EF4-FFF2-40B4-BE49-F238E27FC236}">
                  <a16:creationId xmlns:a16="http://schemas.microsoft.com/office/drawing/2014/main" id="{B861E968-9471-4CE9-A3C7-82F09AD209F2}"/>
                </a:ext>
              </a:extLst>
            </p:cNvPr>
            <p:cNvSpPr/>
            <p:nvPr userDrawn="1"/>
          </p:nvSpPr>
          <p:spPr>
            <a:xfrm>
              <a:off x="1066799" y="193843"/>
              <a:ext cx="1247316" cy="1229360"/>
            </a:xfrm>
            <a:prstGeom prst="roundRect">
              <a:avLst>
                <a:gd name="adj" fmla="val 5923"/>
              </a:avLst>
            </a:prstGeom>
            <a:noFill/>
            <a:ln w="317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8" name="Picture Placeholder 3">
            <a:extLst>
              <a:ext uri="{FF2B5EF4-FFF2-40B4-BE49-F238E27FC236}">
                <a16:creationId xmlns:a16="http://schemas.microsoft.com/office/drawing/2014/main" id="{7DFCD6CE-1490-6D02-A252-FF5A7E6230E0}"/>
              </a:ext>
            </a:extLst>
          </p:cNvPr>
          <p:cNvSpPr>
            <a:spLocks noGrp="1"/>
          </p:cNvSpPr>
          <p:nvPr>
            <p:ph type="pic" sz="quarter" idx="13"/>
          </p:nvPr>
        </p:nvSpPr>
        <p:spPr>
          <a:xfrm>
            <a:off x="5809705" y="0"/>
            <a:ext cx="3334295" cy="6858000"/>
          </a:xfrm>
        </p:spPr>
        <p:txBody>
          <a:bodyPr/>
          <a:lstStyle/>
          <a:p>
            <a:endParaRPr lang="en-US"/>
          </a:p>
        </p:txBody>
      </p:sp>
      <p:sp>
        <p:nvSpPr>
          <p:cNvPr id="2" name="Text Placeholder 4">
            <a:extLst>
              <a:ext uri="{FF2B5EF4-FFF2-40B4-BE49-F238E27FC236}">
                <a16:creationId xmlns:a16="http://schemas.microsoft.com/office/drawing/2014/main" id="{E4E7EF82-21D3-04B8-4ABE-D86F5286F62E}"/>
              </a:ext>
            </a:extLst>
          </p:cNvPr>
          <p:cNvSpPr>
            <a:spLocks noGrp="1"/>
          </p:cNvSpPr>
          <p:nvPr>
            <p:ph type="body" sz="quarter" idx="14" hasCustomPrompt="1"/>
          </p:nvPr>
        </p:nvSpPr>
        <p:spPr>
          <a:xfrm>
            <a:off x="800101" y="1909013"/>
            <a:ext cx="4845326" cy="3882184"/>
          </a:xfrm>
        </p:spPr>
        <p:txBody>
          <a:bodyPr anchor="ctr"/>
          <a:lstStyle>
            <a:lvl1pPr>
              <a:lnSpc>
                <a:spcPct val="100000"/>
              </a:lnSpc>
              <a:defRPr>
                <a:solidFill>
                  <a:schemeClr val="bg1"/>
                </a:solidFill>
              </a:defRPr>
            </a:lvl1pPr>
          </a:lstStyle>
          <a:p>
            <a:pPr lvl="0"/>
            <a:r>
              <a:rPr lang="en-US"/>
              <a:t>Quote goes here.</a:t>
            </a:r>
          </a:p>
        </p:txBody>
      </p:sp>
      <p:sp>
        <p:nvSpPr>
          <p:cNvPr id="9" name="Text Placeholder 5">
            <a:extLst>
              <a:ext uri="{FF2B5EF4-FFF2-40B4-BE49-F238E27FC236}">
                <a16:creationId xmlns:a16="http://schemas.microsoft.com/office/drawing/2014/main" id="{7522E2EE-69F9-2BAF-5D0A-6FDC80AC3158}"/>
              </a:ext>
            </a:extLst>
          </p:cNvPr>
          <p:cNvSpPr>
            <a:spLocks noGrp="1"/>
          </p:cNvSpPr>
          <p:nvPr>
            <p:ph type="body" sz="quarter" idx="11" hasCustomPrompt="1"/>
          </p:nvPr>
        </p:nvSpPr>
        <p:spPr>
          <a:xfrm>
            <a:off x="800100" y="5897217"/>
            <a:ext cx="4845326"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Tree>
    <p:extLst>
      <p:ext uri="{BB962C8B-B14F-4D97-AF65-F5344CB8AC3E}">
        <p14:creationId xmlns:p14="http://schemas.microsoft.com/office/powerpoint/2010/main" val="6115963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List Short 1">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6AC5FDE-A5A8-5A50-34A2-928F84E39AD7}"/>
              </a:ext>
            </a:extLst>
          </p:cNvPr>
          <p:cNvSpPr/>
          <p:nvPr userDrawn="1"/>
        </p:nvSpPr>
        <p:spPr>
          <a:xfrm>
            <a:off x="2122361" y="-1"/>
            <a:ext cx="7021638" cy="6858001"/>
          </a:xfrm>
          <a:custGeom>
            <a:avLst/>
            <a:gdLst>
              <a:gd name="connsiteX0" fmla="*/ 4623052 w 9362184"/>
              <a:gd name="connsiteY0" fmla="*/ 0 h 6858001"/>
              <a:gd name="connsiteX1" fmla="*/ 8341895 w 9362184"/>
              <a:gd name="connsiteY1" fmla="*/ 0 h 6858001"/>
              <a:gd name="connsiteX2" fmla="*/ 8341895 w 9362184"/>
              <a:gd name="connsiteY2" fmla="*/ 1 h 6858001"/>
              <a:gd name="connsiteX3" fmla="*/ 9362184 w 9362184"/>
              <a:gd name="connsiteY3" fmla="*/ 1 h 6858001"/>
              <a:gd name="connsiteX4" fmla="*/ 9362184 w 9362184"/>
              <a:gd name="connsiteY4" fmla="*/ 6858001 h 6858001"/>
              <a:gd name="connsiteX5" fmla="*/ 8333484 w 9362184"/>
              <a:gd name="connsiteY5" fmla="*/ 6858001 h 6858001"/>
              <a:gd name="connsiteX6" fmla="*/ 8333484 w 9362184"/>
              <a:gd name="connsiteY6" fmla="*/ 6858000 h 6858001"/>
              <a:gd name="connsiteX7" fmla="*/ 5425319 w 9362184"/>
              <a:gd name="connsiteY7" fmla="*/ 6858000 h 6858001"/>
              <a:gd name="connsiteX8" fmla="*/ 5425319 w 9362184"/>
              <a:gd name="connsiteY8" fmla="*/ 6858001 h 6858001"/>
              <a:gd name="connsiteX9" fmla="*/ 1604398 w 9362184"/>
              <a:gd name="connsiteY9" fmla="*/ 6858001 h 6858001"/>
              <a:gd name="connsiteX10" fmla="*/ 1500090 w 9362184"/>
              <a:gd name="connsiteY10" fmla="*/ 6762677 h 6858001"/>
              <a:gd name="connsiteX11" fmla="*/ 0 w 9362184"/>
              <a:gd name="connsiteY11" fmla="*/ 3379809 h 6858001"/>
              <a:gd name="connsiteX12" fmla="*/ 1318596 w 9362184"/>
              <a:gd name="connsiteY12" fmla="*/ 179496 h 6858001"/>
              <a:gd name="connsiteX13" fmla="*/ 1497046 w 9362184"/>
              <a:gd name="connsiteY13" fmla="*/ 1 h 6858001"/>
              <a:gd name="connsiteX14" fmla="*/ 4623052 w 9362184"/>
              <a:gd name="connsiteY14"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62184" h="6858001">
                <a:moveTo>
                  <a:pt x="4623052" y="0"/>
                </a:moveTo>
                <a:lnTo>
                  <a:pt x="8341895" y="0"/>
                </a:lnTo>
                <a:lnTo>
                  <a:pt x="8341895" y="1"/>
                </a:lnTo>
                <a:lnTo>
                  <a:pt x="9362184" y="1"/>
                </a:lnTo>
                <a:lnTo>
                  <a:pt x="9362184" y="6858001"/>
                </a:lnTo>
                <a:lnTo>
                  <a:pt x="8333484" y="6858001"/>
                </a:lnTo>
                <a:lnTo>
                  <a:pt x="8333484" y="6858000"/>
                </a:lnTo>
                <a:lnTo>
                  <a:pt x="5425319" y="6858000"/>
                </a:lnTo>
                <a:lnTo>
                  <a:pt x="5425319" y="6858001"/>
                </a:lnTo>
                <a:lnTo>
                  <a:pt x="1604398" y="6858001"/>
                </a:lnTo>
                <a:lnTo>
                  <a:pt x="1500090" y="6762677"/>
                </a:lnTo>
                <a:cubicBezTo>
                  <a:pt x="568059" y="5869200"/>
                  <a:pt x="0" y="4682305"/>
                  <a:pt x="0" y="3379809"/>
                </a:cubicBezTo>
                <a:cubicBezTo>
                  <a:pt x="0" y="2164147"/>
                  <a:pt x="494842" y="1049185"/>
                  <a:pt x="1318596" y="179496"/>
                </a:cubicBezTo>
                <a:lnTo>
                  <a:pt x="1497046" y="1"/>
                </a:lnTo>
                <a:lnTo>
                  <a:pt x="4623052" y="1"/>
                </a:lnTo>
                <a:close/>
              </a:path>
            </a:pathLst>
          </a:custGeom>
          <a:gradFill>
            <a:gsLst>
              <a:gs pos="0">
                <a:srgbClr val="051923"/>
              </a:gs>
              <a:gs pos="100000">
                <a:srgbClr val="003554"/>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5" name="Rounded Rectangle 4">
            <a:extLst>
              <a:ext uri="{FF2B5EF4-FFF2-40B4-BE49-F238E27FC236}">
                <a16:creationId xmlns:a16="http://schemas.microsoft.com/office/drawing/2014/main" id="{61C5DFDC-00CA-159B-F55D-76191594BCD6}"/>
              </a:ext>
            </a:extLst>
          </p:cNvPr>
          <p:cNvSpPr/>
          <p:nvPr userDrawn="1"/>
        </p:nvSpPr>
        <p:spPr>
          <a:xfrm>
            <a:off x="800101" y="1166148"/>
            <a:ext cx="2640931" cy="4707418"/>
          </a:xfrm>
          <a:prstGeom prst="roundRect">
            <a:avLst>
              <a:gd name="adj" fmla="val 4144"/>
            </a:avLst>
          </a:prstGeom>
          <a:gradFill>
            <a:gsLst>
              <a:gs pos="0">
                <a:srgbClr val="005C94"/>
              </a:gs>
              <a:gs pos="100000">
                <a:schemeClr val="tx2"/>
              </a:gs>
            </a:gsLst>
            <a:lin ang="5400000" scaled="0"/>
          </a:gra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2" name="Title 1"/>
          <p:cNvSpPr>
            <a:spLocks noGrp="1"/>
          </p:cNvSpPr>
          <p:nvPr>
            <p:ph type="ctrTitle" hasCustomPrompt="1"/>
          </p:nvPr>
        </p:nvSpPr>
        <p:spPr>
          <a:xfrm>
            <a:off x="937261" y="1299411"/>
            <a:ext cx="2370205" cy="4392442"/>
          </a:xfrm>
        </p:spPr>
        <p:txBody>
          <a:bodyPr lIns="0" tIns="0" rIns="0" bIns="0" anchor="ctr" anchorCtr="0">
            <a:noAutofit/>
          </a:bodyPr>
          <a:lstStyle>
            <a:lvl1pPr algn="ctr">
              <a:lnSpc>
                <a:spcPct val="100000"/>
              </a:lnSpc>
              <a:defRPr sz="2400" b="1">
                <a:solidFill>
                  <a:schemeClr val="bg1"/>
                </a:solidFill>
                <a:latin typeface="Arial" panose="020B0604020202020204" pitchFamily="34" charset="0"/>
                <a:cs typeface="Arial" panose="020B0604020202020204" pitchFamily="34" charset="0"/>
              </a:defRPr>
            </a:lvl1pPr>
          </a:lstStyle>
          <a:p>
            <a:r>
              <a:rPr lang="en-US"/>
              <a:t>Title Goes Here</a:t>
            </a:r>
          </a:p>
        </p:txBody>
      </p:sp>
      <p:sp>
        <p:nvSpPr>
          <p:cNvPr id="3" name="Subtitle 2"/>
          <p:cNvSpPr>
            <a:spLocks noGrp="1"/>
          </p:cNvSpPr>
          <p:nvPr>
            <p:ph type="subTitle" idx="1" hasCustomPrompt="1"/>
          </p:nvPr>
        </p:nvSpPr>
        <p:spPr>
          <a:xfrm>
            <a:off x="3630068" y="1524001"/>
            <a:ext cx="4576673" cy="4026568"/>
          </a:xfrm>
        </p:spPr>
        <p:txBody>
          <a:bodyPr lIns="0" tIns="0" rIns="0" bIns="0" anchor="ctr" anchorCtr="0">
            <a:noAutofit/>
          </a:bodyPr>
          <a:lstStyle>
            <a:lvl1pPr marL="385754" indent="-385754" algn="l">
              <a:lnSpc>
                <a:spcPct val="100000"/>
              </a:lnSpc>
              <a:spcBef>
                <a:spcPts val="0"/>
              </a:spcBef>
              <a:spcAft>
                <a:spcPts val="750"/>
              </a:spcAft>
              <a:buClr>
                <a:schemeClr val="accent4"/>
              </a:buClr>
              <a:buFont typeface="+mj-lt"/>
              <a:buAutoNum type="arabicPeriod"/>
              <a:defRPr sz="1875">
                <a:solidFill>
                  <a:schemeClr val="bg1"/>
                </a:solidFill>
                <a:latin typeface="Arial" panose="020B0604020202020204" pitchFamily="34" charset="0"/>
                <a:cs typeface="Arial" panose="020B0604020202020204" pitchFamily="34" charset="0"/>
              </a:defRPr>
            </a:lvl1pPr>
            <a:lvl2pPr marL="342892" indent="0" algn="l">
              <a:buNone/>
              <a:defRPr sz="1500">
                <a:solidFill>
                  <a:schemeClr val="bg1"/>
                </a:solidFill>
              </a:defRPr>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List or Text</a:t>
            </a:r>
          </a:p>
          <a:p>
            <a:pPr lvl="1"/>
            <a:r>
              <a:rPr lang="en-US"/>
              <a:t>Sub text goes here</a:t>
            </a:r>
          </a:p>
        </p:txBody>
      </p:sp>
      <p:sp>
        <p:nvSpPr>
          <p:cNvPr id="6" name="Text Placeholder 30">
            <a:extLst>
              <a:ext uri="{FF2B5EF4-FFF2-40B4-BE49-F238E27FC236}">
                <a16:creationId xmlns:a16="http://schemas.microsoft.com/office/drawing/2014/main" id="{C81E2B4B-8233-D436-7E9C-5CAB668B8E49}"/>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1142052398"/>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List Short 2">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5B604F07-1049-9FFB-F08C-303B12E8D779}"/>
              </a:ext>
            </a:extLst>
          </p:cNvPr>
          <p:cNvSpPr/>
          <p:nvPr userDrawn="1"/>
        </p:nvSpPr>
        <p:spPr>
          <a:xfrm>
            <a:off x="800101" y="1166148"/>
            <a:ext cx="3338762" cy="4707418"/>
          </a:xfrm>
          <a:prstGeom prst="roundRect">
            <a:avLst>
              <a:gd name="adj" fmla="val 2881"/>
            </a:avLst>
          </a:prstGeom>
          <a:gradFill>
            <a:gsLst>
              <a:gs pos="0">
                <a:srgbClr val="005C94"/>
              </a:gs>
              <a:gs pos="100000">
                <a:schemeClr val="tx2"/>
              </a:gs>
            </a:gsLst>
            <a:lin ang="5400000" scaled="0"/>
          </a:gra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1" name="Rounded Rectangle 10">
            <a:extLst>
              <a:ext uri="{FF2B5EF4-FFF2-40B4-BE49-F238E27FC236}">
                <a16:creationId xmlns:a16="http://schemas.microsoft.com/office/drawing/2014/main" id="{ABFC383E-BCBE-B5DE-9366-7B52031F35F2}"/>
              </a:ext>
            </a:extLst>
          </p:cNvPr>
          <p:cNvSpPr/>
          <p:nvPr userDrawn="1"/>
        </p:nvSpPr>
        <p:spPr>
          <a:xfrm>
            <a:off x="3749330" y="825652"/>
            <a:ext cx="4663151" cy="4918914"/>
          </a:xfrm>
          <a:prstGeom prst="roundRect">
            <a:avLst>
              <a:gd name="adj" fmla="val 2647"/>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2" name="Rounded Rectangle 11">
            <a:extLst>
              <a:ext uri="{FF2B5EF4-FFF2-40B4-BE49-F238E27FC236}">
                <a16:creationId xmlns:a16="http://schemas.microsoft.com/office/drawing/2014/main" id="{5CB9BA35-FA27-6853-1417-D54FE9080E9F}"/>
              </a:ext>
            </a:extLst>
          </p:cNvPr>
          <p:cNvSpPr/>
          <p:nvPr userDrawn="1"/>
        </p:nvSpPr>
        <p:spPr>
          <a:xfrm>
            <a:off x="3463725" y="889820"/>
            <a:ext cx="4880176" cy="5195242"/>
          </a:xfrm>
          <a:prstGeom prst="roundRect">
            <a:avLst>
              <a:gd name="adj" fmla="val 2647"/>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0" name="Title 1">
            <a:extLst>
              <a:ext uri="{FF2B5EF4-FFF2-40B4-BE49-F238E27FC236}">
                <a16:creationId xmlns:a16="http://schemas.microsoft.com/office/drawing/2014/main" id="{7423CEEE-712B-15C9-0BC1-073920FAF7AE}"/>
              </a:ext>
            </a:extLst>
          </p:cNvPr>
          <p:cNvSpPr>
            <a:spLocks noGrp="1"/>
          </p:cNvSpPr>
          <p:nvPr>
            <p:ph type="ctrTitle" hasCustomPrompt="1"/>
          </p:nvPr>
        </p:nvSpPr>
        <p:spPr>
          <a:xfrm>
            <a:off x="937261" y="1299411"/>
            <a:ext cx="2370205" cy="4392442"/>
          </a:xfrm>
        </p:spPr>
        <p:txBody>
          <a:bodyPr lIns="0" tIns="0" rIns="0" bIns="0" anchor="ctr" anchorCtr="0">
            <a:noAutofit/>
          </a:bodyPr>
          <a:lstStyle>
            <a:lvl1pPr algn="ctr">
              <a:lnSpc>
                <a:spcPct val="100000"/>
              </a:lnSpc>
              <a:defRPr sz="2400" b="1">
                <a:solidFill>
                  <a:schemeClr val="bg1"/>
                </a:solidFill>
                <a:latin typeface="Arial" panose="020B0604020202020204" pitchFamily="34" charset="0"/>
                <a:cs typeface="Arial" panose="020B0604020202020204" pitchFamily="34" charset="0"/>
              </a:defRPr>
            </a:lvl1pPr>
          </a:lstStyle>
          <a:p>
            <a:r>
              <a:rPr lang="en-US"/>
              <a:t>Title Goes Here</a:t>
            </a:r>
          </a:p>
        </p:txBody>
      </p:sp>
      <p:sp>
        <p:nvSpPr>
          <p:cNvPr id="13" name="Subtitle 2">
            <a:extLst>
              <a:ext uri="{FF2B5EF4-FFF2-40B4-BE49-F238E27FC236}">
                <a16:creationId xmlns:a16="http://schemas.microsoft.com/office/drawing/2014/main" id="{6950DEF5-5B32-90CC-9CEA-1B3020C08347}"/>
              </a:ext>
            </a:extLst>
          </p:cNvPr>
          <p:cNvSpPr>
            <a:spLocks noGrp="1"/>
          </p:cNvSpPr>
          <p:nvPr>
            <p:ph type="subTitle" idx="1" hasCustomPrompt="1"/>
          </p:nvPr>
        </p:nvSpPr>
        <p:spPr>
          <a:xfrm>
            <a:off x="3618037" y="1513059"/>
            <a:ext cx="4576673" cy="3984459"/>
          </a:xfrm>
        </p:spPr>
        <p:txBody>
          <a:bodyPr lIns="0" tIns="0" rIns="0" bIns="0" anchor="ctr" anchorCtr="0">
            <a:noAutofit/>
          </a:bodyPr>
          <a:lstStyle>
            <a:lvl1pPr marL="385754" indent="-385754" algn="l">
              <a:lnSpc>
                <a:spcPct val="100000"/>
              </a:lnSpc>
              <a:spcBef>
                <a:spcPts val="0"/>
              </a:spcBef>
              <a:spcAft>
                <a:spcPts val="750"/>
              </a:spcAft>
              <a:buClr>
                <a:schemeClr val="tx2"/>
              </a:buClr>
              <a:buFont typeface="Arial" panose="020B0604020202020204" pitchFamily="34" charset="0"/>
              <a:buChar char="•"/>
              <a:defRPr sz="1875">
                <a:solidFill>
                  <a:schemeClr val="tx1"/>
                </a:solidFill>
                <a:latin typeface="Arial" panose="020B0604020202020204" pitchFamily="34" charset="0"/>
                <a:cs typeface="Arial" panose="020B0604020202020204" pitchFamily="34" charset="0"/>
              </a:defRPr>
            </a:lvl1pPr>
            <a:lvl2pPr marL="342892" indent="0" algn="l">
              <a:buClr>
                <a:schemeClr val="tx2"/>
              </a:buCl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List or Text</a:t>
            </a:r>
          </a:p>
          <a:p>
            <a:pPr lvl="1"/>
            <a:r>
              <a:rPr lang="en-US"/>
              <a:t>Sub text goes here</a:t>
            </a:r>
          </a:p>
        </p:txBody>
      </p:sp>
      <p:sp>
        <p:nvSpPr>
          <p:cNvPr id="2" name="Text Placeholder 30">
            <a:extLst>
              <a:ext uri="{FF2B5EF4-FFF2-40B4-BE49-F238E27FC236}">
                <a16:creationId xmlns:a16="http://schemas.microsoft.com/office/drawing/2014/main" id="{17847097-095F-5F9A-871A-5C73B6BC4761}"/>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3577165070"/>
      </p:ext>
    </p:extLst>
  </p:cSld>
  <p:clrMapOvr>
    <a:masterClrMapping/>
  </p:clrMapOvr>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List Short 3">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BD7CCE5B-6DDF-3F80-6D82-F0F7CA23BF82}"/>
              </a:ext>
            </a:extLst>
          </p:cNvPr>
          <p:cNvSpPr/>
          <p:nvPr userDrawn="1"/>
        </p:nvSpPr>
        <p:spPr>
          <a:xfrm>
            <a:off x="800101" y="1166148"/>
            <a:ext cx="3393398" cy="4707418"/>
          </a:xfrm>
          <a:prstGeom prst="roundRect">
            <a:avLst>
              <a:gd name="adj" fmla="val 3618"/>
            </a:avLst>
          </a:prstGeom>
          <a:solidFill>
            <a:schemeClr val="bg1"/>
          </a:soli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7" name="Rounded Rectangle 6">
            <a:extLst>
              <a:ext uri="{FF2B5EF4-FFF2-40B4-BE49-F238E27FC236}">
                <a16:creationId xmlns:a16="http://schemas.microsoft.com/office/drawing/2014/main" id="{E25AD588-8929-FA08-D3E0-16BF438B8055}"/>
              </a:ext>
            </a:extLst>
          </p:cNvPr>
          <p:cNvSpPr/>
          <p:nvPr userDrawn="1"/>
        </p:nvSpPr>
        <p:spPr>
          <a:xfrm>
            <a:off x="3749330" y="825652"/>
            <a:ext cx="4663151" cy="4918914"/>
          </a:xfrm>
          <a:prstGeom prst="roundRect">
            <a:avLst>
              <a:gd name="adj" fmla="val 2647"/>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9" name="Rounded Rectangle 8">
            <a:extLst>
              <a:ext uri="{FF2B5EF4-FFF2-40B4-BE49-F238E27FC236}">
                <a16:creationId xmlns:a16="http://schemas.microsoft.com/office/drawing/2014/main" id="{F69D03E0-ED17-CAF4-B33A-503A99D8A248}"/>
              </a:ext>
            </a:extLst>
          </p:cNvPr>
          <p:cNvSpPr/>
          <p:nvPr userDrawn="1"/>
        </p:nvSpPr>
        <p:spPr>
          <a:xfrm>
            <a:off x="3463725" y="889820"/>
            <a:ext cx="4880176" cy="5195242"/>
          </a:xfrm>
          <a:prstGeom prst="roundRect">
            <a:avLst>
              <a:gd name="adj" fmla="val 2647"/>
            </a:avLst>
          </a:prstGeom>
          <a:gradFill>
            <a:gsLst>
              <a:gs pos="100000">
                <a:srgbClr val="022840"/>
              </a:gs>
              <a:gs pos="0">
                <a:srgbClr val="004D7C"/>
              </a:gs>
            </a:gsLst>
            <a:lin ang="5400000" scaled="0"/>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1" name="Subtitle 2">
            <a:extLst>
              <a:ext uri="{FF2B5EF4-FFF2-40B4-BE49-F238E27FC236}">
                <a16:creationId xmlns:a16="http://schemas.microsoft.com/office/drawing/2014/main" id="{A5E0538B-993D-1946-F576-917BDA970A20}"/>
              </a:ext>
            </a:extLst>
          </p:cNvPr>
          <p:cNvSpPr>
            <a:spLocks noGrp="1"/>
          </p:cNvSpPr>
          <p:nvPr>
            <p:ph type="subTitle" idx="1" hasCustomPrompt="1"/>
          </p:nvPr>
        </p:nvSpPr>
        <p:spPr>
          <a:xfrm>
            <a:off x="3618037" y="1513059"/>
            <a:ext cx="4576673" cy="3984459"/>
          </a:xfrm>
        </p:spPr>
        <p:txBody>
          <a:bodyPr lIns="0" tIns="0" rIns="0" bIns="0" anchor="ctr" anchorCtr="0">
            <a:noAutofit/>
          </a:bodyPr>
          <a:lstStyle>
            <a:lvl1pPr marL="385754" indent="-385754" algn="l">
              <a:lnSpc>
                <a:spcPct val="100000"/>
              </a:lnSpc>
              <a:spcBef>
                <a:spcPts val="0"/>
              </a:spcBef>
              <a:spcAft>
                <a:spcPts val="750"/>
              </a:spcAft>
              <a:buClr>
                <a:srgbClr val="00AEEF"/>
              </a:buClr>
              <a:buFont typeface="Arial" panose="020B0604020202020204" pitchFamily="34" charset="0"/>
              <a:buChar char="•"/>
              <a:defRPr sz="1875">
                <a:solidFill>
                  <a:schemeClr val="bg1"/>
                </a:solidFill>
                <a:latin typeface="Arial" panose="020B0604020202020204" pitchFamily="34" charset="0"/>
                <a:cs typeface="Arial" panose="020B0604020202020204" pitchFamily="34" charset="0"/>
              </a:defRPr>
            </a:lvl1pPr>
            <a:lvl2pPr marL="342892" indent="0" algn="l">
              <a:buNone/>
              <a:defRPr sz="1500">
                <a:solidFill>
                  <a:schemeClr val="bg1"/>
                </a:solidFill>
              </a:defRPr>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List or Text</a:t>
            </a:r>
          </a:p>
          <a:p>
            <a:pPr lvl="1"/>
            <a:r>
              <a:rPr lang="en-US"/>
              <a:t>Sub text goes here</a:t>
            </a:r>
          </a:p>
        </p:txBody>
      </p:sp>
      <p:sp>
        <p:nvSpPr>
          <p:cNvPr id="12" name="Title 1">
            <a:extLst>
              <a:ext uri="{FF2B5EF4-FFF2-40B4-BE49-F238E27FC236}">
                <a16:creationId xmlns:a16="http://schemas.microsoft.com/office/drawing/2014/main" id="{D438A380-5A9C-BB06-7086-EDC3E329E0BF}"/>
              </a:ext>
            </a:extLst>
          </p:cNvPr>
          <p:cNvSpPr>
            <a:spLocks noGrp="1"/>
          </p:cNvSpPr>
          <p:nvPr>
            <p:ph type="ctrTitle" hasCustomPrompt="1"/>
          </p:nvPr>
        </p:nvSpPr>
        <p:spPr>
          <a:xfrm>
            <a:off x="957432" y="1331495"/>
            <a:ext cx="2370205" cy="4360358"/>
          </a:xfrm>
        </p:spPr>
        <p:txBody>
          <a:bodyPr lIns="0" tIns="0" rIns="0" bIns="0" anchor="ctr" anchorCtr="0">
            <a:noAutofit/>
          </a:bodyPr>
          <a:lstStyle>
            <a:lvl1pPr algn="ctr">
              <a:lnSpc>
                <a:spcPct val="100000"/>
              </a:lnSpc>
              <a:defRPr sz="2400" b="1">
                <a:solidFill>
                  <a:srgbClr val="051923"/>
                </a:solidFill>
                <a:latin typeface="Arial" panose="020B0604020202020204" pitchFamily="34" charset="0"/>
                <a:cs typeface="Arial" panose="020B0604020202020204" pitchFamily="34" charset="0"/>
              </a:defRPr>
            </a:lvl1pPr>
          </a:lstStyle>
          <a:p>
            <a:r>
              <a:rPr lang="en-US"/>
              <a:t>Title Goes Here</a:t>
            </a:r>
          </a:p>
        </p:txBody>
      </p:sp>
      <p:sp>
        <p:nvSpPr>
          <p:cNvPr id="2" name="Text Placeholder 30">
            <a:extLst>
              <a:ext uri="{FF2B5EF4-FFF2-40B4-BE49-F238E27FC236}">
                <a16:creationId xmlns:a16="http://schemas.microsoft.com/office/drawing/2014/main" id="{62C8108C-164C-6437-DA78-CBF4D2023BBB}"/>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754567024"/>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List Short 4">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DCBB2D45-63B7-2E9A-3EFB-E821C6736418}"/>
              </a:ext>
            </a:extLst>
          </p:cNvPr>
          <p:cNvSpPr/>
          <p:nvPr userDrawn="1"/>
        </p:nvSpPr>
        <p:spPr>
          <a:xfrm>
            <a:off x="800101" y="1166148"/>
            <a:ext cx="3393398" cy="4707418"/>
          </a:xfrm>
          <a:prstGeom prst="roundRect">
            <a:avLst>
              <a:gd name="adj" fmla="val 3159"/>
            </a:avLst>
          </a:prstGeom>
          <a:gradFill>
            <a:gsLst>
              <a:gs pos="100000">
                <a:srgbClr val="022840"/>
              </a:gs>
              <a:gs pos="0">
                <a:srgbClr val="004D7C"/>
              </a:gs>
            </a:gsLst>
            <a:lin ang="5400000" scaled="0"/>
          </a:gra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8" name="Rounded Rectangle 7">
            <a:extLst>
              <a:ext uri="{FF2B5EF4-FFF2-40B4-BE49-F238E27FC236}">
                <a16:creationId xmlns:a16="http://schemas.microsoft.com/office/drawing/2014/main" id="{7BECED4E-23A7-EC8D-93AA-FD215E302E8A}"/>
              </a:ext>
            </a:extLst>
          </p:cNvPr>
          <p:cNvSpPr/>
          <p:nvPr userDrawn="1"/>
        </p:nvSpPr>
        <p:spPr>
          <a:xfrm>
            <a:off x="3749330" y="825652"/>
            <a:ext cx="4663151" cy="4918914"/>
          </a:xfrm>
          <a:prstGeom prst="roundRect">
            <a:avLst>
              <a:gd name="adj" fmla="val 2647"/>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6" name="Rounded Rectangle 5">
            <a:extLst>
              <a:ext uri="{FF2B5EF4-FFF2-40B4-BE49-F238E27FC236}">
                <a16:creationId xmlns:a16="http://schemas.microsoft.com/office/drawing/2014/main" id="{2C890C25-C446-42C6-149C-827C1A045AEE}"/>
              </a:ext>
            </a:extLst>
          </p:cNvPr>
          <p:cNvSpPr/>
          <p:nvPr userDrawn="1"/>
        </p:nvSpPr>
        <p:spPr>
          <a:xfrm>
            <a:off x="3463725" y="889820"/>
            <a:ext cx="4880176" cy="5195242"/>
          </a:xfrm>
          <a:prstGeom prst="roundRect">
            <a:avLst>
              <a:gd name="adj" fmla="val 2647"/>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2" name="Title 1"/>
          <p:cNvSpPr>
            <a:spLocks noGrp="1"/>
          </p:cNvSpPr>
          <p:nvPr>
            <p:ph type="ctrTitle" hasCustomPrompt="1"/>
          </p:nvPr>
        </p:nvSpPr>
        <p:spPr>
          <a:xfrm>
            <a:off x="957432" y="1331495"/>
            <a:ext cx="2370205" cy="4360358"/>
          </a:xfrm>
        </p:spPr>
        <p:txBody>
          <a:bodyPr lIns="0" tIns="0" rIns="0" bIns="0" anchor="ctr" anchorCtr="0">
            <a:noAutofit/>
          </a:bodyPr>
          <a:lstStyle>
            <a:lvl1pPr algn="ctr">
              <a:lnSpc>
                <a:spcPct val="100000"/>
              </a:lnSpc>
              <a:defRPr sz="2400" b="1">
                <a:solidFill>
                  <a:schemeClr val="bg1"/>
                </a:solidFill>
                <a:latin typeface="Arial" panose="020B0604020202020204" pitchFamily="34" charset="0"/>
                <a:cs typeface="Arial" panose="020B0604020202020204" pitchFamily="34" charset="0"/>
              </a:defRPr>
            </a:lvl1pPr>
          </a:lstStyle>
          <a:p>
            <a:r>
              <a:rPr lang="en-US"/>
              <a:t>Title Goes Here</a:t>
            </a:r>
          </a:p>
        </p:txBody>
      </p:sp>
      <p:sp>
        <p:nvSpPr>
          <p:cNvPr id="3" name="Subtitle 2"/>
          <p:cNvSpPr>
            <a:spLocks noGrp="1"/>
          </p:cNvSpPr>
          <p:nvPr>
            <p:ph type="subTitle" idx="1" hasCustomPrompt="1"/>
          </p:nvPr>
        </p:nvSpPr>
        <p:spPr>
          <a:xfrm>
            <a:off x="3618037" y="1513059"/>
            <a:ext cx="4576673" cy="3984459"/>
          </a:xfrm>
        </p:spPr>
        <p:txBody>
          <a:bodyPr lIns="0" tIns="0" rIns="0" bIns="0" anchor="ctr" anchorCtr="0">
            <a:noAutofit/>
          </a:bodyPr>
          <a:lstStyle>
            <a:lvl1pPr marL="385754" indent="-385754" algn="l">
              <a:lnSpc>
                <a:spcPct val="100000"/>
              </a:lnSpc>
              <a:spcBef>
                <a:spcPts val="0"/>
              </a:spcBef>
              <a:spcAft>
                <a:spcPts val="750"/>
              </a:spcAft>
              <a:buClr>
                <a:schemeClr val="tx2"/>
              </a:buClr>
              <a:buFont typeface="Arial" panose="020B0604020202020204" pitchFamily="34" charset="0"/>
              <a:buChar char="•"/>
              <a:defRPr sz="1875">
                <a:solidFill>
                  <a:schemeClr val="tx1"/>
                </a:solidFill>
                <a:latin typeface="Arial" panose="020B0604020202020204" pitchFamily="34" charset="0"/>
                <a:cs typeface="Arial" panose="020B0604020202020204" pitchFamily="34" charset="0"/>
              </a:defRPr>
            </a:lvl1pPr>
            <a:lvl2pPr marL="342892" indent="0" algn="l">
              <a:buClr>
                <a:schemeClr val="tx2"/>
              </a:buCl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List or Text</a:t>
            </a:r>
          </a:p>
          <a:p>
            <a:pPr lvl="1"/>
            <a:r>
              <a:rPr lang="en-US"/>
              <a:t>Sub text goes here</a:t>
            </a:r>
          </a:p>
        </p:txBody>
      </p:sp>
      <p:sp>
        <p:nvSpPr>
          <p:cNvPr id="7" name="Text Placeholder 30">
            <a:extLst>
              <a:ext uri="{FF2B5EF4-FFF2-40B4-BE49-F238E27FC236}">
                <a16:creationId xmlns:a16="http://schemas.microsoft.com/office/drawing/2014/main" id="{B680FB66-7D3F-D835-CC37-3D04177465CD}"/>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725938164"/>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List Photo 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67F9912-AFCC-760A-1989-8956A920F044}"/>
              </a:ext>
            </a:extLst>
          </p:cNvPr>
          <p:cNvSpPr>
            <a:spLocks noGrp="1"/>
          </p:cNvSpPr>
          <p:nvPr>
            <p:ph type="pic" sz="quarter" idx="10"/>
          </p:nvPr>
        </p:nvSpPr>
        <p:spPr>
          <a:xfrm>
            <a:off x="5113244" y="3"/>
            <a:ext cx="4030755" cy="6857997"/>
          </a:xfrm>
        </p:spPr>
        <p:txBody>
          <a:bodyPr/>
          <a:lstStyle>
            <a:lvl1pPr>
              <a:defRPr>
                <a:solidFill>
                  <a:schemeClr val="bg1"/>
                </a:solidFill>
              </a:defRPr>
            </a:lvl1pPr>
          </a:lstStyle>
          <a:p>
            <a:endParaRPr lang="en-US"/>
          </a:p>
        </p:txBody>
      </p:sp>
      <p:sp>
        <p:nvSpPr>
          <p:cNvPr id="6" name="Text Placeholder 30">
            <a:extLst>
              <a:ext uri="{FF2B5EF4-FFF2-40B4-BE49-F238E27FC236}">
                <a16:creationId xmlns:a16="http://schemas.microsoft.com/office/drawing/2014/main" id="{F8CFBB4B-EFB4-05E4-9ECE-3D72D30811AD}"/>
              </a:ext>
            </a:extLst>
          </p:cNvPr>
          <p:cNvSpPr>
            <a:spLocks noGrp="1"/>
          </p:cNvSpPr>
          <p:nvPr>
            <p:ph type="body" sz="quarter" idx="17" hasCustomPrompt="1"/>
          </p:nvPr>
        </p:nvSpPr>
        <p:spPr>
          <a:xfrm>
            <a:off x="800101" y="6510583"/>
            <a:ext cx="3400425" cy="255852"/>
          </a:xfrm>
        </p:spPr>
        <p:txBody>
          <a:bodyPr rIns="0">
            <a:normAutofit/>
          </a:bodyPr>
          <a:lstStyle>
            <a:lvl1pPr algn="r">
              <a:defRPr sz="900">
                <a:solidFill>
                  <a:schemeClr val="bg1"/>
                </a:solidFill>
              </a:defRPr>
            </a:lvl1pPr>
          </a:lstStyle>
          <a:p>
            <a:pPr lvl="0"/>
            <a:r>
              <a:rPr lang="en-US"/>
              <a:t>Source: XYZ</a:t>
            </a:r>
          </a:p>
        </p:txBody>
      </p:sp>
      <p:sp>
        <p:nvSpPr>
          <p:cNvPr id="5" name="Subtitle 2">
            <a:extLst>
              <a:ext uri="{FF2B5EF4-FFF2-40B4-BE49-F238E27FC236}">
                <a16:creationId xmlns:a16="http://schemas.microsoft.com/office/drawing/2014/main" id="{5C55FB99-A25B-5759-6F36-6B1C3DC0D05E}"/>
              </a:ext>
            </a:extLst>
          </p:cNvPr>
          <p:cNvSpPr>
            <a:spLocks noGrp="1"/>
          </p:cNvSpPr>
          <p:nvPr>
            <p:ph type="subTitle" idx="1" hasCustomPrompt="1"/>
          </p:nvPr>
        </p:nvSpPr>
        <p:spPr>
          <a:xfrm>
            <a:off x="800102" y="502920"/>
            <a:ext cx="3400425" cy="5881838"/>
          </a:xfrm>
        </p:spPr>
        <p:txBody>
          <a:bodyPr lIns="0" tIns="0" rIns="0" bIns="0" anchor="ctr" anchorCtr="0">
            <a:noAutofit/>
          </a:bodyPr>
          <a:lstStyle>
            <a:lvl1pPr marL="385754" indent="-385754" algn="l">
              <a:lnSpc>
                <a:spcPct val="100000"/>
              </a:lnSpc>
              <a:spcBef>
                <a:spcPts val="0"/>
              </a:spcBef>
              <a:spcAft>
                <a:spcPts val="750"/>
              </a:spcAft>
              <a:buClr>
                <a:schemeClr val="accent4"/>
              </a:buClr>
              <a:buFont typeface="+mj-lt"/>
              <a:buAutoNum type="arabicPeriod"/>
              <a:defRPr sz="1875">
                <a:solidFill>
                  <a:schemeClr val="bg1"/>
                </a:solidFill>
                <a:latin typeface="Arial" panose="020B0604020202020204" pitchFamily="34" charset="0"/>
                <a:cs typeface="Arial" panose="020B0604020202020204" pitchFamily="34" charset="0"/>
              </a:defRPr>
            </a:lvl1pPr>
            <a:lvl2pPr marL="342892" indent="0" algn="l">
              <a:buNone/>
              <a:defRPr sz="1500">
                <a:solidFill>
                  <a:schemeClr val="bg1"/>
                </a:solidFill>
              </a:defRPr>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List or Text</a:t>
            </a:r>
          </a:p>
          <a:p>
            <a:pPr lvl="1"/>
            <a:r>
              <a:rPr lang="en-US"/>
              <a:t>Sub text goes here</a:t>
            </a:r>
          </a:p>
        </p:txBody>
      </p:sp>
    </p:spTree>
    <p:extLst>
      <p:ext uri="{BB962C8B-B14F-4D97-AF65-F5344CB8AC3E}">
        <p14:creationId xmlns:p14="http://schemas.microsoft.com/office/powerpoint/2010/main" val="4222625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Blue">
    <p:bg>
      <p:bgPr>
        <a:gradFill>
          <a:gsLst>
            <a:gs pos="0">
              <a:srgbClr val="0582CA"/>
            </a:gs>
            <a:gs pos="100000">
              <a:srgbClr val="004D7C"/>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823641"/>
      </p:ext>
    </p:extLst>
  </p:cSld>
  <p:clrMapOvr>
    <a:masterClrMapping/>
  </p:clrMapOvr>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List 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67F9912-AFCC-760A-1989-8956A920F044}"/>
              </a:ext>
            </a:extLst>
          </p:cNvPr>
          <p:cNvSpPr>
            <a:spLocks noGrp="1"/>
          </p:cNvSpPr>
          <p:nvPr>
            <p:ph type="pic" sz="quarter" idx="10"/>
          </p:nvPr>
        </p:nvSpPr>
        <p:spPr>
          <a:xfrm>
            <a:off x="5113244" y="3"/>
            <a:ext cx="4030755" cy="6857999"/>
          </a:xfrm>
        </p:spPr>
        <p:txBody>
          <a:bodyPr/>
          <a:lstStyle>
            <a:lvl1pPr>
              <a:defRPr>
                <a:solidFill>
                  <a:schemeClr val="bg1"/>
                </a:solidFill>
              </a:defRPr>
            </a:lvl1pPr>
          </a:lstStyle>
          <a:p>
            <a:endParaRPr lang="en-US"/>
          </a:p>
        </p:txBody>
      </p:sp>
      <p:sp>
        <p:nvSpPr>
          <p:cNvPr id="4" name="Text Placeholder 30">
            <a:extLst>
              <a:ext uri="{FF2B5EF4-FFF2-40B4-BE49-F238E27FC236}">
                <a16:creationId xmlns:a16="http://schemas.microsoft.com/office/drawing/2014/main" id="{5B430FC2-A68A-928B-9674-FC20BDEE9D38}"/>
              </a:ext>
            </a:extLst>
          </p:cNvPr>
          <p:cNvSpPr>
            <a:spLocks noGrp="1"/>
          </p:cNvSpPr>
          <p:nvPr>
            <p:ph type="body" sz="quarter" idx="17" hasCustomPrompt="1"/>
          </p:nvPr>
        </p:nvSpPr>
        <p:spPr>
          <a:xfrm>
            <a:off x="800101" y="6510583"/>
            <a:ext cx="3400425" cy="255852"/>
          </a:xfrm>
        </p:spPr>
        <p:txBody>
          <a:bodyPr rIns="0">
            <a:normAutofit/>
          </a:bodyPr>
          <a:lstStyle>
            <a:lvl1pPr algn="r">
              <a:defRPr sz="900">
                <a:solidFill>
                  <a:schemeClr val="bg1"/>
                </a:solidFill>
              </a:defRPr>
            </a:lvl1pPr>
          </a:lstStyle>
          <a:p>
            <a:pPr lvl="0"/>
            <a:r>
              <a:rPr lang="en-US"/>
              <a:t>Source: XYZ</a:t>
            </a:r>
          </a:p>
        </p:txBody>
      </p:sp>
      <p:sp>
        <p:nvSpPr>
          <p:cNvPr id="5" name="Subtitle 2">
            <a:extLst>
              <a:ext uri="{FF2B5EF4-FFF2-40B4-BE49-F238E27FC236}">
                <a16:creationId xmlns:a16="http://schemas.microsoft.com/office/drawing/2014/main" id="{681F636B-0A55-384D-1016-0AE7066ED808}"/>
              </a:ext>
            </a:extLst>
          </p:cNvPr>
          <p:cNvSpPr>
            <a:spLocks noGrp="1"/>
          </p:cNvSpPr>
          <p:nvPr>
            <p:ph type="subTitle" idx="1" hasCustomPrompt="1"/>
          </p:nvPr>
        </p:nvSpPr>
        <p:spPr>
          <a:xfrm>
            <a:off x="800102" y="502920"/>
            <a:ext cx="3400425" cy="5881838"/>
          </a:xfrm>
        </p:spPr>
        <p:txBody>
          <a:bodyPr lIns="0" tIns="0" rIns="0" bIns="0" anchor="ctr" anchorCtr="0">
            <a:noAutofit/>
          </a:bodyPr>
          <a:lstStyle>
            <a:lvl1pPr marL="385754" indent="-385754" algn="l">
              <a:lnSpc>
                <a:spcPct val="100000"/>
              </a:lnSpc>
              <a:spcBef>
                <a:spcPts val="0"/>
              </a:spcBef>
              <a:spcAft>
                <a:spcPts val="750"/>
              </a:spcAft>
              <a:buClr>
                <a:schemeClr val="accent4"/>
              </a:buClr>
              <a:buFont typeface="+mj-lt"/>
              <a:buAutoNum type="arabicPeriod"/>
              <a:defRPr sz="1875">
                <a:solidFill>
                  <a:schemeClr val="bg1"/>
                </a:solidFill>
                <a:latin typeface="Arial" panose="020B0604020202020204" pitchFamily="34" charset="0"/>
                <a:cs typeface="Arial" panose="020B0604020202020204" pitchFamily="34" charset="0"/>
              </a:defRPr>
            </a:lvl1pPr>
            <a:lvl2pPr marL="342892" indent="0" algn="l">
              <a:buNone/>
              <a:defRPr sz="1500">
                <a:solidFill>
                  <a:schemeClr val="bg1"/>
                </a:solidFill>
              </a:defRPr>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List or Text</a:t>
            </a:r>
          </a:p>
          <a:p>
            <a:pPr lvl="1"/>
            <a:r>
              <a:rPr lang="en-US"/>
              <a:t>Sub text goes here</a:t>
            </a:r>
          </a:p>
          <a:p>
            <a:endParaRPr lang="en-US"/>
          </a:p>
        </p:txBody>
      </p:sp>
    </p:spTree>
    <p:extLst>
      <p:ext uri="{BB962C8B-B14F-4D97-AF65-F5344CB8AC3E}">
        <p14:creationId xmlns:p14="http://schemas.microsoft.com/office/powerpoint/2010/main" val="264647575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tatement Photo 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67F9912-AFCC-760A-1989-8956A920F044}"/>
              </a:ext>
            </a:extLst>
          </p:cNvPr>
          <p:cNvSpPr>
            <a:spLocks noGrp="1"/>
          </p:cNvSpPr>
          <p:nvPr>
            <p:ph type="pic" sz="quarter" idx="10"/>
          </p:nvPr>
        </p:nvSpPr>
        <p:spPr>
          <a:xfrm>
            <a:off x="-1" y="-1"/>
            <a:ext cx="9144000" cy="2654969"/>
          </a:xfrm>
          <a:noFill/>
        </p:spPr>
        <p:txBody>
          <a:bodyPr/>
          <a:lstStyle>
            <a:lvl1pPr>
              <a:defRPr>
                <a:solidFill>
                  <a:schemeClr val="bg1"/>
                </a:solidFill>
              </a:defRPr>
            </a:lvl1pPr>
          </a:lstStyle>
          <a:p>
            <a:endParaRPr lang="en-US"/>
          </a:p>
        </p:txBody>
      </p:sp>
      <p:sp>
        <p:nvSpPr>
          <p:cNvPr id="4" name="Text Placeholder 4">
            <a:extLst>
              <a:ext uri="{FF2B5EF4-FFF2-40B4-BE49-F238E27FC236}">
                <a16:creationId xmlns:a16="http://schemas.microsoft.com/office/drawing/2014/main" id="{82EF17C6-81A0-5361-DE1A-E8EC6FA4252C}"/>
              </a:ext>
            </a:extLst>
          </p:cNvPr>
          <p:cNvSpPr>
            <a:spLocks noGrp="1"/>
          </p:cNvSpPr>
          <p:nvPr>
            <p:ph type="body" sz="quarter" idx="11" hasCustomPrompt="1"/>
          </p:nvPr>
        </p:nvSpPr>
        <p:spPr>
          <a:xfrm>
            <a:off x="800100" y="2803802"/>
            <a:ext cx="7543800" cy="3444599"/>
          </a:xfrm>
        </p:spPr>
        <p:txBody>
          <a:bodyPr rIns="0" anchor="ctr">
            <a:normAutofit/>
          </a:bodyPr>
          <a:lstStyle>
            <a:lvl1pPr algn="l">
              <a:lnSpc>
                <a:spcPct val="100000"/>
              </a:lnSpc>
              <a:defRPr sz="2100" b="0">
                <a:solidFill>
                  <a:schemeClr val="bg1"/>
                </a:solidFill>
              </a:defRPr>
            </a:lvl1pPr>
          </a:lstStyle>
          <a:p>
            <a:pPr lvl="0"/>
            <a:r>
              <a:rPr lang="en-US"/>
              <a:t>Text Goes Here</a:t>
            </a:r>
          </a:p>
        </p:txBody>
      </p:sp>
      <p:sp>
        <p:nvSpPr>
          <p:cNvPr id="2" name="Rectangle 1">
            <a:extLst>
              <a:ext uri="{FF2B5EF4-FFF2-40B4-BE49-F238E27FC236}">
                <a16:creationId xmlns:a16="http://schemas.microsoft.com/office/drawing/2014/main" id="{8930C3B7-5CDB-DA73-ACB9-7EE2896155DC}"/>
              </a:ext>
            </a:extLst>
          </p:cNvPr>
          <p:cNvSpPr/>
          <p:nvPr userDrawn="1"/>
        </p:nvSpPr>
        <p:spPr>
          <a:xfrm>
            <a:off x="0" y="6361750"/>
            <a:ext cx="9144000" cy="495300"/>
          </a:xfrm>
          <a:prstGeom prst="rect">
            <a:avLst/>
          </a:prstGeom>
          <a:gradFill>
            <a:gsLst>
              <a:gs pos="100000">
                <a:srgbClr val="003554"/>
              </a:gs>
              <a:gs pos="0">
                <a:srgbClr val="0582CA"/>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 Placeholder 30">
            <a:extLst>
              <a:ext uri="{FF2B5EF4-FFF2-40B4-BE49-F238E27FC236}">
                <a16:creationId xmlns:a16="http://schemas.microsoft.com/office/drawing/2014/main" id="{90DDD70E-57BE-6292-85BA-66FD96909341}"/>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319352696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tatement Photo 2">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FA8CA733-8A21-D9F5-DE69-6BC681A836C7}"/>
              </a:ext>
            </a:extLst>
          </p:cNvPr>
          <p:cNvSpPr>
            <a:spLocks noGrp="1"/>
          </p:cNvSpPr>
          <p:nvPr>
            <p:ph type="body" sz="quarter" idx="11" hasCustomPrompt="1"/>
          </p:nvPr>
        </p:nvSpPr>
        <p:spPr>
          <a:xfrm>
            <a:off x="800100" y="2803802"/>
            <a:ext cx="7543800" cy="3444599"/>
          </a:xfrm>
        </p:spPr>
        <p:txBody>
          <a:bodyPr rIns="0" anchor="ctr">
            <a:normAutofit/>
          </a:bodyPr>
          <a:lstStyle>
            <a:lvl1pPr algn="l">
              <a:lnSpc>
                <a:spcPct val="100000"/>
              </a:lnSpc>
              <a:defRPr sz="2100" b="0">
                <a:solidFill>
                  <a:schemeClr val="bg1"/>
                </a:solidFill>
              </a:defRPr>
            </a:lvl1pPr>
          </a:lstStyle>
          <a:p>
            <a:pPr lvl="0"/>
            <a:r>
              <a:rPr lang="en-US"/>
              <a:t>Text Goes Here</a:t>
            </a:r>
          </a:p>
        </p:txBody>
      </p:sp>
      <p:sp>
        <p:nvSpPr>
          <p:cNvPr id="3" name="Rectangle 2">
            <a:extLst>
              <a:ext uri="{FF2B5EF4-FFF2-40B4-BE49-F238E27FC236}">
                <a16:creationId xmlns:a16="http://schemas.microsoft.com/office/drawing/2014/main" id="{3A21438F-7780-857B-E820-B5F2DE1200B1}"/>
              </a:ext>
            </a:extLst>
          </p:cNvPr>
          <p:cNvSpPr/>
          <p:nvPr userDrawn="1"/>
        </p:nvSpPr>
        <p:spPr>
          <a:xfrm>
            <a:off x="0" y="6361750"/>
            <a:ext cx="9144000" cy="495300"/>
          </a:xfrm>
          <a:prstGeom prst="rect">
            <a:avLst/>
          </a:prstGeom>
          <a:gradFill>
            <a:gsLst>
              <a:gs pos="100000">
                <a:srgbClr val="003554"/>
              </a:gs>
              <a:gs pos="0">
                <a:srgbClr val="0582CA"/>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30">
            <a:extLst>
              <a:ext uri="{FF2B5EF4-FFF2-40B4-BE49-F238E27FC236}">
                <a16:creationId xmlns:a16="http://schemas.microsoft.com/office/drawing/2014/main" id="{ACEA9062-00FF-C7C6-8AC2-E9A8D481CFEB}"/>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
        <p:nvSpPr>
          <p:cNvPr id="7" name="Picture Placeholder 12">
            <a:extLst>
              <a:ext uri="{FF2B5EF4-FFF2-40B4-BE49-F238E27FC236}">
                <a16:creationId xmlns:a16="http://schemas.microsoft.com/office/drawing/2014/main" id="{C31CB872-2CCD-7640-37B1-3C90262E9A44}"/>
              </a:ext>
            </a:extLst>
          </p:cNvPr>
          <p:cNvSpPr>
            <a:spLocks noGrp="1"/>
          </p:cNvSpPr>
          <p:nvPr>
            <p:ph type="pic" sz="quarter" idx="10"/>
          </p:nvPr>
        </p:nvSpPr>
        <p:spPr>
          <a:xfrm>
            <a:off x="-1" y="-1"/>
            <a:ext cx="9144000" cy="2654969"/>
          </a:xfrm>
          <a:noFill/>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08899387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List Long 1">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0930EEB-95FE-DA5E-C25A-94B0A9E8A776}"/>
              </a:ext>
            </a:extLst>
          </p:cNvPr>
          <p:cNvSpPr/>
          <p:nvPr userDrawn="1"/>
        </p:nvSpPr>
        <p:spPr>
          <a:xfrm>
            <a:off x="943626" y="1601751"/>
            <a:ext cx="7469429" cy="4831081"/>
          </a:xfrm>
          <a:prstGeom prst="roundRect">
            <a:avLst>
              <a:gd name="adj" fmla="val 2647"/>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6" name="Rounded Rectangle 5">
            <a:extLst>
              <a:ext uri="{FF2B5EF4-FFF2-40B4-BE49-F238E27FC236}">
                <a16:creationId xmlns:a16="http://schemas.microsoft.com/office/drawing/2014/main" id="{2C890C25-C446-42C6-149C-827C1A045AEE}"/>
              </a:ext>
            </a:extLst>
          </p:cNvPr>
          <p:cNvSpPr/>
          <p:nvPr userDrawn="1"/>
        </p:nvSpPr>
        <p:spPr>
          <a:xfrm>
            <a:off x="771527" y="1524000"/>
            <a:ext cx="7572375" cy="4831081"/>
          </a:xfrm>
          <a:prstGeom prst="roundRect">
            <a:avLst>
              <a:gd name="adj" fmla="val 2647"/>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 name="Subtitle 2"/>
          <p:cNvSpPr>
            <a:spLocks noGrp="1"/>
          </p:cNvSpPr>
          <p:nvPr>
            <p:ph type="subTitle" idx="1" hasCustomPrompt="1"/>
          </p:nvPr>
        </p:nvSpPr>
        <p:spPr>
          <a:xfrm>
            <a:off x="937261" y="1790699"/>
            <a:ext cx="7269481" cy="4411981"/>
          </a:xfrm>
        </p:spPr>
        <p:txBody>
          <a:bodyPr lIns="0" tIns="0" rIns="0" bIns="0" anchor="ctr" anchorCtr="0">
            <a:noAutofit/>
          </a:bodyPr>
          <a:lstStyle>
            <a:lvl1pPr marL="385754" indent="-385754" algn="l">
              <a:lnSpc>
                <a:spcPct val="100000"/>
              </a:lnSpc>
              <a:spcBef>
                <a:spcPts val="0"/>
              </a:spcBef>
              <a:spcAft>
                <a:spcPts val="750"/>
              </a:spcAft>
              <a:buClr>
                <a:srgbClr val="0582CA"/>
              </a:buClr>
              <a:buFont typeface="+mj-lt"/>
              <a:buAutoNum type="arabicPeriod"/>
              <a:defRPr sz="2100">
                <a:solidFill>
                  <a:srgbClr val="111214"/>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Text,</a:t>
            </a:r>
          </a:p>
          <a:p>
            <a:r>
              <a:rPr lang="en-US"/>
              <a:t>Numbered or bulleted</a:t>
            </a:r>
          </a:p>
          <a:p>
            <a:r>
              <a:rPr lang="en-US"/>
              <a:t>List</a:t>
            </a:r>
          </a:p>
          <a:p>
            <a:r>
              <a:rPr lang="en-US"/>
              <a:t>Goes</a:t>
            </a:r>
          </a:p>
          <a:p>
            <a:r>
              <a:rPr lang="en-US"/>
              <a:t>Here</a:t>
            </a:r>
          </a:p>
        </p:txBody>
      </p:sp>
      <p:sp>
        <p:nvSpPr>
          <p:cNvPr id="5" name="Title 10">
            <a:extLst>
              <a:ext uri="{FF2B5EF4-FFF2-40B4-BE49-F238E27FC236}">
                <a16:creationId xmlns:a16="http://schemas.microsoft.com/office/drawing/2014/main" id="{6F0EF265-56C2-A7BB-73B7-702C1DAED449}"/>
              </a:ext>
            </a:extLst>
          </p:cNvPr>
          <p:cNvSpPr>
            <a:spLocks noGrp="1"/>
          </p:cNvSpPr>
          <p:nvPr>
            <p:ph type="title" hasCustomPrompt="1"/>
          </p:nvPr>
        </p:nvSpPr>
        <p:spPr>
          <a:xfrm>
            <a:off x="800100" y="414276"/>
            <a:ext cx="7543800" cy="538227"/>
          </a:xfrm>
        </p:spPr>
        <p:txBody>
          <a:bodyPr lIns="0" tIns="0" rIns="0" bIns="0" anchor="t" anchorCtr="0">
            <a:noAutofit/>
          </a:bodyPr>
          <a:lstStyle>
            <a:lvl1pPr>
              <a:lnSpc>
                <a:spcPct val="100000"/>
              </a:lnSpc>
              <a:defRPr sz="2400" b="1">
                <a:solidFill>
                  <a:schemeClr val="bg1"/>
                </a:solidFill>
              </a:defRPr>
            </a:lvl1pPr>
          </a:lstStyle>
          <a:p>
            <a:r>
              <a:rPr lang="en-US"/>
              <a:t>Title Goes Here</a:t>
            </a:r>
          </a:p>
        </p:txBody>
      </p:sp>
      <p:sp>
        <p:nvSpPr>
          <p:cNvPr id="9" name="Text Placeholder 30">
            <a:extLst>
              <a:ext uri="{FF2B5EF4-FFF2-40B4-BE49-F238E27FC236}">
                <a16:creationId xmlns:a16="http://schemas.microsoft.com/office/drawing/2014/main" id="{7ECF4134-4150-27A6-4D29-75D7511E549F}"/>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
        <p:nvSpPr>
          <p:cNvPr id="2" name="Text Placeholder 3">
            <a:extLst>
              <a:ext uri="{FF2B5EF4-FFF2-40B4-BE49-F238E27FC236}">
                <a16:creationId xmlns:a16="http://schemas.microsoft.com/office/drawing/2014/main" id="{C963E213-E97B-DD68-914D-3A93C108FE43}"/>
              </a:ext>
            </a:extLst>
          </p:cNvPr>
          <p:cNvSpPr>
            <a:spLocks noGrp="1"/>
          </p:cNvSpPr>
          <p:nvPr>
            <p:ph type="body" sz="quarter" idx="12" hasCustomPrompt="1"/>
          </p:nvPr>
        </p:nvSpPr>
        <p:spPr>
          <a:xfrm>
            <a:off x="800100" y="986306"/>
            <a:ext cx="7543800" cy="308459"/>
          </a:xfrm>
        </p:spPr>
        <p:txBody>
          <a:bodyPr lIns="0" tIns="0" rIns="0" bIns="0">
            <a:noAutofit/>
          </a:bodyPr>
          <a:lstStyle>
            <a:lvl1pPr marL="0" indent="0">
              <a:lnSpc>
                <a:spcPct val="100000"/>
              </a:lnSpc>
              <a:buNone/>
              <a:defRPr sz="1500">
                <a:solidFill>
                  <a:schemeClr val="bg1"/>
                </a:solidFill>
              </a:defRPr>
            </a:lvl1pPr>
          </a:lstStyle>
          <a:p>
            <a:pPr lvl="0"/>
            <a:r>
              <a:rPr lang="en-US"/>
              <a:t>Subhead</a:t>
            </a:r>
          </a:p>
        </p:txBody>
      </p:sp>
    </p:spTree>
    <p:extLst>
      <p:ext uri="{BB962C8B-B14F-4D97-AF65-F5344CB8AC3E}">
        <p14:creationId xmlns:p14="http://schemas.microsoft.com/office/powerpoint/2010/main" val="2374596242"/>
      </p:ext>
    </p:extLst>
  </p:cSld>
  <p:clrMapOvr>
    <a:masterClrMapping/>
  </p:clrMapOvr>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List Long 2">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296523D8-BE11-4DFE-0B07-C950F814D9F5}"/>
              </a:ext>
            </a:extLst>
          </p:cNvPr>
          <p:cNvSpPr/>
          <p:nvPr userDrawn="1"/>
        </p:nvSpPr>
        <p:spPr>
          <a:xfrm>
            <a:off x="943626" y="1601751"/>
            <a:ext cx="7469429" cy="4831081"/>
          </a:xfrm>
          <a:prstGeom prst="roundRect">
            <a:avLst>
              <a:gd name="adj" fmla="val 2647"/>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4" name="Rounded Rectangle 3">
            <a:extLst>
              <a:ext uri="{FF2B5EF4-FFF2-40B4-BE49-F238E27FC236}">
                <a16:creationId xmlns:a16="http://schemas.microsoft.com/office/drawing/2014/main" id="{387CC9C6-D8E4-6AC8-B09D-67B35115CC9D}"/>
              </a:ext>
            </a:extLst>
          </p:cNvPr>
          <p:cNvSpPr/>
          <p:nvPr userDrawn="1"/>
        </p:nvSpPr>
        <p:spPr>
          <a:xfrm>
            <a:off x="771527" y="1524000"/>
            <a:ext cx="7572375" cy="4831081"/>
          </a:xfrm>
          <a:prstGeom prst="roundRect">
            <a:avLst>
              <a:gd name="adj" fmla="val 2647"/>
            </a:avLst>
          </a:prstGeom>
          <a:gradFill>
            <a:gsLst>
              <a:gs pos="100000">
                <a:srgbClr val="022840"/>
              </a:gs>
              <a:gs pos="0">
                <a:srgbClr val="051923"/>
              </a:gs>
            </a:gsLst>
            <a:lin ang="5400000" scaled="0"/>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 name="Subtitle 2"/>
          <p:cNvSpPr>
            <a:spLocks noGrp="1"/>
          </p:cNvSpPr>
          <p:nvPr>
            <p:ph type="subTitle" idx="1" hasCustomPrompt="1"/>
          </p:nvPr>
        </p:nvSpPr>
        <p:spPr>
          <a:xfrm>
            <a:off x="937261" y="1790699"/>
            <a:ext cx="7269481" cy="4411981"/>
          </a:xfrm>
        </p:spPr>
        <p:txBody>
          <a:bodyPr lIns="0" tIns="0" rIns="0" bIns="0" anchor="ctr" anchorCtr="0">
            <a:noAutofit/>
          </a:bodyPr>
          <a:lstStyle>
            <a:lvl1pPr marL="385754" indent="-385754" algn="l">
              <a:lnSpc>
                <a:spcPct val="100000"/>
              </a:lnSpc>
              <a:spcBef>
                <a:spcPts val="0"/>
              </a:spcBef>
              <a:spcAft>
                <a:spcPts val="750"/>
              </a:spcAft>
              <a:buClr>
                <a:srgbClr val="00AEEF"/>
              </a:buClr>
              <a:buFont typeface="+mj-lt"/>
              <a:buAutoNum type="arabicPeriod"/>
              <a:defRPr sz="2100">
                <a:solidFill>
                  <a:schemeClr val="bg1"/>
                </a:solidFill>
                <a:latin typeface="Arial" panose="020B0604020202020204" pitchFamily="34" charset="0"/>
                <a:cs typeface="Arial" panose="020B0604020202020204" pitchFamily="34" charset="0"/>
              </a:defRPr>
            </a:lvl1pPr>
            <a:lvl2pPr marL="342892" indent="0" algn="l">
              <a:buNone/>
              <a:defRPr sz="1500">
                <a:solidFill>
                  <a:schemeClr val="bg1"/>
                </a:solidFill>
              </a:defRPr>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List or Text</a:t>
            </a:r>
          </a:p>
          <a:p>
            <a:pPr lvl="1"/>
            <a:r>
              <a:rPr lang="en-US"/>
              <a:t>Sub text goes here</a:t>
            </a:r>
          </a:p>
        </p:txBody>
      </p:sp>
      <p:sp>
        <p:nvSpPr>
          <p:cNvPr id="5" name="Title 10">
            <a:extLst>
              <a:ext uri="{FF2B5EF4-FFF2-40B4-BE49-F238E27FC236}">
                <a16:creationId xmlns:a16="http://schemas.microsoft.com/office/drawing/2014/main" id="{6F0EF265-56C2-A7BB-73B7-702C1DAED449}"/>
              </a:ext>
            </a:extLst>
          </p:cNvPr>
          <p:cNvSpPr>
            <a:spLocks noGrp="1"/>
          </p:cNvSpPr>
          <p:nvPr>
            <p:ph type="title" hasCustomPrompt="1"/>
          </p:nvPr>
        </p:nvSpPr>
        <p:spPr>
          <a:xfrm>
            <a:off x="800100" y="414276"/>
            <a:ext cx="7543800" cy="538227"/>
          </a:xfrm>
        </p:spPr>
        <p:txBody>
          <a:bodyPr lIns="0" tIns="0" rIns="0" bIns="0" anchor="t" anchorCtr="0">
            <a:noAutofit/>
          </a:bodyPr>
          <a:lstStyle>
            <a:lvl1pPr>
              <a:lnSpc>
                <a:spcPct val="100000"/>
              </a:lnSpc>
              <a:defRPr sz="2400" b="1">
                <a:solidFill>
                  <a:schemeClr val="bg1"/>
                </a:solidFill>
              </a:defRPr>
            </a:lvl1pPr>
          </a:lstStyle>
          <a:p>
            <a:r>
              <a:rPr lang="en-US"/>
              <a:t>Title Goes Here</a:t>
            </a:r>
          </a:p>
        </p:txBody>
      </p:sp>
      <p:sp>
        <p:nvSpPr>
          <p:cNvPr id="9" name="Text Placeholder 30">
            <a:extLst>
              <a:ext uri="{FF2B5EF4-FFF2-40B4-BE49-F238E27FC236}">
                <a16:creationId xmlns:a16="http://schemas.microsoft.com/office/drawing/2014/main" id="{7ECF4134-4150-27A6-4D29-75D7511E549F}"/>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
        <p:nvSpPr>
          <p:cNvPr id="8" name="Text Placeholder 3">
            <a:extLst>
              <a:ext uri="{FF2B5EF4-FFF2-40B4-BE49-F238E27FC236}">
                <a16:creationId xmlns:a16="http://schemas.microsoft.com/office/drawing/2014/main" id="{EE244301-1EBF-8164-E505-5F356B1A462A}"/>
              </a:ext>
            </a:extLst>
          </p:cNvPr>
          <p:cNvSpPr>
            <a:spLocks noGrp="1"/>
          </p:cNvSpPr>
          <p:nvPr>
            <p:ph type="body" sz="quarter" idx="12" hasCustomPrompt="1"/>
          </p:nvPr>
        </p:nvSpPr>
        <p:spPr>
          <a:xfrm>
            <a:off x="800100" y="986306"/>
            <a:ext cx="7543800" cy="308459"/>
          </a:xfrm>
        </p:spPr>
        <p:txBody>
          <a:bodyPr lIns="0" tIns="0" rIns="0" bIns="0">
            <a:noAutofit/>
          </a:bodyPr>
          <a:lstStyle>
            <a:lvl1pPr marL="0" indent="0">
              <a:lnSpc>
                <a:spcPct val="100000"/>
              </a:lnSpc>
              <a:buNone/>
              <a:defRPr sz="1500">
                <a:solidFill>
                  <a:schemeClr val="bg1"/>
                </a:solidFill>
              </a:defRPr>
            </a:lvl1pPr>
          </a:lstStyle>
          <a:p>
            <a:pPr lvl="0"/>
            <a:r>
              <a:rPr lang="en-US"/>
              <a:t>Subhead</a:t>
            </a:r>
          </a:p>
        </p:txBody>
      </p:sp>
    </p:spTree>
    <p:extLst>
      <p:ext uri="{BB962C8B-B14F-4D97-AF65-F5344CB8AC3E}">
        <p14:creationId xmlns:p14="http://schemas.microsoft.com/office/powerpoint/2010/main" val="1848570583"/>
      </p:ext>
    </p:extLst>
  </p:cSld>
  <p:clrMapOvr>
    <a:masterClrMapping/>
  </p:clrMapOvr>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DE1F2D6-0DA6-5B1C-5938-85CDB2DE1136}"/>
              </a:ext>
            </a:extLst>
          </p:cNvPr>
          <p:cNvSpPr/>
          <p:nvPr userDrawn="1"/>
        </p:nvSpPr>
        <p:spPr>
          <a:xfrm>
            <a:off x="932583" y="1570529"/>
            <a:ext cx="7469429" cy="4857957"/>
          </a:xfrm>
          <a:prstGeom prst="roundRect">
            <a:avLst>
              <a:gd name="adj" fmla="val 2647"/>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5" name="Title 10">
            <a:extLst>
              <a:ext uri="{FF2B5EF4-FFF2-40B4-BE49-F238E27FC236}">
                <a16:creationId xmlns:a16="http://schemas.microsoft.com/office/drawing/2014/main" id="{6F0EF265-56C2-A7BB-73B7-702C1DAED449}"/>
              </a:ext>
            </a:extLst>
          </p:cNvPr>
          <p:cNvSpPr>
            <a:spLocks noGrp="1"/>
          </p:cNvSpPr>
          <p:nvPr>
            <p:ph type="title" hasCustomPrompt="1"/>
          </p:nvPr>
        </p:nvSpPr>
        <p:spPr>
          <a:xfrm>
            <a:off x="800100" y="414276"/>
            <a:ext cx="7543800" cy="538227"/>
          </a:xfrm>
        </p:spPr>
        <p:txBody>
          <a:bodyPr lIns="0" tIns="0" rIns="0" bIns="0" anchor="t" anchorCtr="0">
            <a:noAutofit/>
          </a:bodyPr>
          <a:lstStyle>
            <a:lvl1pPr>
              <a:lnSpc>
                <a:spcPct val="100000"/>
              </a:lnSpc>
              <a:defRPr sz="2400" b="1">
                <a:solidFill>
                  <a:schemeClr val="bg1"/>
                </a:solidFill>
              </a:defRPr>
            </a:lvl1pPr>
          </a:lstStyle>
          <a:p>
            <a:r>
              <a:rPr lang="en-US"/>
              <a:t>Map Title</a:t>
            </a:r>
          </a:p>
        </p:txBody>
      </p:sp>
      <p:sp>
        <p:nvSpPr>
          <p:cNvPr id="9" name="Text Placeholder 30">
            <a:extLst>
              <a:ext uri="{FF2B5EF4-FFF2-40B4-BE49-F238E27FC236}">
                <a16:creationId xmlns:a16="http://schemas.microsoft.com/office/drawing/2014/main" id="{7ECF4134-4150-27A6-4D29-75D7511E549F}"/>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
        <p:nvSpPr>
          <p:cNvPr id="2" name="Text Placeholder 3">
            <a:extLst>
              <a:ext uri="{FF2B5EF4-FFF2-40B4-BE49-F238E27FC236}">
                <a16:creationId xmlns:a16="http://schemas.microsoft.com/office/drawing/2014/main" id="{67D8CA2E-01A5-AB93-2BD0-59923FA84508}"/>
              </a:ext>
            </a:extLst>
          </p:cNvPr>
          <p:cNvSpPr>
            <a:spLocks noGrp="1"/>
          </p:cNvSpPr>
          <p:nvPr>
            <p:ph type="body" sz="quarter" idx="12" hasCustomPrompt="1"/>
          </p:nvPr>
        </p:nvSpPr>
        <p:spPr>
          <a:xfrm>
            <a:off x="800100" y="986306"/>
            <a:ext cx="7543800" cy="308459"/>
          </a:xfrm>
        </p:spPr>
        <p:txBody>
          <a:bodyPr lIns="0" tIns="0" rIns="0" bIns="0">
            <a:noAutofit/>
          </a:bodyPr>
          <a:lstStyle>
            <a:lvl1pPr marL="0" indent="0">
              <a:lnSpc>
                <a:spcPct val="100000"/>
              </a:lnSpc>
              <a:buNone/>
              <a:defRPr sz="1500">
                <a:solidFill>
                  <a:schemeClr val="bg1"/>
                </a:solidFill>
              </a:defRPr>
            </a:lvl1pPr>
          </a:lstStyle>
          <a:p>
            <a:pPr lvl="0"/>
            <a:r>
              <a:rPr lang="en-US"/>
              <a:t>Subhead</a:t>
            </a:r>
          </a:p>
        </p:txBody>
      </p:sp>
      <p:sp>
        <p:nvSpPr>
          <p:cNvPr id="14" name="Rounded Rectangle 13">
            <a:extLst>
              <a:ext uri="{FF2B5EF4-FFF2-40B4-BE49-F238E27FC236}">
                <a16:creationId xmlns:a16="http://schemas.microsoft.com/office/drawing/2014/main" id="{5C311D59-C29D-D80C-7CBF-4D3FBD0BC9F0}"/>
              </a:ext>
            </a:extLst>
          </p:cNvPr>
          <p:cNvSpPr/>
          <p:nvPr userDrawn="1"/>
        </p:nvSpPr>
        <p:spPr>
          <a:xfrm>
            <a:off x="771527" y="1430171"/>
            <a:ext cx="7572375" cy="4924911"/>
          </a:xfrm>
          <a:prstGeom prst="roundRect">
            <a:avLst>
              <a:gd name="adj" fmla="val 264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6" name="Picture Placeholder 5">
            <a:extLst>
              <a:ext uri="{FF2B5EF4-FFF2-40B4-BE49-F238E27FC236}">
                <a16:creationId xmlns:a16="http://schemas.microsoft.com/office/drawing/2014/main" id="{017CC10C-93A7-A23F-FC5E-4EE4C3E7EAB9}"/>
              </a:ext>
            </a:extLst>
          </p:cNvPr>
          <p:cNvSpPr>
            <a:spLocks noGrp="1"/>
          </p:cNvSpPr>
          <p:nvPr>
            <p:ph type="pic" sz="quarter" idx="18"/>
          </p:nvPr>
        </p:nvSpPr>
        <p:spPr>
          <a:xfrm>
            <a:off x="1054529" y="1546160"/>
            <a:ext cx="7034943" cy="4678178"/>
          </a:xfrm>
        </p:spPr>
        <p:txBody>
          <a:bodyPr/>
          <a:lstStyle/>
          <a:p>
            <a:endParaRPr lang="en-US"/>
          </a:p>
        </p:txBody>
      </p:sp>
    </p:spTree>
    <p:extLst>
      <p:ext uri="{BB962C8B-B14F-4D97-AF65-F5344CB8AC3E}">
        <p14:creationId xmlns:p14="http://schemas.microsoft.com/office/powerpoint/2010/main" val="280298104"/>
      </p:ext>
    </p:extLst>
  </p:cSld>
  <p:clrMapOvr>
    <a:masterClrMapping/>
  </p:clrMapOvr>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Grid 2x2">
    <p:spTree>
      <p:nvGrpSpPr>
        <p:cNvPr id="1" name=""/>
        <p:cNvGrpSpPr/>
        <p:nvPr/>
      </p:nvGrpSpPr>
      <p:grpSpPr>
        <a:xfrm>
          <a:off x="0" y="0"/>
          <a:ext cx="0" cy="0"/>
          <a:chOff x="0" y="0"/>
          <a:chExt cx="0" cy="0"/>
        </a:xfrm>
      </p:grpSpPr>
      <p:sp>
        <p:nvSpPr>
          <p:cNvPr id="86" name="Freeform 85">
            <a:extLst>
              <a:ext uri="{FF2B5EF4-FFF2-40B4-BE49-F238E27FC236}">
                <a16:creationId xmlns:a16="http://schemas.microsoft.com/office/drawing/2014/main" id="{06DDFAE9-78DF-399E-2329-41ACE177AB17}"/>
              </a:ext>
            </a:extLst>
          </p:cNvPr>
          <p:cNvSpPr/>
          <p:nvPr userDrawn="1"/>
        </p:nvSpPr>
        <p:spPr>
          <a:xfrm rot="5400000" flipH="1">
            <a:off x="4860758" y="-288758"/>
            <a:ext cx="3994485" cy="4571999"/>
          </a:xfrm>
          <a:custGeom>
            <a:avLst/>
            <a:gdLst>
              <a:gd name="connsiteX0" fmla="*/ 4959260 w 8948554"/>
              <a:gd name="connsiteY0" fmla="*/ 0 h 6858001"/>
              <a:gd name="connsiteX1" fmla="*/ 8948554 w 8948554"/>
              <a:gd name="connsiteY1" fmla="*/ 0 h 6858001"/>
              <a:gd name="connsiteX2" fmla="*/ 8948554 w 8948554"/>
              <a:gd name="connsiteY2" fmla="*/ 6858000 h 6858001"/>
              <a:gd name="connsiteX3" fmla="*/ 5819872 w 8948554"/>
              <a:gd name="connsiteY3" fmla="*/ 6858000 h 6858001"/>
              <a:gd name="connsiteX4" fmla="*/ 5819872 w 8948554"/>
              <a:gd name="connsiteY4" fmla="*/ 6858001 h 6858001"/>
              <a:gd name="connsiteX5" fmla="*/ 1721077 w 8948554"/>
              <a:gd name="connsiteY5" fmla="*/ 6858001 h 6858001"/>
              <a:gd name="connsiteX6" fmla="*/ 1609183 w 8948554"/>
              <a:gd name="connsiteY6" fmla="*/ 6762677 h 6858001"/>
              <a:gd name="connsiteX7" fmla="*/ 0 w 8948554"/>
              <a:gd name="connsiteY7" fmla="*/ 3379809 h 6858001"/>
              <a:gd name="connsiteX8" fmla="*/ 1414490 w 8948554"/>
              <a:gd name="connsiteY8" fmla="*/ 179496 h 6858001"/>
              <a:gd name="connsiteX9" fmla="*/ 1605918 w 8948554"/>
              <a:gd name="connsiteY9" fmla="*/ 1 h 6858001"/>
              <a:gd name="connsiteX10" fmla="*/ 4959260 w 8948554"/>
              <a:gd name="connsiteY10"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8554" h="6858001">
                <a:moveTo>
                  <a:pt x="4959260" y="0"/>
                </a:moveTo>
                <a:lnTo>
                  <a:pt x="8948554" y="0"/>
                </a:lnTo>
                <a:lnTo>
                  <a:pt x="8948554" y="6858000"/>
                </a:lnTo>
                <a:lnTo>
                  <a:pt x="5819872" y="6858000"/>
                </a:lnTo>
                <a:lnTo>
                  <a:pt x="5819872" y="6858001"/>
                </a:lnTo>
                <a:lnTo>
                  <a:pt x="1721077" y="6858001"/>
                </a:lnTo>
                <a:lnTo>
                  <a:pt x="1609183" y="6762677"/>
                </a:lnTo>
                <a:cubicBezTo>
                  <a:pt x="609371" y="5869200"/>
                  <a:pt x="0" y="4682305"/>
                  <a:pt x="0" y="3379809"/>
                </a:cubicBezTo>
                <a:cubicBezTo>
                  <a:pt x="0" y="2164147"/>
                  <a:pt x="530829" y="1049185"/>
                  <a:pt x="1414490" y="179496"/>
                </a:cubicBezTo>
                <a:lnTo>
                  <a:pt x="1605918" y="1"/>
                </a:lnTo>
                <a:lnTo>
                  <a:pt x="4959260" y="1"/>
                </a:lnTo>
                <a:close/>
              </a:path>
            </a:pathLst>
          </a:custGeom>
          <a:gradFill>
            <a:gsLst>
              <a:gs pos="0">
                <a:schemeClr val="tx2"/>
              </a:gs>
              <a:gs pos="100000">
                <a:srgbClr val="005C94"/>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14" name="Freeform 13">
            <a:extLst>
              <a:ext uri="{FF2B5EF4-FFF2-40B4-BE49-F238E27FC236}">
                <a16:creationId xmlns:a16="http://schemas.microsoft.com/office/drawing/2014/main" id="{CDF98822-46DD-3B4B-BBF0-B7C77DAF0C98}"/>
              </a:ext>
            </a:extLst>
          </p:cNvPr>
          <p:cNvSpPr/>
          <p:nvPr userDrawn="1"/>
        </p:nvSpPr>
        <p:spPr>
          <a:xfrm flipH="1">
            <a:off x="0" y="1"/>
            <a:ext cx="8241632" cy="6858001"/>
          </a:xfrm>
          <a:custGeom>
            <a:avLst/>
            <a:gdLst>
              <a:gd name="connsiteX0" fmla="*/ 10988842 w 10988842"/>
              <a:gd name="connsiteY0" fmla="*/ 0 h 6858001"/>
              <a:gd name="connsiteX1" fmla="*/ 7106654 w 10988842"/>
              <a:gd name="connsiteY1" fmla="*/ 0 h 6858001"/>
              <a:gd name="connsiteX2" fmla="*/ 7026442 w 10988842"/>
              <a:gd name="connsiteY2" fmla="*/ 0 h 6858001"/>
              <a:gd name="connsiteX3" fmla="*/ 5155588 w 10988842"/>
              <a:gd name="connsiteY3" fmla="*/ 0 h 6858001"/>
              <a:gd name="connsiteX4" fmla="*/ 5055347 w 10988842"/>
              <a:gd name="connsiteY4" fmla="*/ 0 h 6858001"/>
              <a:gd name="connsiteX5" fmla="*/ 2857211 w 10988842"/>
              <a:gd name="connsiteY5" fmla="*/ 0 h 6858001"/>
              <a:gd name="connsiteX6" fmla="*/ 2857211 w 10988842"/>
              <a:gd name="connsiteY6" fmla="*/ 1 h 6858001"/>
              <a:gd name="connsiteX7" fmla="*/ 925228 w 10988842"/>
              <a:gd name="connsiteY7" fmla="*/ 1 h 6858001"/>
              <a:gd name="connsiteX8" fmla="*/ 814939 w 10988842"/>
              <a:gd name="connsiteY8" fmla="*/ 179496 h 6858001"/>
              <a:gd name="connsiteX9" fmla="*/ 0 w 10988842"/>
              <a:gd name="connsiteY9" fmla="*/ 3379809 h 6858001"/>
              <a:gd name="connsiteX10" fmla="*/ 927109 w 10988842"/>
              <a:gd name="connsiteY10" fmla="*/ 6762677 h 6858001"/>
              <a:gd name="connsiteX11" fmla="*/ 991575 w 10988842"/>
              <a:gd name="connsiteY11" fmla="*/ 6858001 h 6858001"/>
              <a:gd name="connsiteX12" fmla="*/ 3353040 w 10988842"/>
              <a:gd name="connsiteY12" fmla="*/ 6858001 h 6858001"/>
              <a:gd name="connsiteX13" fmla="*/ 3353040 w 10988842"/>
              <a:gd name="connsiteY13" fmla="*/ 6858000 h 6858001"/>
              <a:gd name="connsiteX14" fmla="*/ 5055347 w 10988842"/>
              <a:gd name="connsiteY14" fmla="*/ 6858000 h 6858001"/>
              <a:gd name="connsiteX15" fmla="*/ 5155588 w 10988842"/>
              <a:gd name="connsiteY15" fmla="*/ 6858000 h 6858001"/>
              <a:gd name="connsiteX16" fmla="*/ 7026442 w 10988842"/>
              <a:gd name="connsiteY16" fmla="*/ 6858000 h 6858001"/>
              <a:gd name="connsiteX17" fmla="*/ 7106654 w 10988842"/>
              <a:gd name="connsiteY17" fmla="*/ 6858000 h 6858001"/>
              <a:gd name="connsiteX18" fmla="*/ 10988842 w 10988842"/>
              <a:gd name="connsiteY18"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88842" h="6858001">
                <a:moveTo>
                  <a:pt x="10988842" y="0"/>
                </a:moveTo>
                <a:lnTo>
                  <a:pt x="7106654" y="0"/>
                </a:lnTo>
                <a:lnTo>
                  <a:pt x="7026442" y="0"/>
                </a:lnTo>
                <a:lnTo>
                  <a:pt x="5155588" y="0"/>
                </a:lnTo>
                <a:lnTo>
                  <a:pt x="5055347" y="0"/>
                </a:lnTo>
                <a:lnTo>
                  <a:pt x="2857211" y="0"/>
                </a:lnTo>
                <a:lnTo>
                  <a:pt x="2857211" y="1"/>
                </a:lnTo>
                <a:lnTo>
                  <a:pt x="925228" y="1"/>
                </a:lnTo>
                <a:lnTo>
                  <a:pt x="814939" y="179496"/>
                </a:lnTo>
                <a:cubicBezTo>
                  <a:pt x="305830" y="1049185"/>
                  <a:pt x="0" y="2164147"/>
                  <a:pt x="0" y="3379809"/>
                </a:cubicBezTo>
                <a:cubicBezTo>
                  <a:pt x="0" y="4682305"/>
                  <a:pt x="351081" y="5869200"/>
                  <a:pt x="927109" y="6762677"/>
                </a:cubicBezTo>
                <a:lnTo>
                  <a:pt x="991575" y="6858001"/>
                </a:lnTo>
                <a:lnTo>
                  <a:pt x="3353040" y="6858001"/>
                </a:lnTo>
                <a:lnTo>
                  <a:pt x="3353040" y="6858000"/>
                </a:lnTo>
                <a:lnTo>
                  <a:pt x="5055347" y="6858000"/>
                </a:lnTo>
                <a:lnTo>
                  <a:pt x="5155588" y="6858000"/>
                </a:lnTo>
                <a:lnTo>
                  <a:pt x="7026442" y="6858000"/>
                </a:lnTo>
                <a:lnTo>
                  <a:pt x="7106654" y="6858000"/>
                </a:lnTo>
                <a:lnTo>
                  <a:pt x="10988842" y="6858000"/>
                </a:lnTo>
                <a:close/>
              </a:path>
            </a:pathLst>
          </a:custGeom>
          <a:gradFill>
            <a:gsLst>
              <a:gs pos="0">
                <a:srgbClr val="051923"/>
              </a:gs>
              <a:gs pos="100000">
                <a:srgbClr val="003554"/>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4" name="Rounded Rectangle 3">
            <a:extLst>
              <a:ext uri="{FF2B5EF4-FFF2-40B4-BE49-F238E27FC236}">
                <a16:creationId xmlns:a16="http://schemas.microsoft.com/office/drawing/2014/main" id="{7DAAFAD0-036C-E6CE-5D51-7924BD4AD9BF}"/>
              </a:ext>
            </a:extLst>
          </p:cNvPr>
          <p:cNvSpPr/>
          <p:nvPr userDrawn="1"/>
        </p:nvSpPr>
        <p:spPr>
          <a:xfrm>
            <a:off x="3918387" y="751611"/>
            <a:ext cx="2936794" cy="2584715"/>
          </a:xfrm>
          <a:prstGeom prst="roundRect">
            <a:avLst>
              <a:gd name="adj" fmla="val 2647"/>
            </a:avLst>
          </a:prstGeom>
          <a:noFill/>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6" name="Rounded Rectangle 15">
            <a:extLst>
              <a:ext uri="{FF2B5EF4-FFF2-40B4-BE49-F238E27FC236}">
                <a16:creationId xmlns:a16="http://schemas.microsoft.com/office/drawing/2014/main" id="{D805361B-4CA7-ADCB-6872-2635D5C3EE36}"/>
              </a:ext>
            </a:extLst>
          </p:cNvPr>
          <p:cNvSpPr/>
          <p:nvPr userDrawn="1"/>
        </p:nvSpPr>
        <p:spPr>
          <a:xfrm>
            <a:off x="893532" y="751610"/>
            <a:ext cx="2936794" cy="2584715"/>
          </a:xfrm>
          <a:prstGeom prst="roundRect">
            <a:avLst>
              <a:gd name="adj" fmla="val 2647"/>
            </a:avLst>
          </a:prstGeom>
          <a:noFill/>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7" name="Rounded Rectangle 16">
            <a:extLst>
              <a:ext uri="{FF2B5EF4-FFF2-40B4-BE49-F238E27FC236}">
                <a16:creationId xmlns:a16="http://schemas.microsoft.com/office/drawing/2014/main" id="{DC8BF1EC-0482-89A6-D0EF-D9B8F4E181A2}"/>
              </a:ext>
            </a:extLst>
          </p:cNvPr>
          <p:cNvSpPr/>
          <p:nvPr userDrawn="1"/>
        </p:nvSpPr>
        <p:spPr>
          <a:xfrm>
            <a:off x="3918387" y="3453736"/>
            <a:ext cx="2936794" cy="2584715"/>
          </a:xfrm>
          <a:prstGeom prst="roundRect">
            <a:avLst>
              <a:gd name="adj" fmla="val 2647"/>
            </a:avLst>
          </a:prstGeom>
          <a:noFill/>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8" name="Rounded Rectangle 17">
            <a:extLst>
              <a:ext uri="{FF2B5EF4-FFF2-40B4-BE49-F238E27FC236}">
                <a16:creationId xmlns:a16="http://schemas.microsoft.com/office/drawing/2014/main" id="{AFAA26D8-B95B-03F1-54A3-A3C324B571FB}"/>
              </a:ext>
            </a:extLst>
          </p:cNvPr>
          <p:cNvSpPr/>
          <p:nvPr userDrawn="1"/>
        </p:nvSpPr>
        <p:spPr>
          <a:xfrm>
            <a:off x="893532" y="3453735"/>
            <a:ext cx="2936794" cy="2584715"/>
          </a:xfrm>
          <a:prstGeom prst="roundRect">
            <a:avLst>
              <a:gd name="adj" fmla="val 2647"/>
            </a:avLst>
          </a:prstGeom>
          <a:noFill/>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2" name="Text Placeholder 30">
            <a:extLst>
              <a:ext uri="{FF2B5EF4-FFF2-40B4-BE49-F238E27FC236}">
                <a16:creationId xmlns:a16="http://schemas.microsoft.com/office/drawing/2014/main" id="{3220EC10-A907-E427-6F5E-C1AB6AEF1D2B}"/>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2645857694"/>
      </p:ext>
    </p:extLst>
  </p:cSld>
  <p:clrMapOvr>
    <a:masterClrMapping/>
  </p:clrMapOvr>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Plain 1">
    <p:spTree>
      <p:nvGrpSpPr>
        <p:cNvPr id="1" name=""/>
        <p:cNvGrpSpPr/>
        <p:nvPr/>
      </p:nvGrpSpPr>
      <p:grpSpPr>
        <a:xfrm>
          <a:off x="0" y="0"/>
          <a:ext cx="0" cy="0"/>
          <a:chOff x="0" y="0"/>
          <a:chExt cx="0" cy="0"/>
        </a:xfrm>
      </p:grpSpPr>
      <p:pic>
        <p:nvPicPr>
          <p:cNvPr id="2" name="Google Shape;173;p44">
            <a:extLst>
              <a:ext uri="{FF2B5EF4-FFF2-40B4-BE49-F238E27FC236}">
                <a16:creationId xmlns:a16="http://schemas.microsoft.com/office/drawing/2014/main" id="{664C5DC9-0510-7D21-530D-537270E44DF4}"/>
              </a:ext>
            </a:extLst>
          </p:cNvPr>
          <p:cNvPicPr preferRelativeResize="0"/>
          <p:nvPr userDrawn="1"/>
        </p:nvPicPr>
        <p:blipFill rotWithShape="1">
          <a:blip r:embed="rId2">
            <a:alphaModFix/>
          </a:blip>
          <a:srcRect l="4278" t="5668" b="-1"/>
          <a:stretch/>
        </p:blipFill>
        <p:spPr>
          <a:xfrm>
            <a:off x="1" y="3"/>
            <a:ext cx="9144003" cy="6857999"/>
          </a:xfrm>
          <a:prstGeom prst="rect">
            <a:avLst/>
          </a:prstGeom>
          <a:noFill/>
          <a:ln>
            <a:noFill/>
          </a:ln>
        </p:spPr>
      </p:pic>
      <p:sp>
        <p:nvSpPr>
          <p:cNvPr id="3" name="Google Shape;174;p44">
            <a:extLst>
              <a:ext uri="{FF2B5EF4-FFF2-40B4-BE49-F238E27FC236}">
                <a16:creationId xmlns:a16="http://schemas.microsoft.com/office/drawing/2014/main" id="{6D8B26E3-DF43-FFD9-D8BF-06CBF0941503}"/>
              </a:ext>
            </a:extLst>
          </p:cNvPr>
          <p:cNvSpPr/>
          <p:nvPr userDrawn="1"/>
        </p:nvSpPr>
        <p:spPr>
          <a:xfrm>
            <a:off x="0" y="3"/>
            <a:ext cx="9144000" cy="6857999"/>
          </a:xfrm>
          <a:prstGeom prst="rect">
            <a:avLst/>
          </a:prstGeom>
          <a:solidFill>
            <a:srgbClr val="003554">
              <a:alpha val="88627"/>
            </a:srgbClr>
          </a:solidFill>
          <a:ln>
            <a:noFill/>
          </a:ln>
        </p:spPr>
        <p:txBody>
          <a:bodyPr spcFirstLastPara="1" wrap="square" lIns="91425" tIns="91425" rIns="91425" bIns="91425" anchor="ctr" anchorCtr="0">
            <a:noAutofit/>
          </a:bodyPr>
          <a:lstStyle/>
          <a:p>
            <a:pPr algn="ctr"/>
            <a:endParaRPr sz="1800"/>
          </a:p>
        </p:txBody>
      </p:sp>
      <p:sp>
        <p:nvSpPr>
          <p:cNvPr id="12" name="Text Placeholder 4">
            <a:extLst>
              <a:ext uri="{FF2B5EF4-FFF2-40B4-BE49-F238E27FC236}">
                <a16:creationId xmlns:a16="http://schemas.microsoft.com/office/drawing/2014/main" id="{A8053696-BA29-3528-3487-AFB507500D77}"/>
              </a:ext>
            </a:extLst>
          </p:cNvPr>
          <p:cNvSpPr>
            <a:spLocks noGrp="1"/>
          </p:cNvSpPr>
          <p:nvPr>
            <p:ph type="body" sz="quarter" idx="10" hasCustomPrompt="1"/>
          </p:nvPr>
        </p:nvSpPr>
        <p:spPr>
          <a:xfrm>
            <a:off x="3189925" y="2703019"/>
            <a:ext cx="4610100" cy="879336"/>
          </a:xfrm>
        </p:spPr>
        <p:txBody>
          <a:bodyPr anchor="ctr">
            <a:normAutofit/>
          </a:bodyPr>
          <a:lstStyle>
            <a:lvl1pPr algn="l">
              <a:lnSpc>
                <a:spcPct val="100000"/>
              </a:lnSpc>
              <a:defRPr sz="3600" b="1">
                <a:solidFill>
                  <a:schemeClr val="bg1"/>
                </a:solidFill>
              </a:defRPr>
            </a:lvl1pPr>
          </a:lstStyle>
          <a:p>
            <a:pPr lvl="0"/>
            <a:r>
              <a:rPr lang="en-US"/>
              <a:t>Title Goes Here</a:t>
            </a:r>
          </a:p>
        </p:txBody>
      </p:sp>
      <p:sp>
        <p:nvSpPr>
          <p:cNvPr id="13" name="Text Placeholder 4">
            <a:extLst>
              <a:ext uri="{FF2B5EF4-FFF2-40B4-BE49-F238E27FC236}">
                <a16:creationId xmlns:a16="http://schemas.microsoft.com/office/drawing/2014/main" id="{31858F1B-51A1-AFC7-D4B6-0561BC600DEA}"/>
              </a:ext>
            </a:extLst>
          </p:cNvPr>
          <p:cNvSpPr>
            <a:spLocks noGrp="1"/>
          </p:cNvSpPr>
          <p:nvPr>
            <p:ph type="body" sz="quarter" idx="11" hasCustomPrompt="1"/>
          </p:nvPr>
        </p:nvSpPr>
        <p:spPr>
          <a:xfrm>
            <a:off x="3189925" y="3582356"/>
            <a:ext cx="4610100" cy="494027"/>
          </a:xfrm>
        </p:spPr>
        <p:txBody>
          <a:bodyPr anchor="ctr">
            <a:normAutofit/>
          </a:bodyPr>
          <a:lstStyle>
            <a:lvl1pPr algn="l">
              <a:defRPr sz="2100" b="0">
                <a:solidFill>
                  <a:schemeClr val="accent4"/>
                </a:solidFill>
              </a:defRPr>
            </a:lvl1pPr>
          </a:lstStyle>
          <a:p>
            <a:pPr lvl="0"/>
            <a:r>
              <a:rPr lang="en-US"/>
              <a:t>Subtitle Goes Here</a:t>
            </a:r>
          </a:p>
        </p:txBody>
      </p:sp>
      <p:sp>
        <p:nvSpPr>
          <p:cNvPr id="18" name="Text Placeholder 4">
            <a:extLst>
              <a:ext uri="{FF2B5EF4-FFF2-40B4-BE49-F238E27FC236}">
                <a16:creationId xmlns:a16="http://schemas.microsoft.com/office/drawing/2014/main" id="{DF984BCA-7BD0-1324-38E9-D340658BFA35}"/>
              </a:ext>
            </a:extLst>
          </p:cNvPr>
          <p:cNvSpPr>
            <a:spLocks noGrp="1"/>
          </p:cNvSpPr>
          <p:nvPr>
            <p:ph type="body" sz="quarter" idx="12" hasCustomPrompt="1"/>
          </p:nvPr>
        </p:nvSpPr>
        <p:spPr>
          <a:xfrm>
            <a:off x="3189925" y="4095989"/>
            <a:ext cx="4610100" cy="497845"/>
          </a:xfrm>
        </p:spPr>
        <p:txBody>
          <a:bodyPr anchor="ctr">
            <a:normAutofit/>
          </a:bodyPr>
          <a:lstStyle>
            <a:lvl1pPr algn="l">
              <a:defRPr sz="2100" b="0">
                <a:solidFill>
                  <a:schemeClr val="bg1"/>
                </a:solidFill>
              </a:defRPr>
            </a:lvl1pPr>
          </a:lstStyle>
          <a:p>
            <a:pPr lvl="0"/>
            <a:r>
              <a:rPr lang="en-US"/>
              <a:t>Month xx, 20xx</a:t>
            </a:r>
          </a:p>
        </p:txBody>
      </p:sp>
      <p:sp>
        <p:nvSpPr>
          <p:cNvPr id="7" name="Picture Placeholder 6">
            <a:extLst>
              <a:ext uri="{FF2B5EF4-FFF2-40B4-BE49-F238E27FC236}">
                <a16:creationId xmlns:a16="http://schemas.microsoft.com/office/drawing/2014/main" id="{884D220C-6221-F7DC-9A99-10E41B449B98}"/>
              </a:ext>
            </a:extLst>
          </p:cNvPr>
          <p:cNvSpPr>
            <a:spLocks noGrp="1"/>
          </p:cNvSpPr>
          <p:nvPr>
            <p:ph type="pic" sz="quarter" idx="19" hasCustomPrompt="1"/>
          </p:nvPr>
        </p:nvSpPr>
        <p:spPr>
          <a:xfrm>
            <a:off x="1343976" y="2420305"/>
            <a:ext cx="1675450" cy="2451100"/>
          </a:xfrm>
        </p:spPr>
        <p:txBody>
          <a:bodyPr/>
          <a:lstStyle>
            <a:lvl1pPr>
              <a:defRPr sz="1500"/>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solidFill>
                  <a:schemeClr val="bg1"/>
                </a:solidFill>
              </a:rPr>
              <a:t>Add vertical blue and white KCM logo here. </a:t>
            </a:r>
          </a:p>
          <a:p>
            <a:endParaRPr lang="en-US"/>
          </a:p>
        </p:txBody>
      </p:sp>
    </p:spTree>
    <p:extLst>
      <p:ext uri="{BB962C8B-B14F-4D97-AF65-F5344CB8AC3E}">
        <p14:creationId xmlns:p14="http://schemas.microsoft.com/office/powerpoint/2010/main" val="4098921717"/>
      </p:ext>
    </p:extLst>
  </p:cSld>
  <p:clrMapOvr>
    <a:masterClrMapping/>
  </p:clrMapOvr>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Plain 2">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A8053696-BA29-3528-3487-AFB507500D77}"/>
              </a:ext>
            </a:extLst>
          </p:cNvPr>
          <p:cNvSpPr>
            <a:spLocks noGrp="1"/>
          </p:cNvSpPr>
          <p:nvPr>
            <p:ph type="body" sz="quarter" idx="10" hasCustomPrompt="1"/>
          </p:nvPr>
        </p:nvSpPr>
        <p:spPr>
          <a:xfrm>
            <a:off x="3189925" y="2703019"/>
            <a:ext cx="4610100" cy="879336"/>
          </a:xfrm>
        </p:spPr>
        <p:txBody>
          <a:bodyPr anchor="ctr">
            <a:normAutofit/>
          </a:bodyPr>
          <a:lstStyle>
            <a:lvl1pPr algn="l">
              <a:lnSpc>
                <a:spcPct val="100000"/>
              </a:lnSpc>
              <a:defRPr sz="3600" b="1">
                <a:solidFill>
                  <a:schemeClr val="bg1"/>
                </a:solidFill>
              </a:defRPr>
            </a:lvl1pPr>
          </a:lstStyle>
          <a:p>
            <a:pPr lvl="0"/>
            <a:r>
              <a:rPr lang="en-US"/>
              <a:t>Title Goes Here</a:t>
            </a:r>
          </a:p>
        </p:txBody>
      </p:sp>
      <p:sp>
        <p:nvSpPr>
          <p:cNvPr id="13" name="Text Placeholder 4">
            <a:extLst>
              <a:ext uri="{FF2B5EF4-FFF2-40B4-BE49-F238E27FC236}">
                <a16:creationId xmlns:a16="http://schemas.microsoft.com/office/drawing/2014/main" id="{31858F1B-51A1-AFC7-D4B6-0561BC600DEA}"/>
              </a:ext>
            </a:extLst>
          </p:cNvPr>
          <p:cNvSpPr>
            <a:spLocks noGrp="1"/>
          </p:cNvSpPr>
          <p:nvPr>
            <p:ph type="body" sz="quarter" idx="11" hasCustomPrompt="1"/>
          </p:nvPr>
        </p:nvSpPr>
        <p:spPr>
          <a:xfrm>
            <a:off x="3189925" y="3582356"/>
            <a:ext cx="4610100" cy="494027"/>
          </a:xfrm>
        </p:spPr>
        <p:txBody>
          <a:bodyPr anchor="ctr">
            <a:normAutofit/>
          </a:bodyPr>
          <a:lstStyle>
            <a:lvl1pPr algn="l">
              <a:defRPr sz="2100" b="0">
                <a:solidFill>
                  <a:schemeClr val="accent4"/>
                </a:solidFill>
              </a:defRPr>
            </a:lvl1pPr>
          </a:lstStyle>
          <a:p>
            <a:pPr lvl="0"/>
            <a:r>
              <a:rPr lang="en-US"/>
              <a:t>Subtitle Goes Here</a:t>
            </a:r>
          </a:p>
        </p:txBody>
      </p:sp>
      <p:sp>
        <p:nvSpPr>
          <p:cNvPr id="18" name="Text Placeholder 4">
            <a:extLst>
              <a:ext uri="{FF2B5EF4-FFF2-40B4-BE49-F238E27FC236}">
                <a16:creationId xmlns:a16="http://schemas.microsoft.com/office/drawing/2014/main" id="{DF984BCA-7BD0-1324-38E9-D340658BFA35}"/>
              </a:ext>
            </a:extLst>
          </p:cNvPr>
          <p:cNvSpPr>
            <a:spLocks noGrp="1"/>
          </p:cNvSpPr>
          <p:nvPr>
            <p:ph type="body" sz="quarter" idx="12" hasCustomPrompt="1"/>
          </p:nvPr>
        </p:nvSpPr>
        <p:spPr>
          <a:xfrm>
            <a:off x="3189925" y="4095989"/>
            <a:ext cx="4610100" cy="497845"/>
          </a:xfrm>
        </p:spPr>
        <p:txBody>
          <a:bodyPr anchor="ctr">
            <a:normAutofit/>
          </a:bodyPr>
          <a:lstStyle>
            <a:lvl1pPr algn="l">
              <a:defRPr sz="2100" b="0">
                <a:solidFill>
                  <a:schemeClr val="bg1"/>
                </a:solidFill>
              </a:defRPr>
            </a:lvl1pPr>
          </a:lstStyle>
          <a:p>
            <a:pPr lvl="0"/>
            <a:r>
              <a:rPr lang="en-US"/>
              <a:t>Month xx, 20xx</a:t>
            </a:r>
          </a:p>
        </p:txBody>
      </p:sp>
      <p:sp>
        <p:nvSpPr>
          <p:cNvPr id="7" name="Picture Placeholder 6">
            <a:extLst>
              <a:ext uri="{FF2B5EF4-FFF2-40B4-BE49-F238E27FC236}">
                <a16:creationId xmlns:a16="http://schemas.microsoft.com/office/drawing/2014/main" id="{884D220C-6221-F7DC-9A99-10E41B449B98}"/>
              </a:ext>
            </a:extLst>
          </p:cNvPr>
          <p:cNvSpPr>
            <a:spLocks noGrp="1"/>
          </p:cNvSpPr>
          <p:nvPr>
            <p:ph type="pic" sz="quarter" idx="19" hasCustomPrompt="1"/>
          </p:nvPr>
        </p:nvSpPr>
        <p:spPr>
          <a:xfrm>
            <a:off x="1343976" y="2420305"/>
            <a:ext cx="1675450" cy="2451100"/>
          </a:xfrm>
        </p:spPr>
        <p:txBody>
          <a:bodyPr/>
          <a:lstStyle>
            <a:lvl1pPr>
              <a:defRPr sz="1500"/>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solidFill>
                  <a:schemeClr val="bg1"/>
                </a:solidFill>
              </a:rPr>
              <a:t>Add vertical blue and white KCM logo here. </a:t>
            </a:r>
          </a:p>
          <a:p>
            <a:endParaRPr lang="en-US"/>
          </a:p>
        </p:txBody>
      </p:sp>
      <p:sp>
        <p:nvSpPr>
          <p:cNvPr id="8" name="Text Placeholder 4">
            <a:extLst>
              <a:ext uri="{FF2B5EF4-FFF2-40B4-BE49-F238E27FC236}">
                <a16:creationId xmlns:a16="http://schemas.microsoft.com/office/drawing/2014/main" id="{EA2256F6-6D26-2ADF-82ED-B80F73A5DC27}"/>
              </a:ext>
            </a:extLst>
          </p:cNvPr>
          <p:cNvSpPr>
            <a:spLocks noGrp="1"/>
          </p:cNvSpPr>
          <p:nvPr>
            <p:ph type="body" sz="quarter" idx="18" hasCustomPrompt="1"/>
          </p:nvPr>
        </p:nvSpPr>
        <p:spPr>
          <a:xfrm>
            <a:off x="190711" y="231820"/>
            <a:ext cx="3571665" cy="1025483"/>
          </a:xfrm>
        </p:spPr>
        <p:txBody>
          <a:bodyPr rIns="91440" anchor="ctr">
            <a:noAutofit/>
          </a:bodyPr>
          <a:lstStyle>
            <a:lvl1pPr algn="l">
              <a:defRPr sz="1050" b="0" i="1">
                <a:solidFill>
                  <a:schemeClr val="bg1"/>
                </a:solidFill>
              </a:defRPr>
            </a:lvl1pPr>
          </a:lstStyle>
          <a:p>
            <a:r>
              <a:rPr lang="en-US">
                <a:solidFill>
                  <a:schemeClr val="bg1"/>
                </a:solidFill>
              </a:rPr>
              <a:t>If applicable, add a photo to back layer. Arrange &gt; send to back. Add a square transparent overlay on top of photo with color #003554. Delete this text box when done.</a:t>
            </a:r>
          </a:p>
        </p:txBody>
      </p:sp>
    </p:spTree>
    <p:extLst>
      <p:ext uri="{BB962C8B-B14F-4D97-AF65-F5344CB8AC3E}">
        <p14:creationId xmlns:p14="http://schemas.microsoft.com/office/powerpoint/2010/main" val="366518130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Plain 3">
    <p:spTree>
      <p:nvGrpSpPr>
        <p:cNvPr id="1" name=""/>
        <p:cNvGrpSpPr/>
        <p:nvPr/>
      </p:nvGrpSpPr>
      <p:grpSpPr>
        <a:xfrm>
          <a:off x="0" y="0"/>
          <a:ext cx="0" cy="0"/>
          <a:chOff x="0" y="0"/>
          <a:chExt cx="0" cy="0"/>
        </a:xfrm>
      </p:grpSpPr>
      <p:pic>
        <p:nvPicPr>
          <p:cNvPr id="5" name="Google Shape;173;p44">
            <a:extLst>
              <a:ext uri="{FF2B5EF4-FFF2-40B4-BE49-F238E27FC236}">
                <a16:creationId xmlns:a16="http://schemas.microsoft.com/office/drawing/2014/main" id="{34612AEB-DD7C-EF34-8D80-468CCB7FC6F2}"/>
              </a:ext>
            </a:extLst>
          </p:cNvPr>
          <p:cNvPicPr preferRelativeResize="0"/>
          <p:nvPr userDrawn="1"/>
        </p:nvPicPr>
        <p:blipFill rotWithShape="1">
          <a:blip r:embed="rId2">
            <a:alphaModFix/>
          </a:blip>
          <a:srcRect l="4278" t="5669" b="17216"/>
          <a:stretch/>
        </p:blipFill>
        <p:spPr>
          <a:xfrm>
            <a:off x="1" y="1"/>
            <a:ext cx="9144003" cy="5606320"/>
          </a:xfrm>
          <a:prstGeom prst="rect">
            <a:avLst/>
          </a:prstGeom>
          <a:noFill/>
          <a:ln>
            <a:noFill/>
          </a:ln>
        </p:spPr>
      </p:pic>
      <p:sp>
        <p:nvSpPr>
          <p:cNvPr id="6" name="Google Shape;174;p44">
            <a:extLst>
              <a:ext uri="{FF2B5EF4-FFF2-40B4-BE49-F238E27FC236}">
                <a16:creationId xmlns:a16="http://schemas.microsoft.com/office/drawing/2014/main" id="{E6EA7A32-EAA6-1885-1CE7-A9CF147C67F6}"/>
              </a:ext>
            </a:extLst>
          </p:cNvPr>
          <p:cNvSpPr/>
          <p:nvPr userDrawn="1"/>
        </p:nvSpPr>
        <p:spPr>
          <a:xfrm>
            <a:off x="-2" y="1"/>
            <a:ext cx="9144003" cy="5606321"/>
          </a:xfrm>
          <a:prstGeom prst="rect">
            <a:avLst/>
          </a:prstGeom>
          <a:solidFill>
            <a:srgbClr val="003554">
              <a:alpha val="88627"/>
            </a:srgbClr>
          </a:solidFill>
          <a:ln>
            <a:noFill/>
          </a:ln>
        </p:spPr>
        <p:txBody>
          <a:bodyPr spcFirstLastPara="1" wrap="square" lIns="91425" tIns="91425" rIns="91425" bIns="91425" anchor="ctr" anchorCtr="0">
            <a:noAutofit/>
          </a:bodyPr>
          <a:lstStyle/>
          <a:p>
            <a:pPr algn="ctr"/>
            <a:endParaRPr sz="1800"/>
          </a:p>
        </p:txBody>
      </p:sp>
      <p:sp>
        <p:nvSpPr>
          <p:cNvPr id="4" name="Rectangle 3">
            <a:extLst>
              <a:ext uri="{FF2B5EF4-FFF2-40B4-BE49-F238E27FC236}">
                <a16:creationId xmlns:a16="http://schemas.microsoft.com/office/drawing/2014/main" id="{DFDD6F23-FF07-4D82-BCC7-B5F1F82F5245}"/>
              </a:ext>
            </a:extLst>
          </p:cNvPr>
          <p:cNvSpPr/>
          <p:nvPr userDrawn="1"/>
        </p:nvSpPr>
        <p:spPr>
          <a:xfrm>
            <a:off x="0" y="5606323"/>
            <a:ext cx="9144000" cy="1251679"/>
          </a:xfrm>
          <a:prstGeom prst="rect">
            <a:avLst/>
          </a:prstGeom>
          <a:gradFill>
            <a:gsLst>
              <a:gs pos="0">
                <a:schemeClr val="tx2"/>
              </a:gs>
              <a:gs pos="100000">
                <a:srgbClr val="004D7C"/>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4">
            <a:extLst>
              <a:ext uri="{FF2B5EF4-FFF2-40B4-BE49-F238E27FC236}">
                <a16:creationId xmlns:a16="http://schemas.microsoft.com/office/drawing/2014/main" id="{08A16E8A-A8ED-F509-37EF-F36D408DC0F5}"/>
              </a:ext>
            </a:extLst>
          </p:cNvPr>
          <p:cNvSpPr>
            <a:spLocks noGrp="1"/>
          </p:cNvSpPr>
          <p:nvPr>
            <p:ph type="body" sz="quarter" idx="10" hasCustomPrompt="1"/>
          </p:nvPr>
        </p:nvSpPr>
        <p:spPr>
          <a:xfrm>
            <a:off x="2266950" y="3281432"/>
            <a:ext cx="4610100" cy="879336"/>
          </a:xfrm>
        </p:spPr>
        <p:txBody>
          <a:bodyPr rIns="0" anchor="ctr">
            <a:normAutofit/>
          </a:bodyPr>
          <a:lstStyle>
            <a:lvl1pPr algn="ctr">
              <a:lnSpc>
                <a:spcPct val="100000"/>
              </a:lnSpc>
              <a:defRPr sz="3600" b="1">
                <a:solidFill>
                  <a:schemeClr val="bg1"/>
                </a:solidFill>
              </a:defRPr>
            </a:lvl1pPr>
          </a:lstStyle>
          <a:p>
            <a:pPr lvl="0"/>
            <a:r>
              <a:rPr lang="en-US"/>
              <a:t>Title Goes Here</a:t>
            </a:r>
          </a:p>
        </p:txBody>
      </p:sp>
      <p:sp>
        <p:nvSpPr>
          <p:cNvPr id="8" name="Text Placeholder 4">
            <a:extLst>
              <a:ext uri="{FF2B5EF4-FFF2-40B4-BE49-F238E27FC236}">
                <a16:creationId xmlns:a16="http://schemas.microsoft.com/office/drawing/2014/main" id="{431BC9DE-E450-A42F-56FF-BD347F840E76}"/>
              </a:ext>
            </a:extLst>
          </p:cNvPr>
          <p:cNvSpPr>
            <a:spLocks noGrp="1"/>
          </p:cNvSpPr>
          <p:nvPr>
            <p:ph type="body" sz="quarter" idx="11" hasCustomPrompt="1"/>
          </p:nvPr>
        </p:nvSpPr>
        <p:spPr>
          <a:xfrm>
            <a:off x="2266950" y="4160770"/>
            <a:ext cx="4610100" cy="494027"/>
          </a:xfrm>
        </p:spPr>
        <p:txBody>
          <a:bodyPr rIns="0" anchor="ctr">
            <a:normAutofit/>
          </a:bodyPr>
          <a:lstStyle>
            <a:lvl1pPr algn="ctr">
              <a:defRPr sz="2100" b="0">
                <a:solidFill>
                  <a:schemeClr val="accent4"/>
                </a:solidFill>
              </a:defRPr>
            </a:lvl1pPr>
          </a:lstStyle>
          <a:p>
            <a:pPr lvl="0"/>
            <a:r>
              <a:rPr lang="en-US"/>
              <a:t>Subtitle Goes Here</a:t>
            </a:r>
          </a:p>
        </p:txBody>
      </p:sp>
      <p:sp>
        <p:nvSpPr>
          <p:cNvPr id="12" name="Text Placeholder 4">
            <a:extLst>
              <a:ext uri="{FF2B5EF4-FFF2-40B4-BE49-F238E27FC236}">
                <a16:creationId xmlns:a16="http://schemas.microsoft.com/office/drawing/2014/main" id="{2DF00813-F5E9-5066-5C30-280AE37F7D5E}"/>
              </a:ext>
            </a:extLst>
          </p:cNvPr>
          <p:cNvSpPr>
            <a:spLocks noGrp="1"/>
          </p:cNvSpPr>
          <p:nvPr>
            <p:ph type="body" sz="quarter" idx="13" hasCustomPrompt="1"/>
          </p:nvPr>
        </p:nvSpPr>
        <p:spPr>
          <a:xfrm>
            <a:off x="2266950" y="5913615"/>
            <a:ext cx="4610100" cy="497845"/>
          </a:xfrm>
        </p:spPr>
        <p:txBody>
          <a:bodyPr rIns="0" anchor="ctr">
            <a:normAutofit/>
          </a:bodyPr>
          <a:lstStyle>
            <a:lvl1pPr algn="ctr">
              <a:defRPr sz="2100" b="0">
                <a:solidFill>
                  <a:schemeClr val="bg1"/>
                </a:solidFill>
              </a:defRPr>
            </a:lvl1pPr>
          </a:lstStyle>
          <a:p>
            <a:pPr lvl="0"/>
            <a:r>
              <a:rPr lang="en-US"/>
              <a:t>Month xx, 20xx</a:t>
            </a:r>
          </a:p>
        </p:txBody>
      </p:sp>
      <p:pic>
        <p:nvPicPr>
          <p:cNvPr id="2" name="Google Shape;146;p40">
            <a:extLst>
              <a:ext uri="{FF2B5EF4-FFF2-40B4-BE49-F238E27FC236}">
                <a16:creationId xmlns:a16="http://schemas.microsoft.com/office/drawing/2014/main" id="{7AEA150A-698C-FFE7-1B85-DE5465E2D8C0}"/>
              </a:ext>
            </a:extLst>
          </p:cNvPr>
          <p:cNvPicPr preferRelativeResize="0"/>
          <p:nvPr userDrawn="1"/>
        </p:nvPicPr>
        <p:blipFill rotWithShape="1">
          <a:blip r:embed="rId3">
            <a:alphaModFix/>
          </a:blip>
          <a:srcRect l="5071" t="19304" r="5322" b="16666"/>
          <a:stretch/>
        </p:blipFill>
        <p:spPr>
          <a:xfrm>
            <a:off x="1878574" y="1420511"/>
            <a:ext cx="4998476" cy="1064927"/>
          </a:xfrm>
          <a:prstGeom prst="rect">
            <a:avLst/>
          </a:prstGeom>
          <a:noFill/>
          <a:ln>
            <a:noFill/>
          </a:ln>
        </p:spPr>
      </p:pic>
    </p:spTree>
    <p:extLst>
      <p:ext uri="{BB962C8B-B14F-4D97-AF65-F5344CB8AC3E}">
        <p14:creationId xmlns:p14="http://schemas.microsoft.com/office/powerpoint/2010/main" val="254064695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hoto">
    <p:bg>
      <p:bgPr>
        <a:gradFill>
          <a:gsLst>
            <a:gs pos="0">
              <a:srgbClr val="051923"/>
            </a:gs>
            <a:gs pos="100000">
              <a:srgbClr val="003554"/>
            </a:gs>
          </a:gsLst>
          <a:lin ang="5400000" scaled="1"/>
        </a:gradFill>
        <a:effectLst/>
      </p:bgPr>
    </p:bg>
    <p:spTree>
      <p:nvGrpSpPr>
        <p:cNvPr id="1" name=""/>
        <p:cNvGrpSpPr/>
        <p:nvPr/>
      </p:nvGrpSpPr>
      <p:grpSpPr>
        <a:xfrm>
          <a:off x="0" y="0"/>
          <a:ext cx="0" cy="0"/>
          <a:chOff x="0" y="0"/>
          <a:chExt cx="0" cy="0"/>
        </a:xfrm>
      </p:grpSpPr>
      <p:pic>
        <p:nvPicPr>
          <p:cNvPr id="2" name="Google Shape;173;p44">
            <a:extLst>
              <a:ext uri="{FF2B5EF4-FFF2-40B4-BE49-F238E27FC236}">
                <a16:creationId xmlns:a16="http://schemas.microsoft.com/office/drawing/2014/main" id="{664C5DC9-0510-7D21-530D-537270E44DF4}"/>
              </a:ext>
            </a:extLst>
          </p:cNvPr>
          <p:cNvPicPr preferRelativeResize="0"/>
          <p:nvPr userDrawn="1"/>
        </p:nvPicPr>
        <p:blipFill rotWithShape="1">
          <a:blip r:embed="rId2">
            <a:alphaModFix/>
          </a:blip>
          <a:srcRect l="4278" t="5668" b="-1"/>
          <a:stretch/>
        </p:blipFill>
        <p:spPr>
          <a:xfrm>
            <a:off x="1" y="3"/>
            <a:ext cx="9144003" cy="6857999"/>
          </a:xfrm>
          <a:prstGeom prst="rect">
            <a:avLst/>
          </a:prstGeom>
          <a:noFill/>
          <a:ln>
            <a:noFill/>
          </a:ln>
        </p:spPr>
      </p:pic>
      <p:sp>
        <p:nvSpPr>
          <p:cNvPr id="3" name="Google Shape;174;p44">
            <a:extLst>
              <a:ext uri="{FF2B5EF4-FFF2-40B4-BE49-F238E27FC236}">
                <a16:creationId xmlns:a16="http://schemas.microsoft.com/office/drawing/2014/main" id="{6D8B26E3-DF43-FFD9-D8BF-06CBF0941503}"/>
              </a:ext>
            </a:extLst>
          </p:cNvPr>
          <p:cNvSpPr/>
          <p:nvPr userDrawn="1"/>
        </p:nvSpPr>
        <p:spPr>
          <a:xfrm>
            <a:off x="0" y="3"/>
            <a:ext cx="9144000" cy="6857999"/>
          </a:xfrm>
          <a:prstGeom prst="rect">
            <a:avLst/>
          </a:prstGeom>
          <a:solidFill>
            <a:srgbClr val="003554">
              <a:alpha val="88627"/>
            </a:srgbClr>
          </a:solidFill>
          <a:ln>
            <a:noFill/>
          </a:ln>
        </p:spPr>
        <p:txBody>
          <a:bodyPr spcFirstLastPara="1" wrap="square" lIns="91425" tIns="91425" rIns="91425" bIns="91425" anchor="ctr" anchorCtr="0">
            <a:noAutofit/>
          </a:bodyPr>
          <a:lstStyle/>
          <a:p>
            <a:pPr algn="ctr"/>
            <a:endParaRPr sz="1800"/>
          </a:p>
        </p:txBody>
      </p:sp>
    </p:spTree>
    <p:extLst>
      <p:ext uri="{BB962C8B-B14F-4D97-AF65-F5344CB8AC3E}">
        <p14:creationId xmlns:p14="http://schemas.microsoft.com/office/powerpoint/2010/main" val="2634383368"/>
      </p:ext>
    </p:extLst>
  </p:cSld>
  <p:clrMapOvr>
    <a:masterClrMapping/>
  </p:clrMapOvr>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Plain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DD6F23-FF07-4D82-BCC7-B5F1F82F5245}"/>
              </a:ext>
            </a:extLst>
          </p:cNvPr>
          <p:cNvSpPr/>
          <p:nvPr userDrawn="1"/>
        </p:nvSpPr>
        <p:spPr>
          <a:xfrm>
            <a:off x="0" y="5606323"/>
            <a:ext cx="9144000" cy="1251679"/>
          </a:xfrm>
          <a:prstGeom prst="rect">
            <a:avLst/>
          </a:prstGeom>
          <a:gradFill>
            <a:gsLst>
              <a:gs pos="0">
                <a:schemeClr val="tx2"/>
              </a:gs>
              <a:gs pos="100000">
                <a:srgbClr val="004D7C"/>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4">
            <a:extLst>
              <a:ext uri="{FF2B5EF4-FFF2-40B4-BE49-F238E27FC236}">
                <a16:creationId xmlns:a16="http://schemas.microsoft.com/office/drawing/2014/main" id="{08A16E8A-A8ED-F509-37EF-F36D408DC0F5}"/>
              </a:ext>
            </a:extLst>
          </p:cNvPr>
          <p:cNvSpPr>
            <a:spLocks noGrp="1"/>
          </p:cNvSpPr>
          <p:nvPr>
            <p:ph type="body" sz="quarter" idx="10" hasCustomPrompt="1"/>
          </p:nvPr>
        </p:nvSpPr>
        <p:spPr>
          <a:xfrm>
            <a:off x="2266950" y="3281432"/>
            <a:ext cx="4610100" cy="879336"/>
          </a:xfrm>
        </p:spPr>
        <p:txBody>
          <a:bodyPr rIns="0" anchor="ctr">
            <a:normAutofit/>
          </a:bodyPr>
          <a:lstStyle>
            <a:lvl1pPr algn="ctr">
              <a:lnSpc>
                <a:spcPct val="100000"/>
              </a:lnSpc>
              <a:defRPr sz="3600" b="1">
                <a:solidFill>
                  <a:schemeClr val="bg1"/>
                </a:solidFill>
              </a:defRPr>
            </a:lvl1pPr>
          </a:lstStyle>
          <a:p>
            <a:pPr lvl="0"/>
            <a:r>
              <a:rPr lang="en-US"/>
              <a:t>Title Goes Here</a:t>
            </a:r>
          </a:p>
        </p:txBody>
      </p:sp>
      <p:sp>
        <p:nvSpPr>
          <p:cNvPr id="8" name="Text Placeholder 4">
            <a:extLst>
              <a:ext uri="{FF2B5EF4-FFF2-40B4-BE49-F238E27FC236}">
                <a16:creationId xmlns:a16="http://schemas.microsoft.com/office/drawing/2014/main" id="{431BC9DE-E450-A42F-56FF-BD347F840E76}"/>
              </a:ext>
            </a:extLst>
          </p:cNvPr>
          <p:cNvSpPr>
            <a:spLocks noGrp="1"/>
          </p:cNvSpPr>
          <p:nvPr>
            <p:ph type="body" sz="quarter" idx="11" hasCustomPrompt="1"/>
          </p:nvPr>
        </p:nvSpPr>
        <p:spPr>
          <a:xfrm>
            <a:off x="2266950" y="4160770"/>
            <a:ext cx="4610100" cy="494027"/>
          </a:xfrm>
        </p:spPr>
        <p:txBody>
          <a:bodyPr rIns="0" anchor="ctr">
            <a:normAutofit/>
          </a:bodyPr>
          <a:lstStyle>
            <a:lvl1pPr algn="ctr">
              <a:defRPr sz="2100" b="0">
                <a:solidFill>
                  <a:schemeClr val="accent4"/>
                </a:solidFill>
              </a:defRPr>
            </a:lvl1pPr>
          </a:lstStyle>
          <a:p>
            <a:pPr lvl="0"/>
            <a:r>
              <a:rPr lang="en-US"/>
              <a:t>Subtitle Goes Here</a:t>
            </a:r>
          </a:p>
        </p:txBody>
      </p:sp>
      <p:sp>
        <p:nvSpPr>
          <p:cNvPr id="12" name="Text Placeholder 4">
            <a:extLst>
              <a:ext uri="{FF2B5EF4-FFF2-40B4-BE49-F238E27FC236}">
                <a16:creationId xmlns:a16="http://schemas.microsoft.com/office/drawing/2014/main" id="{2DF00813-F5E9-5066-5C30-280AE37F7D5E}"/>
              </a:ext>
            </a:extLst>
          </p:cNvPr>
          <p:cNvSpPr>
            <a:spLocks noGrp="1"/>
          </p:cNvSpPr>
          <p:nvPr>
            <p:ph type="body" sz="quarter" idx="13" hasCustomPrompt="1"/>
          </p:nvPr>
        </p:nvSpPr>
        <p:spPr>
          <a:xfrm>
            <a:off x="2266950" y="5913615"/>
            <a:ext cx="4610100" cy="497845"/>
          </a:xfrm>
        </p:spPr>
        <p:txBody>
          <a:bodyPr rIns="0" anchor="ctr">
            <a:normAutofit/>
          </a:bodyPr>
          <a:lstStyle>
            <a:lvl1pPr algn="ctr">
              <a:defRPr sz="2100" b="0">
                <a:solidFill>
                  <a:schemeClr val="bg1"/>
                </a:solidFill>
              </a:defRPr>
            </a:lvl1pPr>
          </a:lstStyle>
          <a:p>
            <a:pPr lvl="0"/>
            <a:r>
              <a:rPr lang="en-US"/>
              <a:t>Month xx, 20xx</a:t>
            </a:r>
          </a:p>
        </p:txBody>
      </p:sp>
      <p:sp>
        <p:nvSpPr>
          <p:cNvPr id="3" name="Text Placeholder 4">
            <a:extLst>
              <a:ext uri="{FF2B5EF4-FFF2-40B4-BE49-F238E27FC236}">
                <a16:creationId xmlns:a16="http://schemas.microsoft.com/office/drawing/2014/main" id="{E1DFF837-BC23-7A06-8BB4-75407B123286}"/>
              </a:ext>
            </a:extLst>
          </p:cNvPr>
          <p:cNvSpPr>
            <a:spLocks noGrp="1"/>
          </p:cNvSpPr>
          <p:nvPr>
            <p:ph type="body" sz="quarter" idx="18" hasCustomPrompt="1"/>
          </p:nvPr>
        </p:nvSpPr>
        <p:spPr>
          <a:xfrm>
            <a:off x="190711" y="231820"/>
            <a:ext cx="3571665" cy="1025483"/>
          </a:xfrm>
        </p:spPr>
        <p:txBody>
          <a:bodyPr rIns="91440" anchor="ctr">
            <a:noAutofit/>
          </a:bodyPr>
          <a:lstStyle>
            <a:lvl1pPr algn="l">
              <a:defRPr sz="1050" b="0" i="1">
                <a:solidFill>
                  <a:schemeClr val="bg1"/>
                </a:solidFill>
              </a:defRPr>
            </a:lvl1pPr>
          </a:lstStyle>
          <a:p>
            <a:r>
              <a:rPr lang="en-US">
                <a:solidFill>
                  <a:schemeClr val="bg1"/>
                </a:solidFill>
              </a:rPr>
              <a:t>If applicable, add a photo to back layer within this area. Arrange &gt; send to back. Add a square transparent overlay on top of photo with color #003554. Delete this text box when done.</a:t>
            </a:r>
          </a:p>
        </p:txBody>
      </p:sp>
      <p:pic>
        <p:nvPicPr>
          <p:cNvPr id="2" name="Google Shape;146;p40">
            <a:extLst>
              <a:ext uri="{FF2B5EF4-FFF2-40B4-BE49-F238E27FC236}">
                <a16:creationId xmlns:a16="http://schemas.microsoft.com/office/drawing/2014/main" id="{5E3C0104-C518-7233-1709-662391930118}"/>
              </a:ext>
            </a:extLst>
          </p:cNvPr>
          <p:cNvPicPr preferRelativeResize="0"/>
          <p:nvPr userDrawn="1"/>
        </p:nvPicPr>
        <p:blipFill rotWithShape="1">
          <a:blip r:embed="rId2">
            <a:alphaModFix/>
          </a:blip>
          <a:srcRect l="5071" t="19304" r="5322" b="16666"/>
          <a:stretch/>
        </p:blipFill>
        <p:spPr>
          <a:xfrm>
            <a:off x="1878574" y="1420511"/>
            <a:ext cx="4998476" cy="1064927"/>
          </a:xfrm>
          <a:prstGeom prst="rect">
            <a:avLst/>
          </a:prstGeom>
          <a:noFill/>
          <a:ln>
            <a:noFill/>
          </a:ln>
        </p:spPr>
      </p:pic>
    </p:spTree>
    <p:extLst>
      <p:ext uri="{BB962C8B-B14F-4D97-AF65-F5344CB8AC3E}">
        <p14:creationId xmlns:p14="http://schemas.microsoft.com/office/powerpoint/2010/main" val="2209160583"/>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Speak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F4F69E-3816-C1E8-AE62-39B0D1256F49}"/>
              </a:ext>
            </a:extLst>
          </p:cNvPr>
          <p:cNvSpPr/>
          <p:nvPr userDrawn="1"/>
        </p:nvSpPr>
        <p:spPr>
          <a:xfrm>
            <a:off x="0" y="5778501"/>
            <a:ext cx="9144000" cy="1079500"/>
          </a:xfrm>
          <a:prstGeom prst="rect">
            <a:avLst/>
          </a:prstGeom>
          <a:gradFill>
            <a:gsLst>
              <a:gs pos="0">
                <a:schemeClr val="tx2"/>
              </a:gs>
              <a:gs pos="100000">
                <a:srgbClr val="004D7C"/>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6" name="Google Shape;173;p44">
            <a:extLst>
              <a:ext uri="{FF2B5EF4-FFF2-40B4-BE49-F238E27FC236}">
                <a16:creationId xmlns:a16="http://schemas.microsoft.com/office/drawing/2014/main" id="{D4A26D81-8892-5A21-8174-49952AEBD101}"/>
              </a:ext>
            </a:extLst>
          </p:cNvPr>
          <p:cNvPicPr preferRelativeResize="0"/>
          <p:nvPr userDrawn="1"/>
        </p:nvPicPr>
        <p:blipFill rotWithShape="1">
          <a:blip r:embed="rId2">
            <a:alphaModFix/>
          </a:blip>
          <a:srcRect l="4278" t="5669" b="14848"/>
          <a:stretch/>
        </p:blipFill>
        <p:spPr>
          <a:xfrm>
            <a:off x="1" y="2"/>
            <a:ext cx="9144003" cy="5778499"/>
          </a:xfrm>
          <a:prstGeom prst="rect">
            <a:avLst/>
          </a:prstGeom>
          <a:noFill/>
          <a:ln>
            <a:noFill/>
          </a:ln>
        </p:spPr>
      </p:pic>
      <p:sp>
        <p:nvSpPr>
          <p:cNvPr id="13" name="Google Shape;174;p44">
            <a:extLst>
              <a:ext uri="{FF2B5EF4-FFF2-40B4-BE49-F238E27FC236}">
                <a16:creationId xmlns:a16="http://schemas.microsoft.com/office/drawing/2014/main" id="{F07B0FD2-5BA1-7DF4-C3C2-EEBBE2D5D008}"/>
              </a:ext>
            </a:extLst>
          </p:cNvPr>
          <p:cNvSpPr/>
          <p:nvPr userDrawn="1"/>
        </p:nvSpPr>
        <p:spPr>
          <a:xfrm>
            <a:off x="0" y="2"/>
            <a:ext cx="9144000" cy="5778499"/>
          </a:xfrm>
          <a:prstGeom prst="rect">
            <a:avLst/>
          </a:prstGeom>
          <a:solidFill>
            <a:srgbClr val="003554">
              <a:alpha val="88627"/>
            </a:srgbClr>
          </a:solidFill>
          <a:ln>
            <a:noFill/>
          </a:ln>
        </p:spPr>
        <p:txBody>
          <a:bodyPr spcFirstLastPara="1" wrap="square" lIns="91425" tIns="91425" rIns="91425" bIns="91425" anchor="ctr" anchorCtr="0">
            <a:noAutofit/>
          </a:bodyPr>
          <a:lstStyle/>
          <a:p>
            <a:pPr algn="ctr"/>
            <a:endParaRPr sz="1800"/>
          </a:p>
        </p:txBody>
      </p:sp>
      <p:sp>
        <p:nvSpPr>
          <p:cNvPr id="25" name="Picture Placeholder 8">
            <a:extLst>
              <a:ext uri="{FF2B5EF4-FFF2-40B4-BE49-F238E27FC236}">
                <a16:creationId xmlns:a16="http://schemas.microsoft.com/office/drawing/2014/main" id="{7E344539-9206-713A-DA44-740206C68C2F}"/>
              </a:ext>
            </a:extLst>
          </p:cNvPr>
          <p:cNvSpPr>
            <a:spLocks noGrp="1"/>
          </p:cNvSpPr>
          <p:nvPr>
            <p:ph type="pic" sz="quarter" idx="14" hasCustomPrompt="1"/>
          </p:nvPr>
        </p:nvSpPr>
        <p:spPr>
          <a:xfrm>
            <a:off x="3887873" y="4675079"/>
            <a:ext cx="1368257" cy="1824341"/>
          </a:xfrm>
          <a:prstGeom prst="ellipse">
            <a:avLst/>
          </a:prstGeom>
        </p:spPr>
        <p:txBody>
          <a:bodyPr>
            <a:normAutofit/>
          </a:bodyPr>
          <a:lstStyle>
            <a:lvl1pPr>
              <a:defRPr sz="1500"/>
            </a:lvl1pPr>
          </a:lstStyle>
          <a:p>
            <a:r>
              <a:rPr lang="en-US"/>
              <a:t>Headshot</a:t>
            </a:r>
          </a:p>
        </p:txBody>
      </p:sp>
      <p:sp>
        <p:nvSpPr>
          <p:cNvPr id="26" name="Text Placeholder 4">
            <a:extLst>
              <a:ext uri="{FF2B5EF4-FFF2-40B4-BE49-F238E27FC236}">
                <a16:creationId xmlns:a16="http://schemas.microsoft.com/office/drawing/2014/main" id="{A5E4070E-4A41-273D-7C09-0E7F8CFFAA8A}"/>
              </a:ext>
            </a:extLst>
          </p:cNvPr>
          <p:cNvSpPr>
            <a:spLocks noGrp="1"/>
          </p:cNvSpPr>
          <p:nvPr>
            <p:ph type="body" sz="quarter" idx="10" hasCustomPrompt="1"/>
          </p:nvPr>
        </p:nvSpPr>
        <p:spPr>
          <a:xfrm>
            <a:off x="800100" y="1852531"/>
            <a:ext cx="7543800" cy="879336"/>
          </a:xfrm>
        </p:spPr>
        <p:txBody>
          <a:bodyPr rIns="0" anchor="ctr">
            <a:normAutofit/>
          </a:bodyPr>
          <a:lstStyle>
            <a:lvl1pPr algn="ctr">
              <a:lnSpc>
                <a:spcPct val="100000"/>
              </a:lnSpc>
              <a:defRPr sz="3600" b="1">
                <a:solidFill>
                  <a:schemeClr val="bg1"/>
                </a:solidFill>
              </a:defRPr>
            </a:lvl1pPr>
          </a:lstStyle>
          <a:p>
            <a:pPr lvl="0"/>
            <a:r>
              <a:rPr lang="en-US"/>
              <a:t>Title Goes Here</a:t>
            </a:r>
          </a:p>
        </p:txBody>
      </p:sp>
      <p:sp>
        <p:nvSpPr>
          <p:cNvPr id="27" name="Text Placeholder 4">
            <a:extLst>
              <a:ext uri="{FF2B5EF4-FFF2-40B4-BE49-F238E27FC236}">
                <a16:creationId xmlns:a16="http://schemas.microsoft.com/office/drawing/2014/main" id="{D173292A-2086-A475-1CFB-6367BC0E9AC0}"/>
              </a:ext>
            </a:extLst>
          </p:cNvPr>
          <p:cNvSpPr>
            <a:spLocks noGrp="1"/>
          </p:cNvSpPr>
          <p:nvPr>
            <p:ph type="body" sz="quarter" idx="11" hasCustomPrompt="1"/>
          </p:nvPr>
        </p:nvSpPr>
        <p:spPr>
          <a:xfrm>
            <a:off x="800100" y="2731869"/>
            <a:ext cx="7543800" cy="494027"/>
          </a:xfrm>
        </p:spPr>
        <p:txBody>
          <a:bodyPr rIns="0" anchor="ctr">
            <a:normAutofit/>
          </a:bodyPr>
          <a:lstStyle>
            <a:lvl1pPr algn="ctr">
              <a:defRPr sz="2100" b="0">
                <a:solidFill>
                  <a:schemeClr val="accent4"/>
                </a:solidFill>
              </a:defRPr>
            </a:lvl1pPr>
          </a:lstStyle>
          <a:p>
            <a:pPr lvl="0"/>
            <a:r>
              <a:rPr lang="en-US"/>
              <a:t>Subtitle Goes Here</a:t>
            </a:r>
          </a:p>
        </p:txBody>
      </p:sp>
      <p:sp>
        <p:nvSpPr>
          <p:cNvPr id="28" name="Text Placeholder 4">
            <a:extLst>
              <a:ext uri="{FF2B5EF4-FFF2-40B4-BE49-F238E27FC236}">
                <a16:creationId xmlns:a16="http://schemas.microsoft.com/office/drawing/2014/main" id="{85A19AB1-88AE-0FC2-1E9A-5851945CB998}"/>
              </a:ext>
            </a:extLst>
          </p:cNvPr>
          <p:cNvSpPr>
            <a:spLocks noGrp="1"/>
          </p:cNvSpPr>
          <p:nvPr>
            <p:ph type="body" sz="quarter" idx="13" hasCustomPrompt="1"/>
          </p:nvPr>
        </p:nvSpPr>
        <p:spPr>
          <a:xfrm>
            <a:off x="2266950" y="3274635"/>
            <a:ext cx="4610100" cy="497845"/>
          </a:xfrm>
        </p:spPr>
        <p:txBody>
          <a:bodyPr rIns="0" anchor="ctr">
            <a:normAutofit/>
          </a:bodyPr>
          <a:lstStyle>
            <a:lvl1pPr algn="ctr">
              <a:defRPr sz="2100" b="0">
                <a:solidFill>
                  <a:schemeClr val="bg1"/>
                </a:solidFill>
              </a:defRPr>
            </a:lvl1pPr>
          </a:lstStyle>
          <a:p>
            <a:pPr lvl="0"/>
            <a:r>
              <a:rPr lang="en-US"/>
              <a:t>Month xx, 20xx</a:t>
            </a:r>
          </a:p>
        </p:txBody>
      </p:sp>
      <p:sp>
        <p:nvSpPr>
          <p:cNvPr id="29" name="Text Placeholder 4">
            <a:extLst>
              <a:ext uri="{FF2B5EF4-FFF2-40B4-BE49-F238E27FC236}">
                <a16:creationId xmlns:a16="http://schemas.microsoft.com/office/drawing/2014/main" id="{FCE475CC-324F-C7A8-020F-6C9D029A8D14}"/>
              </a:ext>
            </a:extLst>
          </p:cNvPr>
          <p:cNvSpPr>
            <a:spLocks noGrp="1"/>
          </p:cNvSpPr>
          <p:nvPr>
            <p:ph type="body" sz="quarter" idx="15" hasCustomPrompt="1"/>
          </p:nvPr>
        </p:nvSpPr>
        <p:spPr>
          <a:xfrm>
            <a:off x="2266950" y="3967309"/>
            <a:ext cx="4610100" cy="497845"/>
          </a:xfrm>
        </p:spPr>
        <p:txBody>
          <a:bodyPr rIns="0" anchor="ctr">
            <a:normAutofit/>
          </a:bodyPr>
          <a:lstStyle>
            <a:lvl1pPr algn="ctr">
              <a:defRPr sz="1200" b="1">
                <a:solidFill>
                  <a:schemeClr val="bg1"/>
                </a:solidFill>
              </a:defRPr>
            </a:lvl1pPr>
          </a:lstStyle>
          <a:p>
            <a:pPr lvl="0"/>
            <a:r>
              <a:rPr lang="en-US"/>
              <a:t>Presented/Hosted by Name + Title</a:t>
            </a:r>
          </a:p>
        </p:txBody>
      </p:sp>
    </p:spTree>
    <p:extLst>
      <p:ext uri="{BB962C8B-B14F-4D97-AF65-F5344CB8AC3E}">
        <p14:creationId xmlns:p14="http://schemas.microsoft.com/office/powerpoint/2010/main" val="1499939958"/>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Speaker 2">
    <p:spTree>
      <p:nvGrpSpPr>
        <p:cNvPr id="1" name=""/>
        <p:cNvGrpSpPr/>
        <p:nvPr/>
      </p:nvGrpSpPr>
      <p:grpSpPr>
        <a:xfrm>
          <a:off x="0" y="0"/>
          <a:ext cx="0" cy="0"/>
          <a:chOff x="0" y="0"/>
          <a:chExt cx="0" cy="0"/>
        </a:xfrm>
      </p:grpSpPr>
      <p:pic>
        <p:nvPicPr>
          <p:cNvPr id="6" name="Google Shape;173;p44">
            <a:extLst>
              <a:ext uri="{FF2B5EF4-FFF2-40B4-BE49-F238E27FC236}">
                <a16:creationId xmlns:a16="http://schemas.microsoft.com/office/drawing/2014/main" id="{D4A26D81-8892-5A21-8174-49952AEBD101}"/>
              </a:ext>
            </a:extLst>
          </p:cNvPr>
          <p:cNvPicPr preferRelativeResize="0"/>
          <p:nvPr userDrawn="1"/>
        </p:nvPicPr>
        <p:blipFill rotWithShape="1">
          <a:blip r:embed="rId2">
            <a:alphaModFix/>
          </a:blip>
          <a:srcRect l="4278" t="1115" b="2834"/>
          <a:stretch/>
        </p:blipFill>
        <p:spPr>
          <a:xfrm>
            <a:off x="0" y="0"/>
            <a:ext cx="9144000" cy="6858000"/>
          </a:xfrm>
          <a:prstGeom prst="rect">
            <a:avLst/>
          </a:prstGeom>
          <a:noFill/>
          <a:ln>
            <a:noFill/>
          </a:ln>
        </p:spPr>
      </p:pic>
      <p:sp>
        <p:nvSpPr>
          <p:cNvPr id="13" name="Google Shape;174;p44">
            <a:extLst>
              <a:ext uri="{FF2B5EF4-FFF2-40B4-BE49-F238E27FC236}">
                <a16:creationId xmlns:a16="http://schemas.microsoft.com/office/drawing/2014/main" id="{F07B0FD2-5BA1-7DF4-C3C2-EEBBE2D5D008}"/>
              </a:ext>
            </a:extLst>
          </p:cNvPr>
          <p:cNvSpPr/>
          <p:nvPr userDrawn="1"/>
        </p:nvSpPr>
        <p:spPr>
          <a:xfrm>
            <a:off x="0" y="0"/>
            <a:ext cx="9144000" cy="6858000"/>
          </a:xfrm>
          <a:prstGeom prst="rect">
            <a:avLst/>
          </a:prstGeom>
          <a:solidFill>
            <a:srgbClr val="003554">
              <a:alpha val="88627"/>
            </a:srgbClr>
          </a:solidFill>
          <a:ln>
            <a:noFill/>
          </a:ln>
        </p:spPr>
        <p:txBody>
          <a:bodyPr spcFirstLastPara="1" wrap="square" lIns="91425" tIns="91425" rIns="91425" bIns="91425" anchor="ctr" anchorCtr="0">
            <a:noAutofit/>
          </a:bodyPr>
          <a:lstStyle/>
          <a:p>
            <a:pPr algn="ctr"/>
            <a:endParaRPr sz="1800"/>
          </a:p>
        </p:txBody>
      </p:sp>
      <p:sp>
        <p:nvSpPr>
          <p:cNvPr id="23" name="Picture Placeholder 8">
            <a:extLst>
              <a:ext uri="{FF2B5EF4-FFF2-40B4-BE49-F238E27FC236}">
                <a16:creationId xmlns:a16="http://schemas.microsoft.com/office/drawing/2014/main" id="{6E939EFF-6873-98C3-0E32-451DAC85F5AC}"/>
              </a:ext>
            </a:extLst>
          </p:cNvPr>
          <p:cNvSpPr>
            <a:spLocks noGrp="1"/>
          </p:cNvSpPr>
          <p:nvPr>
            <p:ph type="pic" sz="quarter" idx="14" hasCustomPrompt="1"/>
          </p:nvPr>
        </p:nvSpPr>
        <p:spPr>
          <a:xfrm>
            <a:off x="3887873" y="4675079"/>
            <a:ext cx="1368257" cy="1824341"/>
          </a:xfrm>
          <a:prstGeom prst="ellipse">
            <a:avLst/>
          </a:prstGeom>
        </p:spPr>
        <p:txBody>
          <a:bodyPr>
            <a:normAutofit/>
          </a:bodyPr>
          <a:lstStyle>
            <a:lvl1pPr>
              <a:defRPr sz="1500"/>
            </a:lvl1pPr>
          </a:lstStyle>
          <a:p>
            <a:r>
              <a:rPr lang="en-US"/>
              <a:t>Headshot</a:t>
            </a:r>
          </a:p>
        </p:txBody>
      </p:sp>
      <p:sp>
        <p:nvSpPr>
          <p:cNvPr id="25" name="Text Placeholder 4">
            <a:extLst>
              <a:ext uri="{FF2B5EF4-FFF2-40B4-BE49-F238E27FC236}">
                <a16:creationId xmlns:a16="http://schemas.microsoft.com/office/drawing/2014/main" id="{05ACE952-8B9D-D052-879C-9D1640FFF9D1}"/>
              </a:ext>
            </a:extLst>
          </p:cNvPr>
          <p:cNvSpPr>
            <a:spLocks noGrp="1"/>
          </p:cNvSpPr>
          <p:nvPr>
            <p:ph type="body" sz="quarter" idx="10" hasCustomPrompt="1"/>
          </p:nvPr>
        </p:nvSpPr>
        <p:spPr>
          <a:xfrm>
            <a:off x="800100" y="1852531"/>
            <a:ext cx="7543800" cy="879336"/>
          </a:xfrm>
        </p:spPr>
        <p:txBody>
          <a:bodyPr rIns="0" anchor="ctr">
            <a:normAutofit/>
          </a:bodyPr>
          <a:lstStyle>
            <a:lvl1pPr algn="ctr">
              <a:lnSpc>
                <a:spcPct val="100000"/>
              </a:lnSpc>
              <a:defRPr sz="3600" b="1">
                <a:solidFill>
                  <a:schemeClr val="bg1"/>
                </a:solidFill>
              </a:defRPr>
            </a:lvl1pPr>
          </a:lstStyle>
          <a:p>
            <a:pPr lvl="0"/>
            <a:r>
              <a:rPr lang="en-US"/>
              <a:t>Title Goes Here</a:t>
            </a:r>
          </a:p>
        </p:txBody>
      </p:sp>
      <p:sp>
        <p:nvSpPr>
          <p:cNvPr id="26" name="Text Placeholder 4">
            <a:extLst>
              <a:ext uri="{FF2B5EF4-FFF2-40B4-BE49-F238E27FC236}">
                <a16:creationId xmlns:a16="http://schemas.microsoft.com/office/drawing/2014/main" id="{BC022E7E-0195-45C2-A8EB-0E65610822E8}"/>
              </a:ext>
            </a:extLst>
          </p:cNvPr>
          <p:cNvSpPr>
            <a:spLocks noGrp="1"/>
          </p:cNvSpPr>
          <p:nvPr>
            <p:ph type="body" sz="quarter" idx="11" hasCustomPrompt="1"/>
          </p:nvPr>
        </p:nvSpPr>
        <p:spPr>
          <a:xfrm>
            <a:off x="800100" y="2731869"/>
            <a:ext cx="7543800" cy="494027"/>
          </a:xfrm>
        </p:spPr>
        <p:txBody>
          <a:bodyPr rIns="0" anchor="ctr">
            <a:normAutofit/>
          </a:bodyPr>
          <a:lstStyle>
            <a:lvl1pPr algn="ctr">
              <a:defRPr sz="2100" b="0">
                <a:solidFill>
                  <a:schemeClr val="accent4"/>
                </a:solidFill>
              </a:defRPr>
            </a:lvl1pPr>
          </a:lstStyle>
          <a:p>
            <a:pPr lvl="0"/>
            <a:r>
              <a:rPr lang="en-US"/>
              <a:t>Subtitle Goes Here</a:t>
            </a:r>
          </a:p>
        </p:txBody>
      </p:sp>
      <p:sp>
        <p:nvSpPr>
          <p:cNvPr id="27" name="Text Placeholder 4">
            <a:extLst>
              <a:ext uri="{FF2B5EF4-FFF2-40B4-BE49-F238E27FC236}">
                <a16:creationId xmlns:a16="http://schemas.microsoft.com/office/drawing/2014/main" id="{A556FD4F-A1E6-9DD9-225E-B005A3C425F7}"/>
              </a:ext>
            </a:extLst>
          </p:cNvPr>
          <p:cNvSpPr>
            <a:spLocks noGrp="1"/>
          </p:cNvSpPr>
          <p:nvPr>
            <p:ph type="body" sz="quarter" idx="13" hasCustomPrompt="1"/>
          </p:nvPr>
        </p:nvSpPr>
        <p:spPr>
          <a:xfrm>
            <a:off x="2266950" y="3274635"/>
            <a:ext cx="4610100" cy="497845"/>
          </a:xfrm>
        </p:spPr>
        <p:txBody>
          <a:bodyPr rIns="0" anchor="ctr">
            <a:normAutofit/>
          </a:bodyPr>
          <a:lstStyle>
            <a:lvl1pPr algn="ctr">
              <a:defRPr sz="2100" b="0">
                <a:solidFill>
                  <a:schemeClr val="bg1"/>
                </a:solidFill>
              </a:defRPr>
            </a:lvl1pPr>
          </a:lstStyle>
          <a:p>
            <a:pPr lvl="0"/>
            <a:r>
              <a:rPr lang="en-US"/>
              <a:t>Month xx, 20xx</a:t>
            </a:r>
          </a:p>
        </p:txBody>
      </p:sp>
      <p:sp>
        <p:nvSpPr>
          <p:cNvPr id="28" name="Text Placeholder 4">
            <a:extLst>
              <a:ext uri="{FF2B5EF4-FFF2-40B4-BE49-F238E27FC236}">
                <a16:creationId xmlns:a16="http://schemas.microsoft.com/office/drawing/2014/main" id="{96942397-2181-A13A-0092-B64D426B5B3E}"/>
              </a:ext>
            </a:extLst>
          </p:cNvPr>
          <p:cNvSpPr>
            <a:spLocks noGrp="1"/>
          </p:cNvSpPr>
          <p:nvPr>
            <p:ph type="body" sz="quarter" idx="15" hasCustomPrompt="1"/>
          </p:nvPr>
        </p:nvSpPr>
        <p:spPr>
          <a:xfrm>
            <a:off x="2266950" y="3967309"/>
            <a:ext cx="4610100" cy="497845"/>
          </a:xfrm>
        </p:spPr>
        <p:txBody>
          <a:bodyPr rIns="0" anchor="ctr">
            <a:normAutofit/>
          </a:bodyPr>
          <a:lstStyle>
            <a:lvl1pPr algn="ctr">
              <a:defRPr sz="1200" b="1">
                <a:solidFill>
                  <a:schemeClr val="bg1"/>
                </a:solidFill>
              </a:defRPr>
            </a:lvl1pPr>
          </a:lstStyle>
          <a:p>
            <a:pPr lvl="0"/>
            <a:r>
              <a:rPr lang="en-US"/>
              <a:t>Presented/Hosted by Name + Title</a:t>
            </a:r>
          </a:p>
        </p:txBody>
      </p:sp>
    </p:spTree>
    <p:extLst>
      <p:ext uri="{BB962C8B-B14F-4D97-AF65-F5344CB8AC3E}">
        <p14:creationId xmlns:p14="http://schemas.microsoft.com/office/powerpoint/2010/main" val="1641504024"/>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Speaker 3">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D0EE7585-8E95-64EC-2BDB-4A035395356E}"/>
              </a:ext>
            </a:extLst>
          </p:cNvPr>
          <p:cNvSpPr>
            <a:spLocks noGrp="1"/>
          </p:cNvSpPr>
          <p:nvPr>
            <p:ph type="body" sz="quarter" idx="18" hasCustomPrompt="1"/>
          </p:nvPr>
        </p:nvSpPr>
        <p:spPr>
          <a:xfrm>
            <a:off x="190710" y="231821"/>
            <a:ext cx="6686340" cy="494027"/>
          </a:xfrm>
        </p:spPr>
        <p:txBody>
          <a:bodyPr rIns="91440" anchor="ctr">
            <a:noAutofit/>
          </a:bodyPr>
          <a:lstStyle>
            <a:lvl1pPr algn="l">
              <a:defRPr sz="1050" b="0" i="1">
                <a:solidFill>
                  <a:schemeClr val="bg1"/>
                </a:solidFill>
              </a:defRPr>
            </a:lvl1pPr>
          </a:lstStyle>
          <a:p>
            <a:r>
              <a:rPr lang="en-US">
                <a:solidFill>
                  <a:schemeClr val="bg1"/>
                </a:solidFill>
              </a:rPr>
              <a:t>If applicable, add a photo to back layer within this area. Arrange &gt; send to back. Add a square transparent overlay on top of photo with color #003554. Delete this text box when done.</a:t>
            </a:r>
          </a:p>
        </p:txBody>
      </p:sp>
      <p:sp>
        <p:nvSpPr>
          <p:cNvPr id="18" name="Rectangle 17">
            <a:extLst>
              <a:ext uri="{FF2B5EF4-FFF2-40B4-BE49-F238E27FC236}">
                <a16:creationId xmlns:a16="http://schemas.microsoft.com/office/drawing/2014/main" id="{FFFBA604-9E65-2EE7-F2E8-195F846BC5B9}"/>
              </a:ext>
            </a:extLst>
          </p:cNvPr>
          <p:cNvSpPr/>
          <p:nvPr userDrawn="1"/>
        </p:nvSpPr>
        <p:spPr>
          <a:xfrm>
            <a:off x="0" y="5778501"/>
            <a:ext cx="9144000" cy="1079500"/>
          </a:xfrm>
          <a:prstGeom prst="rect">
            <a:avLst/>
          </a:prstGeom>
          <a:gradFill>
            <a:gsLst>
              <a:gs pos="0">
                <a:schemeClr val="tx2"/>
              </a:gs>
              <a:gs pos="100000">
                <a:srgbClr val="004D7C"/>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Text Placeholder 4">
            <a:extLst>
              <a:ext uri="{FF2B5EF4-FFF2-40B4-BE49-F238E27FC236}">
                <a16:creationId xmlns:a16="http://schemas.microsoft.com/office/drawing/2014/main" id="{256533A4-9825-5E27-ABCF-EA912A7F5ED9}"/>
              </a:ext>
            </a:extLst>
          </p:cNvPr>
          <p:cNvSpPr>
            <a:spLocks noGrp="1"/>
          </p:cNvSpPr>
          <p:nvPr>
            <p:ph type="body" sz="quarter" idx="10" hasCustomPrompt="1"/>
          </p:nvPr>
        </p:nvSpPr>
        <p:spPr>
          <a:xfrm>
            <a:off x="800100" y="1852531"/>
            <a:ext cx="7543800" cy="879336"/>
          </a:xfrm>
        </p:spPr>
        <p:txBody>
          <a:bodyPr rIns="0" anchor="ctr">
            <a:normAutofit/>
          </a:bodyPr>
          <a:lstStyle>
            <a:lvl1pPr algn="ctr">
              <a:lnSpc>
                <a:spcPct val="100000"/>
              </a:lnSpc>
              <a:defRPr sz="3600" b="1">
                <a:solidFill>
                  <a:schemeClr val="bg1"/>
                </a:solidFill>
              </a:defRPr>
            </a:lvl1pPr>
          </a:lstStyle>
          <a:p>
            <a:pPr lvl="0"/>
            <a:r>
              <a:rPr lang="en-US"/>
              <a:t>Title Goes Here</a:t>
            </a:r>
          </a:p>
        </p:txBody>
      </p:sp>
      <p:sp>
        <p:nvSpPr>
          <p:cNvPr id="21" name="Text Placeholder 4">
            <a:extLst>
              <a:ext uri="{FF2B5EF4-FFF2-40B4-BE49-F238E27FC236}">
                <a16:creationId xmlns:a16="http://schemas.microsoft.com/office/drawing/2014/main" id="{0C5BD98D-B87D-C591-4AE9-99C73F751353}"/>
              </a:ext>
            </a:extLst>
          </p:cNvPr>
          <p:cNvSpPr>
            <a:spLocks noGrp="1"/>
          </p:cNvSpPr>
          <p:nvPr>
            <p:ph type="body" sz="quarter" idx="11" hasCustomPrompt="1"/>
          </p:nvPr>
        </p:nvSpPr>
        <p:spPr>
          <a:xfrm>
            <a:off x="800100" y="2731869"/>
            <a:ext cx="7543800" cy="494027"/>
          </a:xfrm>
        </p:spPr>
        <p:txBody>
          <a:bodyPr rIns="0" anchor="ctr">
            <a:normAutofit/>
          </a:bodyPr>
          <a:lstStyle>
            <a:lvl1pPr algn="ctr">
              <a:defRPr sz="2100" b="0">
                <a:solidFill>
                  <a:schemeClr val="accent4"/>
                </a:solidFill>
              </a:defRPr>
            </a:lvl1pPr>
          </a:lstStyle>
          <a:p>
            <a:pPr lvl="0"/>
            <a:r>
              <a:rPr lang="en-US"/>
              <a:t>Subtitle Goes Here</a:t>
            </a:r>
          </a:p>
        </p:txBody>
      </p:sp>
      <p:sp>
        <p:nvSpPr>
          <p:cNvPr id="22" name="Text Placeholder 4">
            <a:extLst>
              <a:ext uri="{FF2B5EF4-FFF2-40B4-BE49-F238E27FC236}">
                <a16:creationId xmlns:a16="http://schemas.microsoft.com/office/drawing/2014/main" id="{A2A74094-87B0-DFD3-84BA-CA17461BE156}"/>
              </a:ext>
            </a:extLst>
          </p:cNvPr>
          <p:cNvSpPr>
            <a:spLocks noGrp="1"/>
          </p:cNvSpPr>
          <p:nvPr>
            <p:ph type="body" sz="quarter" idx="13" hasCustomPrompt="1"/>
          </p:nvPr>
        </p:nvSpPr>
        <p:spPr>
          <a:xfrm>
            <a:off x="2266950" y="3274635"/>
            <a:ext cx="4610100" cy="497845"/>
          </a:xfrm>
        </p:spPr>
        <p:txBody>
          <a:bodyPr rIns="0" anchor="ctr">
            <a:normAutofit/>
          </a:bodyPr>
          <a:lstStyle>
            <a:lvl1pPr algn="ctr">
              <a:defRPr sz="2100" b="0">
                <a:solidFill>
                  <a:schemeClr val="bg1"/>
                </a:solidFill>
              </a:defRPr>
            </a:lvl1pPr>
          </a:lstStyle>
          <a:p>
            <a:pPr lvl="0"/>
            <a:r>
              <a:rPr lang="en-US"/>
              <a:t>Month xx, 20xx</a:t>
            </a:r>
          </a:p>
        </p:txBody>
      </p:sp>
      <p:sp>
        <p:nvSpPr>
          <p:cNvPr id="24" name="Text Placeholder 4">
            <a:extLst>
              <a:ext uri="{FF2B5EF4-FFF2-40B4-BE49-F238E27FC236}">
                <a16:creationId xmlns:a16="http://schemas.microsoft.com/office/drawing/2014/main" id="{0AB878D3-24C9-4274-0808-C9E5ABBA8A3B}"/>
              </a:ext>
            </a:extLst>
          </p:cNvPr>
          <p:cNvSpPr>
            <a:spLocks noGrp="1"/>
          </p:cNvSpPr>
          <p:nvPr>
            <p:ph type="body" sz="quarter" idx="15" hasCustomPrompt="1"/>
          </p:nvPr>
        </p:nvSpPr>
        <p:spPr>
          <a:xfrm>
            <a:off x="2266950" y="3967309"/>
            <a:ext cx="4610100" cy="497845"/>
          </a:xfrm>
        </p:spPr>
        <p:txBody>
          <a:bodyPr rIns="0" anchor="ctr">
            <a:normAutofit/>
          </a:bodyPr>
          <a:lstStyle>
            <a:lvl1pPr algn="ctr">
              <a:defRPr sz="1200" b="1">
                <a:solidFill>
                  <a:schemeClr val="bg1"/>
                </a:solidFill>
              </a:defRPr>
            </a:lvl1pPr>
          </a:lstStyle>
          <a:p>
            <a:pPr lvl="0"/>
            <a:r>
              <a:rPr lang="en-US"/>
              <a:t>Presented/Hosted by Name + Title</a:t>
            </a:r>
          </a:p>
        </p:txBody>
      </p:sp>
      <p:sp>
        <p:nvSpPr>
          <p:cNvPr id="33" name="Picture Placeholder 8">
            <a:extLst>
              <a:ext uri="{FF2B5EF4-FFF2-40B4-BE49-F238E27FC236}">
                <a16:creationId xmlns:a16="http://schemas.microsoft.com/office/drawing/2014/main" id="{6F698767-AB19-372E-1C39-55CAF19D04FB}"/>
              </a:ext>
            </a:extLst>
          </p:cNvPr>
          <p:cNvSpPr>
            <a:spLocks noGrp="1"/>
          </p:cNvSpPr>
          <p:nvPr>
            <p:ph type="pic" sz="quarter" idx="14" hasCustomPrompt="1"/>
          </p:nvPr>
        </p:nvSpPr>
        <p:spPr>
          <a:xfrm>
            <a:off x="3887873" y="4675079"/>
            <a:ext cx="1368257" cy="1824341"/>
          </a:xfrm>
          <a:prstGeom prst="ellipse">
            <a:avLst/>
          </a:prstGeom>
        </p:spPr>
        <p:txBody>
          <a:bodyPr>
            <a:normAutofit/>
          </a:bodyPr>
          <a:lstStyle>
            <a:lvl1pPr>
              <a:defRPr sz="1500"/>
            </a:lvl1pPr>
          </a:lstStyle>
          <a:p>
            <a:r>
              <a:rPr lang="en-US"/>
              <a:t>Headshot</a:t>
            </a:r>
          </a:p>
        </p:txBody>
      </p:sp>
    </p:spTree>
    <p:extLst>
      <p:ext uri="{BB962C8B-B14F-4D97-AF65-F5344CB8AC3E}">
        <p14:creationId xmlns:p14="http://schemas.microsoft.com/office/powerpoint/2010/main" val="1908284866"/>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Speaker 4">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34D874D2-3DC6-7F24-F2BE-436FF278759E}"/>
              </a:ext>
            </a:extLst>
          </p:cNvPr>
          <p:cNvSpPr>
            <a:spLocks noGrp="1"/>
          </p:cNvSpPr>
          <p:nvPr>
            <p:ph type="pic" idx="2"/>
          </p:nvPr>
        </p:nvSpPr>
        <p:spPr>
          <a:xfrm>
            <a:off x="5366086" y="0"/>
            <a:ext cx="3748142" cy="6858000"/>
          </a:xfrm>
        </p:spPr>
        <p:txBody>
          <a:bodyPr/>
          <a:lstStyle/>
          <a:p>
            <a:endParaRPr lang="en-US"/>
          </a:p>
        </p:txBody>
      </p:sp>
      <p:sp>
        <p:nvSpPr>
          <p:cNvPr id="4" name="Text Placeholder 4">
            <a:extLst>
              <a:ext uri="{FF2B5EF4-FFF2-40B4-BE49-F238E27FC236}">
                <a16:creationId xmlns:a16="http://schemas.microsoft.com/office/drawing/2014/main" id="{1CC43643-5D95-AFE8-B7C1-1670089235F8}"/>
              </a:ext>
            </a:extLst>
          </p:cNvPr>
          <p:cNvSpPr>
            <a:spLocks noGrp="1"/>
          </p:cNvSpPr>
          <p:nvPr>
            <p:ph type="body" sz="quarter" idx="10" hasCustomPrompt="1"/>
          </p:nvPr>
        </p:nvSpPr>
        <p:spPr>
          <a:xfrm>
            <a:off x="800100" y="1824336"/>
            <a:ext cx="4401356" cy="1017584"/>
          </a:xfrm>
        </p:spPr>
        <p:txBody>
          <a:bodyPr anchor="ctr">
            <a:noAutofit/>
          </a:bodyPr>
          <a:lstStyle>
            <a:lvl1pPr algn="l">
              <a:lnSpc>
                <a:spcPct val="100000"/>
              </a:lnSpc>
              <a:defRPr sz="3000" b="1">
                <a:solidFill>
                  <a:schemeClr val="bg1"/>
                </a:solidFill>
              </a:defRPr>
            </a:lvl1pPr>
          </a:lstStyle>
          <a:p>
            <a:pPr lvl="0"/>
            <a:r>
              <a:rPr lang="en-US"/>
              <a:t>Title Goes Here</a:t>
            </a:r>
          </a:p>
        </p:txBody>
      </p:sp>
      <p:sp>
        <p:nvSpPr>
          <p:cNvPr id="5" name="Text Placeholder 4">
            <a:extLst>
              <a:ext uri="{FF2B5EF4-FFF2-40B4-BE49-F238E27FC236}">
                <a16:creationId xmlns:a16="http://schemas.microsoft.com/office/drawing/2014/main" id="{ACAD60AF-164B-C281-3AEF-8B49DEECD434}"/>
              </a:ext>
            </a:extLst>
          </p:cNvPr>
          <p:cNvSpPr>
            <a:spLocks noGrp="1"/>
          </p:cNvSpPr>
          <p:nvPr>
            <p:ph type="body" sz="quarter" idx="11" hasCustomPrompt="1"/>
          </p:nvPr>
        </p:nvSpPr>
        <p:spPr>
          <a:xfrm>
            <a:off x="800100" y="2904982"/>
            <a:ext cx="4401356" cy="494027"/>
          </a:xfrm>
        </p:spPr>
        <p:txBody>
          <a:bodyPr anchor="ctr">
            <a:normAutofit/>
          </a:bodyPr>
          <a:lstStyle>
            <a:lvl1pPr algn="l">
              <a:defRPr sz="1800" b="1">
                <a:solidFill>
                  <a:schemeClr val="accent4"/>
                </a:solidFill>
              </a:defRPr>
            </a:lvl1pPr>
          </a:lstStyle>
          <a:p>
            <a:pPr lvl="0"/>
            <a:r>
              <a:rPr lang="en-US"/>
              <a:t>Subtitle Goes Here</a:t>
            </a:r>
          </a:p>
        </p:txBody>
      </p:sp>
      <p:sp>
        <p:nvSpPr>
          <p:cNvPr id="6" name="Text Placeholder 4">
            <a:extLst>
              <a:ext uri="{FF2B5EF4-FFF2-40B4-BE49-F238E27FC236}">
                <a16:creationId xmlns:a16="http://schemas.microsoft.com/office/drawing/2014/main" id="{6E9C3CBB-7E96-3D3C-F386-48C9E55D6E30}"/>
              </a:ext>
            </a:extLst>
          </p:cNvPr>
          <p:cNvSpPr>
            <a:spLocks noGrp="1"/>
          </p:cNvSpPr>
          <p:nvPr>
            <p:ph type="body" sz="quarter" idx="15" hasCustomPrompt="1"/>
          </p:nvPr>
        </p:nvSpPr>
        <p:spPr>
          <a:xfrm>
            <a:off x="800100" y="4702502"/>
            <a:ext cx="1868709" cy="376163"/>
          </a:xfrm>
        </p:spPr>
        <p:txBody>
          <a:bodyPr anchor="ctr">
            <a:noAutofit/>
          </a:bodyPr>
          <a:lstStyle>
            <a:lvl1pPr algn="l">
              <a:defRPr sz="1350" b="1">
                <a:solidFill>
                  <a:schemeClr val="bg1"/>
                </a:solidFill>
              </a:defRPr>
            </a:lvl1pPr>
          </a:lstStyle>
          <a:p>
            <a:pPr lvl="0"/>
            <a:r>
              <a:rPr lang="en-US"/>
              <a:t>Presented/Hosted by</a:t>
            </a:r>
          </a:p>
        </p:txBody>
      </p:sp>
      <p:sp>
        <p:nvSpPr>
          <p:cNvPr id="7" name="Text Placeholder 4">
            <a:extLst>
              <a:ext uri="{FF2B5EF4-FFF2-40B4-BE49-F238E27FC236}">
                <a16:creationId xmlns:a16="http://schemas.microsoft.com/office/drawing/2014/main" id="{BC35AFCC-706E-4831-227C-762B7D40B2F0}"/>
              </a:ext>
            </a:extLst>
          </p:cNvPr>
          <p:cNvSpPr>
            <a:spLocks noGrp="1"/>
          </p:cNvSpPr>
          <p:nvPr>
            <p:ph type="body" sz="quarter" idx="16" hasCustomPrompt="1"/>
          </p:nvPr>
        </p:nvSpPr>
        <p:spPr>
          <a:xfrm>
            <a:off x="800100" y="5124116"/>
            <a:ext cx="3146563" cy="376163"/>
          </a:xfrm>
        </p:spPr>
        <p:txBody>
          <a:bodyPr anchor="ctr">
            <a:noAutofit/>
          </a:bodyPr>
          <a:lstStyle>
            <a:lvl1pPr algn="l">
              <a:defRPr sz="1800" b="0">
                <a:solidFill>
                  <a:schemeClr val="bg1"/>
                </a:solidFill>
              </a:defRPr>
            </a:lvl1pPr>
          </a:lstStyle>
          <a:p>
            <a:pPr lvl="0"/>
            <a:r>
              <a:rPr lang="en-US"/>
              <a:t>Name</a:t>
            </a:r>
          </a:p>
        </p:txBody>
      </p:sp>
      <p:sp>
        <p:nvSpPr>
          <p:cNvPr id="8" name="Text Placeholder 4">
            <a:extLst>
              <a:ext uri="{FF2B5EF4-FFF2-40B4-BE49-F238E27FC236}">
                <a16:creationId xmlns:a16="http://schemas.microsoft.com/office/drawing/2014/main" id="{42D5D2BF-9137-DCFD-61F0-17C4CE81D336}"/>
              </a:ext>
            </a:extLst>
          </p:cNvPr>
          <p:cNvSpPr>
            <a:spLocks noGrp="1"/>
          </p:cNvSpPr>
          <p:nvPr>
            <p:ph type="body" sz="quarter" idx="17" hasCustomPrompt="1"/>
          </p:nvPr>
        </p:nvSpPr>
        <p:spPr>
          <a:xfrm>
            <a:off x="800100" y="5535960"/>
            <a:ext cx="3146563" cy="376163"/>
          </a:xfrm>
        </p:spPr>
        <p:txBody>
          <a:bodyPr anchor="ctr">
            <a:noAutofit/>
          </a:bodyPr>
          <a:lstStyle>
            <a:lvl1pPr algn="l">
              <a:defRPr sz="1350" b="0">
                <a:solidFill>
                  <a:schemeClr val="bg1"/>
                </a:solidFill>
              </a:defRPr>
            </a:lvl1pPr>
          </a:lstStyle>
          <a:p>
            <a:pPr lvl="0"/>
            <a:r>
              <a:rPr lang="en-US"/>
              <a:t>Title</a:t>
            </a:r>
          </a:p>
        </p:txBody>
      </p:sp>
      <p:sp>
        <p:nvSpPr>
          <p:cNvPr id="10" name="Text Placeholder 4">
            <a:extLst>
              <a:ext uri="{FF2B5EF4-FFF2-40B4-BE49-F238E27FC236}">
                <a16:creationId xmlns:a16="http://schemas.microsoft.com/office/drawing/2014/main" id="{87941873-FC1E-E96A-B0D4-3ED2532AB951}"/>
              </a:ext>
            </a:extLst>
          </p:cNvPr>
          <p:cNvSpPr>
            <a:spLocks noGrp="1"/>
          </p:cNvSpPr>
          <p:nvPr>
            <p:ph type="body" sz="quarter" idx="18" hasCustomPrompt="1"/>
          </p:nvPr>
        </p:nvSpPr>
        <p:spPr>
          <a:xfrm>
            <a:off x="800101" y="3462069"/>
            <a:ext cx="2230659" cy="494027"/>
          </a:xfrm>
        </p:spPr>
        <p:txBody>
          <a:bodyPr anchor="ctr">
            <a:normAutofit/>
          </a:bodyPr>
          <a:lstStyle>
            <a:lvl1pPr algn="l">
              <a:defRPr sz="1800" b="0">
                <a:solidFill>
                  <a:schemeClr val="bg1"/>
                </a:solidFill>
              </a:defRPr>
            </a:lvl1pPr>
          </a:lstStyle>
          <a:p>
            <a:pPr lvl="0"/>
            <a:r>
              <a:rPr lang="en-US"/>
              <a:t>Month xx, 20xx</a:t>
            </a:r>
          </a:p>
        </p:txBody>
      </p:sp>
      <p:sp>
        <p:nvSpPr>
          <p:cNvPr id="15" name="Freeform 14">
            <a:extLst>
              <a:ext uri="{FF2B5EF4-FFF2-40B4-BE49-F238E27FC236}">
                <a16:creationId xmlns:a16="http://schemas.microsoft.com/office/drawing/2014/main" id="{7DB05E0A-BBB3-2AC1-4FCC-41B0F0FC7B78}"/>
              </a:ext>
            </a:extLst>
          </p:cNvPr>
          <p:cNvSpPr/>
          <p:nvPr userDrawn="1"/>
        </p:nvSpPr>
        <p:spPr>
          <a:xfrm>
            <a:off x="-93744" y="4514422"/>
            <a:ext cx="4401356" cy="1644332"/>
          </a:xfrm>
          <a:custGeom>
            <a:avLst/>
            <a:gdLst>
              <a:gd name="connsiteX0" fmla="*/ 0 w 5567018"/>
              <a:gd name="connsiteY0" fmla="*/ 0 h 1644332"/>
              <a:gd name="connsiteX1" fmla="*/ 5455878 w 5567018"/>
              <a:gd name="connsiteY1" fmla="*/ 0 h 1644332"/>
              <a:gd name="connsiteX2" fmla="*/ 5567018 w 5567018"/>
              <a:gd name="connsiteY2" fmla="*/ 111140 h 1644332"/>
              <a:gd name="connsiteX3" fmla="*/ 5567018 w 5567018"/>
              <a:gd name="connsiteY3" fmla="*/ 1533192 h 1644332"/>
              <a:gd name="connsiteX4" fmla="*/ 5455878 w 5567018"/>
              <a:gd name="connsiteY4" fmla="*/ 1644332 h 1644332"/>
              <a:gd name="connsiteX5" fmla="*/ 0 w 5567018"/>
              <a:gd name="connsiteY5" fmla="*/ 1644332 h 16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67018" h="1644332">
                <a:moveTo>
                  <a:pt x="0" y="0"/>
                </a:moveTo>
                <a:lnTo>
                  <a:pt x="5455878" y="0"/>
                </a:lnTo>
                <a:cubicBezTo>
                  <a:pt x="5517259" y="0"/>
                  <a:pt x="5567018" y="49759"/>
                  <a:pt x="5567018" y="111140"/>
                </a:cubicBezTo>
                <a:lnTo>
                  <a:pt x="5567018" y="1533192"/>
                </a:lnTo>
                <a:cubicBezTo>
                  <a:pt x="5567018" y="1594573"/>
                  <a:pt x="5517259" y="1644332"/>
                  <a:pt x="5455878" y="1644332"/>
                </a:cubicBezTo>
                <a:lnTo>
                  <a:pt x="0" y="1644332"/>
                </a:lnTo>
                <a:close/>
              </a:path>
            </a:pathLst>
          </a:custGeom>
          <a:no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12" name="Picture Placeholder 8">
            <a:extLst>
              <a:ext uri="{FF2B5EF4-FFF2-40B4-BE49-F238E27FC236}">
                <a16:creationId xmlns:a16="http://schemas.microsoft.com/office/drawing/2014/main" id="{CB05B881-757C-8643-E4F5-5DAE8B3A9798}"/>
              </a:ext>
            </a:extLst>
          </p:cNvPr>
          <p:cNvSpPr>
            <a:spLocks noGrp="1"/>
          </p:cNvSpPr>
          <p:nvPr>
            <p:ph type="pic" sz="quarter" idx="14"/>
          </p:nvPr>
        </p:nvSpPr>
        <p:spPr>
          <a:xfrm>
            <a:off x="3785566" y="3576704"/>
            <a:ext cx="1126472" cy="1501961"/>
          </a:xfrm>
          <a:prstGeom prst="ellipse">
            <a:avLst/>
          </a:prstGeom>
        </p:spPr>
        <p:txBody>
          <a:bodyPr/>
          <a:lstStyle/>
          <a:p>
            <a:endParaRPr lang="en-US"/>
          </a:p>
        </p:txBody>
      </p:sp>
    </p:spTree>
    <p:extLst>
      <p:ext uri="{BB962C8B-B14F-4D97-AF65-F5344CB8AC3E}">
        <p14:creationId xmlns:p14="http://schemas.microsoft.com/office/powerpoint/2010/main" val="4269208260"/>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Speaker 5">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34D874D2-3DC6-7F24-F2BE-436FF278759E}"/>
              </a:ext>
            </a:extLst>
          </p:cNvPr>
          <p:cNvSpPr>
            <a:spLocks noGrp="1"/>
          </p:cNvSpPr>
          <p:nvPr>
            <p:ph type="pic" idx="2"/>
          </p:nvPr>
        </p:nvSpPr>
        <p:spPr>
          <a:xfrm>
            <a:off x="5366086" y="0"/>
            <a:ext cx="3748142" cy="6858000"/>
          </a:xfrm>
        </p:spPr>
        <p:txBody>
          <a:bodyPr/>
          <a:lstStyle/>
          <a:p>
            <a:endParaRPr lang="en-US"/>
          </a:p>
        </p:txBody>
      </p:sp>
      <p:sp>
        <p:nvSpPr>
          <p:cNvPr id="4" name="Text Placeholder 4">
            <a:extLst>
              <a:ext uri="{FF2B5EF4-FFF2-40B4-BE49-F238E27FC236}">
                <a16:creationId xmlns:a16="http://schemas.microsoft.com/office/drawing/2014/main" id="{1CC43643-5D95-AFE8-B7C1-1670089235F8}"/>
              </a:ext>
            </a:extLst>
          </p:cNvPr>
          <p:cNvSpPr>
            <a:spLocks noGrp="1"/>
          </p:cNvSpPr>
          <p:nvPr>
            <p:ph type="body" sz="quarter" idx="10" hasCustomPrompt="1"/>
          </p:nvPr>
        </p:nvSpPr>
        <p:spPr>
          <a:xfrm>
            <a:off x="800100" y="1824336"/>
            <a:ext cx="4401356" cy="1017584"/>
          </a:xfrm>
        </p:spPr>
        <p:txBody>
          <a:bodyPr anchor="ctr">
            <a:noAutofit/>
          </a:bodyPr>
          <a:lstStyle>
            <a:lvl1pPr algn="l">
              <a:lnSpc>
                <a:spcPct val="100000"/>
              </a:lnSpc>
              <a:defRPr sz="3000" b="1">
                <a:solidFill>
                  <a:schemeClr val="bg1"/>
                </a:solidFill>
              </a:defRPr>
            </a:lvl1pPr>
          </a:lstStyle>
          <a:p>
            <a:pPr lvl="0"/>
            <a:r>
              <a:rPr lang="en-US"/>
              <a:t>Title Goes Here</a:t>
            </a:r>
          </a:p>
        </p:txBody>
      </p:sp>
      <p:sp>
        <p:nvSpPr>
          <p:cNvPr id="5" name="Text Placeholder 4">
            <a:extLst>
              <a:ext uri="{FF2B5EF4-FFF2-40B4-BE49-F238E27FC236}">
                <a16:creationId xmlns:a16="http://schemas.microsoft.com/office/drawing/2014/main" id="{ACAD60AF-164B-C281-3AEF-8B49DEECD434}"/>
              </a:ext>
            </a:extLst>
          </p:cNvPr>
          <p:cNvSpPr>
            <a:spLocks noGrp="1"/>
          </p:cNvSpPr>
          <p:nvPr>
            <p:ph type="body" sz="quarter" idx="11" hasCustomPrompt="1"/>
          </p:nvPr>
        </p:nvSpPr>
        <p:spPr>
          <a:xfrm>
            <a:off x="800100" y="2904982"/>
            <a:ext cx="4401356" cy="494027"/>
          </a:xfrm>
        </p:spPr>
        <p:txBody>
          <a:bodyPr anchor="ctr">
            <a:normAutofit/>
          </a:bodyPr>
          <a:lstStyle>
            <a:lvl1pPr algn="l">
              <a:defRPr sz="1800" b="1">
                <a:solidFill>
                  <a:schemeClr val="accent4"/>
                </a:solidFill>
              </a:defRPr>
            </a:lvl1pPr>
          </a:lstStyle>
          <a:p>
            <a:pPr lvl="0"/>
            <a:r>
              <a:rPr lang="en-US"/>
              <a:t>Subtitle Goes Here</a:t>
            </a:r>
          </a:p>
        </p:txBody>
      </p:sp>
      <p:sp>
        <p:nvSpPr>
          <p:cNvPr id="6" name="Text Placeholder 4">
            <a:extLst>
              <a:ext uri="{FF2B5EF4-FFF2-40B4-BE49-F238E27FC236}">
                <a16:creationId xmlns:a16="http://schemas.microsoft.com/office/drawing/2014/main" id="{6E9C3CBB-7E96-3D3C-F386-48C9E55D6E30}"/>
              </a:ext>
            </a:extLst>
          </p:cNvPr>
          <p:cNvSpPr>
            <a:spLocks noGrp="1"/>
          </p:cNvSpPr>
          <p:nvPr>
            <p:ph type="body" sz="quarter" idx="15" hasCustomPrompt="1"/>
          </p:nvPr>
        </p:nvSpPr>
        <p:spPr>
          <a:xfrm>
            <a:off x="800100" y="4702502"/>
            <a:ext cx="1868709" cy="376163"/>
          </a:xfrm>
        </p:spPr>
        <p:txBody>
          <a:bodyPr anchor="ctr">
            <a:noAutofit/>
          </a:bodyPr>
          <a:lstStyle>
            <a:lvl1pPr algn="l">
              <a:defRPr sz="1350" b="1">
                <a:solidFill>
                  <a:schemeClr val="bg1"/>
                </a:solidFill>
              </a:defRPr>
            </a:lvl1pPr>
          </a:lstStyle>
          <a:p>
            <a:pPr lvl="0"/>
            <a:r>
              <a:rPr lang="en-US"/>
              <a:t>Presented/Hosted by</a:t>
            </a:r>
          </a:p>
        </p:txBody>
      </p:sp>
      <p:sp>
        <p:nvSpPr>
          <p:cNvPr id="7" name="Text Placeholder 4">
            <a:extLst>
              <a:ext uri="{FF2B5EF4-FFF2-40B4-BE49-F238E27FC236}">
                <a16:creationId xmlns:a16="http://schemas.microsoft.com/office/drawing/2014/main" id="{BC35AFCC-706E-4831-227C-762B7D40B2F0}"/>
              </a:ext>
            </a:extLst>
          </p:cNvPr>
          <p:cNvSpPr>
            <a:spLocks noGrp="1"/>
          </p:cNvSpPr>
          <p:nvPr>
            <p:ph type="body" sz="quarter" idx="16" hasCustomPrompt="1"/>
          </p:nvPr>
        </p:nvSpPr>
        <p:spPr>
          <a:xfrm>
            <a:off x="800100" y="5124116"/>
            <a:ext cx="3146563" cy="376163"/>
          </a:xfrm>
        </p:spPr>
        <p:txBody>
          <a:bodyPr anchor="ctr">
            <a:noAutofit/>
          </a:bodyPr>
          <a:lstStyle>
            <a:lvl1pPr algn="l">
              <a:defRPr sz="1800" b="0">
                <a:solidFill>
                  <a:schemeClr val="bg1"/>
                </a:solidFill>
              </a:defRPr>
            </a:lvl1pPr>
          </a:lstStyle>
          <a:p>
            <a:pPr lvl="0"/>
            <a:r>
              <a:rPr lang="en-US"/>
              <a:t>Name</a:t>
            </a:r>
          </a:p>
        </p:txBody>
      </p:sp>
      <p:sp>
        <p:nvSpPr>
          <p:cNvPr id="8" name="Text Placeholder 4">
            <a:extLst>
              <a:ext uri="{FF2B5EF4-FFF2-40B4-BE49-F238E27FC236}">
                <a16:creationId xmlns:a16="http://schemas.microsoft.com/office/drawing/2014/main" id="{42D5D2BF-9137-DCFD-61F0-17C4CE81D336}"/>
              </a:ext>
            </a:extLst>
          </p:cNvPr>
          <p:cNvSpPr>
            <a:spLocks noGrp="1"/>
          </p:cNvSpPr>
          <p:nvPr>
            <p:ph type="body" sz="quarter" idx="17" hasCustomPrompt="1"/>
          </p:nvPr>
        </p:nvSpPr>
        <p:spPr>
          <a:xfrm>
            <a:off x="800100" y="5535960"/>
            <a:ext cx="3146563" cy="376163"/>
          </a:xfrm>
        </p:spPr>
        <p:txBody>
          <a:bodyPr anchor="ctr">
            <a:noAutofit/>
          </a:bodyPr>
          <a:lstStyle>
            <a:lvl1pPr algn="l">
              <a:defRPr sz="1350" b="0">
                <a:solidFill>
                  <a:schemeClr val="bg1"/>
                </a:solidFill>
              </a:defRPr>
            </a:lvl1pPr>
          </a:lstStyle>
          <a:p>
            <a:pPr lvl="0"/>
            <a:r>
              <a:rPr lang="en-US"/>
              <a:t>Title</a:t>
            </a:r>
          </a:p>
        </p:txBody>
      </p:sp>
      <p:sp>
        <p:nvSpPr>
          <p:cNvPr id="10" name="Text Placeholder 4">
            <a:extLst>
              <a:ext uri="{FF2B5EF4-FFF2-40B4-BE49-F238E27FC236}">
                <a16:creationId xmlns:a16="http://schemas.microsoft.com/office/drawing/2014/main" id="{87941873-FC1E-E96A-B0D4-3ED2532AB951}"/>
              </a:ext>
            </a:extLst>
          </p:cNvPr>
          <p:cNvSpPr>
            <a:spLocks noGrp="1"/>
          </p:cNvSpPr>
          <p:nvPr>
            <p:ph type="body" sz="quarter" idx="18" hasCustomPrompt="1"/>
          </p:nvPr>
        </p:nvSpPr>
        <p:spPr>
          <a:xfrm>
            <a:off x="800101" y="3462069"/>
            <a:ext cx="2230659" cy="494027"/>
          </a:xfrm>
        </p:spPr>
        <p:txBody>
          <a:bodyPr anchor="ctr">
            <a:normAutofit/>
          </a:bodyPr>
          <a:lstStyle>
            <a:lvl1pPr algn="l">
              <a:defRPr sz="1800" b="0">
                <a:solidFill>
                  <a:schemeClr val="bg1"/>
                </a:solidFill>
              </a:defRPr>
            </a:lvl1pPr>
          </a:lstStyle>
          <a:p>
            <a:pPr lvl="0"/>
            <a:r>
              <a:rPr lang="en-US"/>
              <a:t>Month xx, 20xx</a:t>
            </a:r>
          </a:p>
        </p:txBody>
      </p:sp>
      <p:sp>
        <p:nvSpPr>
          <p:cNvPr id="15" name="Freeform 14">
            <a:extLst>
              <a:ext uri="{FF2B5EF4-FFF2-40B4-BE49-F238E27FC236}">
                <a16:creationId xmlns:a16="http://schemas.microsoft.com/office/drawing/2014/main" id="{7DB05E0A-BBB3-2AC1-4FCC-41B0F0FC7B78}"/>
              </a:ext>
            </a:extLst>
          </p:cNvPr>
          <p:cNvSpPr/>
          <p:nvPr userDrawn="1"/>
        </p:nvSpPr>
        <p:spPr>
          <a:xfrm>
            <a:off x="-93744" y="4514422"/>
            <a:ext cx="4401356" cy="1644332"/>
          </a:xfrm>
          <a:custGeom>
            <a:avLst/>
            <a:gdLst>
              <a:gd name="connsiteX0" fmla="*/ 0 w 5567018"/>
              <a:gd name="connsiteY0" fmla="*/ 0 h 1644332"/>
              <a:gd name="connsiteX1" fmla="*/ 5455878 w 5567018"/>
              <a:gd name="connsiteY1" fmla="*/ 0 h 1644332"/>
              <a:gd name="connsiteX2" fmla="*/ 5567018 w 5567018"/>
              <a:gd name="connsiteY2" fmla="*/ 111140 h 1644332"/>
              <a:gd name="connsiteX3" fmla="*/ 5567018 w 5567018"/>
              <a:gd name="connsiteY3" fmla="*/ 1533192 h 1644332"/>
              <a:gd name="connsiteX4" fmla="*/ 5455878 w 5567018"/>
              <a:gd name="connsiteY4" fmla="*/ 1644332 h 1644332"/>
              <a:gd name="connsiteX5" fmla="*/ 0 w 5567018"/>
              <a:gd name="connsiteY5" fmla="*/ 1644332 h 16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67018" h="1644332">
                <a:moveTo>
                  <a:pt x="0" y="0"/>
                </a:moveTo>
                <a:lnTo>
                  <a:pt x="5455878" y="0"/>
                </a:lnTo>
                <a:cubicBezTo>
                  <a:pt x="5517259" y="0"/>
                  <a:pt x="5567018" y="49759"/>
                  <a:pt x="5567018" y="111140"/>
                </a:cubicBezTo>
                <a:lnTo>
                  <a:pt x="5567018" y="1533192"/>
                </a:lnTo>
                <a:cubicBezTo>
                  <a:pt x="5567018" y="1594573"/>
                  <a:pt x="5517259" y="1644332"/>
                  <a:pt x="5455878" y="1644332"/>
                </a:cubicBezTo>
                <a:lnTo>
                  <a:pt x="0" y="1644332"/>
                </a:lnTo>
                <a:close/>
              </a:path>
            </a:pathLst>
          </a:custGeom>
          <a:no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12" name="Picture Placeholder 8">
            <a:extLst>
              <a:ext uri="{FF2B5EF4-FFF2-40B4-BE49-F238E27FC236}">
                <a16:creationId xmlns:a16="http://schemas.microsoft.com/office/drawing/2014/main" id="{CB05B881-757C-8643-E4F5-5DAE8B3A9798}"/>
              </a:ext>
            </a:extLst>
          </p:cNvPr>
          <p:cNvSpPr>
            <a:spLocks noGrp="1"/>
          </p:cNvSpPr>
          <p:nvPr>
            <p:ph type="pic" sz="quarter" idx="14"/>
          </p:nvPr>
        </p:nvSpPr>
        <p:spPr>
          <a:xfrm>
            <a:off x="3785566" y="3576704"/>
            <a:ext cx="1126472" cy="1501961"/>
          </a:xfrm>
          <a:prstGeom prst="ellipse">
            <a:avLst/>
          </a:prstGeom>
        </p:spPr>
        <p:txBody>
          <a:bodyPr/>
          <a:lstStyle/>
          <a:p>
            <a:endParaRPr lang="en-US"/>
          </a:p>
        </p:txBody>
      </p:sp>
    </p:spTree>
    <p:extLst>
      <p:ext uri="{BB962C8B-B14F-4D97-AF65-F5344CB8AC3E}">
        <p14:creationId xmlns:p14="http://schemas.microsoft.com/office/powerpoint/2010/main" val="3232655984"/>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Speaker 6">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CFAB158F-DEB8-5650-FB21-26052F2CE1B3}"/>
              </a:ext>
            </a:extLst>
          </p:cNvPr>
          <p:cNvSpPr/>
          <p:nvPr userDrawn="1"/>
        </p:nvSpPr>
        <p:spPr>
          <a:xfrm>
            <a:off x="369987" y="1077497"/>
            <a:ext cx="5453050" cy="2951240"/>
          </a:xfrm>
          <a:prstGeom prst="roundRect">
            <a:avLst>
              <a:gd name="adj" fmla="val 5828"/>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Rounded Rectangle 2">
            <a:extLst>
              <a:ext uri="{FF2B5EF4-FFF2-40B4-BE49-F238E27FC236}">
                <a16:creationId xmlns:a16="http://schemas.microsoft.com/office/drawing/2014/main" id="{6791FE50-4B80-3187-7900-6F76B8D28298}"/>
              </a:ext>
            </a:extLst>
          </p:cNvPr>
          <p:cNvSpPr/>
          <p:nvPr userDrawn="1"/>
        </p:nvSpPr>
        <p:spPr>
          <a:xfrm>
            <a:off x="304235" y="1155032"/>
            <a:ext cx="5453050" cy="3241142"/>
          </a:xfrm>
          <a:prstGeom prst="roundRect">
            <a:avLst>
              <a:gd name="adj" fmla="val 5828"/>
            </a:avLst>
          </a:prstGeom>
          <a:gradFill>
            <a:gsLst>
              <a:gs pos="0">
                <a:schemeClr val="tx2"/>
              </a:gs>
              <a:gs pos="100000">
                <a:srgbClr val="00558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4">
            <a:extLst>
              <a:ext uri="{FF2B5EF4-FFF2-40B4-BE49-F238E27FC236}">
                <a16:creationId xmlns:a16="http://schemas.microsoft.com/office/drawing/2014/main" id="{1CC43643-5D95-AFE8-B7C1-1670089235F8}"/>
              </a:ext>
            </a:extLst>
          </p:cNvPr>
          <p:cNvSpPr>
            <a:spLocks noGrp="1"/>
          </p:cNvSpPr>
          <p:nvPr>
            <p:ph type="body" sz="quarter" idx="10" hasCustomPrompt="1"/>
          </p:nvPr>
        </p:nvSpPr>
        <p:spPr>
          <a:xfrm>
            <a:off x="800100" y="1824336"/>
            <a:ext cx="4401356" cy="1017584"/>
          </a:xfrm>
        </p:spPr>
        <p:txBody>
          <a:bodyPr anchor="ctr">
            <a:noAutofit/>
          </a:bodyPr>
          <a:lstStyle>
            <a:lvl1pPr algn="l">
              <a:lnSpc>
                <a:spcPct val="100000"/>
              </a:lnSpc>
              <a:defRPr sz="3000" b="1">
                <a:solidFill>
                  <a:schemeClr val="bg1"/>
                </a:solidFill>
              </a:defRPr>
            </a:lvl1pPr>
          </a:lstStyle>
          <a:p>
            <a:pPr lvl="0"/>
            <a:r>
              <a:rPr lang="en-US"/>
              <a:t>Title Goes Here</a:t>
            </a:r>
          </a:p>
        </p:txBody>
      </p:sp>
      <p:sp>
        <p:nvSpPr>
          <p:cNvPr id="5" name="Text Placeholder 4">
            <a:extLst>
              <a:ext uri="{FF2B5EF4-FFF2-40B4-BE49-F238E27FC236}">
                <a16:creationId xmlns:a16="http://schemas.microsoft.com/office/drawing/2014/main" id="{ACAD60AF-164B-C281-3AEF-8B49DEECD434}"/>
              </a:ext>
            </a:extLst>
          </p:cNvPr>
          <p:cNvSpPr>
            <a:spLocks noGrp="1"/>
          </p:cNvSpPr>
          <p:nvPr>
            <p:ph type="body" sz="quarter" idx="11" hasCustomPrompt="1"/>
          </p:nvPr>
        </p:nvSpPr>
        <p:spPr>
          <a:xfrm>
            <a:off x="800100" y="2904982"/>
            <a:ext cx="4401356" cy="494027"/>
          </a:xfrm>
        </p:spPr>
        <p:txBody>
          <a:bodyPr anchor="ctr">
            <a:normAutofit/>
          </a:bodyPr>
          <a:lstStyle>
            <a:lvl1pPr algn="l">
              <a:defRPr sz="1800" b="1">
                <a:solidFill>
                  <a:schemeClr val="accent4"/>
                </a:solidFill>
              </a:defRPr>
            </a:lvl1pPr>
          </a:lstStyle>
          <a:p>
            <a:pPr lvl="0"/>
            <a:r>
              <a:rPr lang="en-US"/>
              <a:t>Subtitle Goes Here</a:t>
            </a:r>
          </a:p>
        </p:txBody>
      </p:sp>
      <p:sp>
        <p:nvSpPr>
          <p:cNvPr id="6" name="Text Placeholder 4">
            <a:extLst>
              <a:ext uri="{FF2B5EF4-FFF2-40B4-BE49-F238E27FC236}">
                <a16:creationId xmlns:a16="http://schemas.microsoft.com/office/drawing/2014/main" id="{6E9C3CBB-7E96-3D3C-F386-48C9E55D6E30}"/>
              </a:ext>
            </a:extLst>
          </p:cNvPr>
          <p:cNvSpPr>
            <a:spLocks noGrp="1"/>
          </p:cNvSpPr>
          <p:nvPr>
            <p:ph type="body" sz="quarter" idx="15" hasCustomPrompt="1"/>
          </p:nvPr>
        </p:nvSpPr>
        <p:spPr>
          <a:xfrm>
            <a:off x="800100" y="4702502"/>
            <a:ext cx="1868709" cy="376163"/>
          </a:xfrm>
        </p:spPr>
        <p:txBody>
          <a:bodyPr anchor="ctr">
            <a:noAutofit/>
          </a:bodyPr>
          <a:lstStyle>
            <a:lvl1pPr algn="l">
              <a:defRPr sz="1350" b="1">
                <a:solidFill>
                  <a:schemeClr val="bg1"/>
                </a:solidFill>
              </a:defRPr>
            </a:lvl1pPr>
          </a:lstStyle>
          <a:p>
            <a:pPr lvl="0"/>
            <a:r>
              <a:rPr lang="en-US"/>
              <a:t>Presented/Hosted by</a:t>
            </a:r>
          </a:p>
        </p:txBody>
      </p:sp>
      <p:sp>
        <p:nvSpPr>
          <p:cNvPr id="7" name="Text Placeholder 4">
            <a:extLst>
              <a:ext uri="{FF2B5EF4-FFF2-40B4-BE49-F238E27FC236}">
                <a16:creationId xmlns:a16="http://schemas.microsoft.com/office/drawing/2014/main" id="{BC35AFCC-706E-4831-227C-762B7D40B2F0}"/>
              </a:ext>
            </a:extLst>
          </p:cNvPr>
          <p:cNvSpPr>
            <a:spLocks noGrp="1"/>
          </p:cNvSpPr>
          <p:nvPr>
            <p:ph type="body" sz="quarter" idx="16" hasCustomPrompt="1"/>
          </p:nvPr>
        </p:nvSpPr>
        <p:spPr>
          <a:xfrm>
            <a:off x="800100" y="5124116"/>
            <a:ext cx="3146563" cy="376163"/>
          </a:xfrm>
        </p:spPr>
        <p:txBody>
          <a:bodyPr anchor="ctr">
            <a:noAutofit/>
          </a:bodyPr>
          <a:lstStyle>
            <a:lvl1pPr algn="l">
              <a:defRPr sz="1800" b="0">
                <a:solidFill>
                  <a:schemeClr val="bg1"/>
                </a:solidFill>
              </a:defRPr>
            </a:lvl1pPr>
          </a:lstStyle>
          <a:p>
            <a:pPr lvl="0"/>
            <a:r>
              <a:rPr lang="en-US"/>
              <a:t>Name</a:t>
            </a:r>
          </a:p>
        </p:txBody>
      </p:sp>
      <p:sp>
        <p:nvSpPr>
          <p:cNvPr id="8" name="Text Placeholder 4">
            <a:extLst>
              <a:ext uri="{FF2B5EF4-FFF2-40B4-BE49-F238E27FC236}">
                <a16:creationId xmlns:a16="http://schemas.microsoft.com/office/drawing/2014/main" id="{42D5D2BF-9137-DCFD-61F0-17C4CE81D336}"/>
              </a:ext>
            </a:extLst>
          </p:cNvPr>
          <p:cNvSpPr>
            <a:spLocks noGrp="1"/>
          </p:cNvSpPr>
          <p:nvPr>
            <p:ph type="body" sz="quarter" idx="17" hasCustomPrompt="1"/>
          </p:nvPr>
        </p:nvSpPr>
        <p:spPr>
          <a:xfrm>
            <a:off x="800100" y="5535960"/>
            <a:ext cx="3146563" cy="376163"/>
          </a:xfrm>
        </p:spPr>
        <p:txBody>
          <a:bodyPr anchor="ctr">
            <a:noAutofit/>
          </a:bodyPr>
          <a:lstStyle>
            <a:lvl1pPr algn="l">
              <a:defRPr sz="1350" b="0">
                <a:solidFill>
                  <a:schemeClr val="bg1"/>
                </a:solidFill>
              </a:defRPr>
            </a:lvl1pPr>
          </a:lstStyle>
          <a:p>
            <a:pPr lvl="0"/>
            <a:r>
              <a:rPr lang="en-US"/>
              <a:t>Title</a:t>
            </a:r>
          </a:p>
        </p:txBody>
      </p:sp>
      <p:sp>
        <p:nvSpPr>
          <p:cNvPr id="10" name="Text Placeholder 4">
            <a:extLst>
              <a:ext uri="{FF2B5EF4-FFF2-40B4-BE49-F238E27FC236}">
                <a16:creationId xmlns:a16="http://schemas.microsoft.com/office/drawing/2014/main" id="{87941873-FC1E-E96A-B0D4-3ED2532AB951}"/>
              </a:ext>
            </a:extLst>
          </p:cNvPr>
          <p:cNvSpPr>
            <a:spLocks noGrp="1"/>
          </p:cNvSpPr>
          <p:nvPr>
            <p:ph type="body" sz="quarter" idx="18" hasCustomPrompt="1"/>
          </p:nvPr>
        </p:nvSpPr>
        <p:spPr>
          <a:xfrm>
            <a:off x="800101" y="3462069"/>
            <a:ext cx="2230659" cy="494027"/>
          </a:xfrm>
        </p:spPr>
        <p:txBody>
          <a:bodyPr anchor="ctr">
            <a:normAutofit/>
          </a:bodyPr>
          <a:lstStyle>
            <a:lvl1pPr algn="l">
              <a:defRPr sz="1800" b="0">
                <a:solidFill>
                  <a:schemeClr val="bg1"/>
                </a:solidFill>
              </a:defRPr>
            </a:lvl1pPr>
          </a:lstStyle>
          <a:p>
            <a:pPr lvl="0"/>
            <a:r>
              <a:rPr lang="en-US"/>
              <a:t>Month xx, 20xx</a:t>
            </a:r>
          </a:p>
        </p:txBody>
      </p:sp>
      <p:sp>
        <p:nvSpPr>
          <p:cNvPr id="12" name="Picture Placeholder 8">
            <a:extLst>
              <a:ext uri="{FF2B5EF4-FFF2-40B4-BE49-F238E27FC236}">
                <a16:creationId xmlns:a16="http://schemas.microsoft.com/office/drawing/2014/main" id="{CB05B881-757C-8643-E4F5-5DAE8B3A9798}"/>
              </a:ext>
            </a:extLst>
          </p:cNvPr>
          <p:cNvSpPr>
            <a:spLocks noGrp="1"/>
          </p:cNvSpPr>
          <p:nvPr>
            <p:ph type="pic" sz="quarter" idx="14"/>
          </p:nvPr>
        </p:nvSpPr>
        <p:spPr>
          <a:xfrm>
            <a:off x="3785566" y="3576704"/>
            <a:ext cx="1126472" cy="1501961"/>
          </a:xfrm>
          <a:prstGeom prst="ellipse">
            <a:avLst/>
          </a:prstGeom>
        </p:spPr>
        <p:txBody>
          <a:bodyPr/>
          <a:lstStyle/>
          <a:p>
            <a:endParaRPr lang="en-US"/>
          </a:p>
        </p:txBody>
      </p:sp>
      <p:sp>
        <p:nvSpPr>
          <p:cNvPr id="14" name="Picture Placeholder 6">
            <a:extLst>
              <a:ext uri="{FF2B5EF4-FFF2-40B4-BE49-F238E27FC236}">
                <a16:creationId xmlns:a16="http://schemas.microsoft.com/office/drawing/2014/main" id="{34D874D2-3DC6-7F24-F2BE-436FF278759E}"/>
              </a:ext>
            </a:extLst>
          </p:cNvPr>
          <p:cNvSpPr>
            <a:spLocks noGrp="1"/>
          </p:cNvSpPr>
          <p:nvPr>
            <p:ph type="pic" idx="2"/>
          </p:nvPr>
        </p:nvSpPr>
        <p:spPr>
          <a:xfrm>
            <a:off x="5366086" y="0"/>
            <a:ext cx="3748142" cy="6858000"/>
          </a:xfrm>
        </p:spPr>
        <p:txBody>
          <a:bodyPr/>
          <a:lstStyle/>
          <a:p>
            <a:endParaRPr lang="en-US"/>
          </a:p>
        </p:txBody>
      </p:sp>
    </p:spTree>
    <p:extLst>
      <p:ext uri="{BB962C8B-B14F-4D97-AF65-F5344CB8AC3E}">
        <p14:creationId xmlns:p14="http://schemas.microsoft.com/office/powerpoint/2010/main" val="1376737306"/>
      </p:ext>
    </p:extLst>
  </p:cSld>
  <p:clrMapOvr>
    <a:masterClrMapping/>
  </p:clrMapOvr>
  <p:extLst>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Speaker 7">
    <p:spTree>
      <p:nvGrpSpPr>
        <p:cNvPr id="1" name=""/>
        <p:cNvGrpSpPr/>
        <p:nvPr/>
      </p:nvGrpSpPr>
      <p:grpSpPr>
        <a:xfrm>
          <a:off x="0" y="0"/>
          <a:ext cx="0" cy="0"/>
          <a:chOff x="0" y="0"/>
          <a:chExt cx="0" cy="0"/>
        </a:xfrm>
      </p:grpSpPr>
      <p:sp>
        <p:nvSpPr>
          <p:cNvPr id="86" name="Freeform 85">
            <a:extLst>
              <a:ext uri="{FF2B5EF4-FFF2-40B4-BE49-F238E27FC236}">
                <a16:creationId xmlns:a16="http://schemas.microsoft.com/office/drawing/2014/main" id="{06DDFAE9-78DF-399E-2329-41ACE177AB17}"/>
              </a:ext>
            </a:extLst>
          </p:cNvPr>
          <p:cNvSpPr/>
          <p:nvPr userDrawn="1"/>
        </p:nvSpPr>
        <p:spPr>
          <a:xfrm rot="5400000" flipH="1">
            <a:off x="4860758" y="-288758"/>
            <a:ext cx="3994485" cy="4571999"/>
          </a:xfrm>
          <a:custGeom>
            <a:avLst/>
            <a:gdLst>
              <a:gd name="connsiteX0" fmla="*/ 4959260 w 8948554"/>
              <a:gd name="connsiteY0" fmla="*/ 0 h 6858001"/>
              <a:gd name="connsiteX1" fmla="*/ 8948554 w 8948554"/>
              <a:gd name="connsiteY1" fmla="*/ 0 h 6858001"/>
              <a:gd name="connsiteX2" fmla="*/ 8948554 w 8948554"/>
              <a:gd name="connsiteY2" fmla="*/ 6858000 h 6858001"/>
              <a:gd name="connsiteX3" fmla="*/ 5819872 w 8948554"/>
              <a:gd name="connsiteY3" fmla="*/ 6858000 h 6858001"/>
              <a:gd name="connsiteX4" fmla="*/ 5819872 w 8948554"/>
              <a:gd name="connsiteY4" fmla="*/ 6858001 h 6858001"/>
              <a:gd name="connsiteX5" fmla="*/ 1721077 w 8948554"/>
              <a:gd name="connsiteY5" fmla="*/ 6858001 h 6858001"/>
              <a:gd name="connsiteX6" fmla="*/ 1609183 w 8948554"/>
              <a:gd name="connsiteY6" fmla="*/ 6762677 h 6858001"/>
              <a:gd name="connsiteX7" fmla="*/ 0 w 8948554"/>
              <a:gd name="connsiteY7" fmla="*/ 3379809 h 6858001"/>
              <a:gd name="connsiteX8" fmla="*/ 1414490 w 8948554"/>
              <a:gd name="connsiteY8" fmla="*/ 179496 h 6858001"/>
              <a:gd name="connsiteX9" fmla="*/ 1605918 w 8948554"/>
              <a:gd name="connsiteY9" fmla="*/ 1 h 6858001"/>
              <a:gd name="connsiteX10" fmla="*/ 4959260 w 8948554"/>
              <a:gd name="connsiteY10"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8554" h="6858001">
                <a:moveTo>
                  <a:pt x="4959260" y="0"/>
                </a:moveTo>
                <a:lnTo>
                  <a:pt x="8948554" y="0"/>
                </a:lnTo>
                <a:lnTo>
                  <a:pt x="8948554" y="6858000"/>
                </a:lnTo>
                <a:lnTo>
                  <a:pt x="5819872" y="6858000"/>
                </a:lnTo>
                <a:lnTo>
                  <a:pt x="5819872" y="6858001"/>
                </a:lnTo>
                <a:lnTo>
                  <a:pt x="1721077" y="6858001"/>
                </a:lnTo>
                <a:lnTo>
                  <a:pt x="1609183" y="6762677"/>
                </a:lnTo>
                <a:cubicBezTo>
                  <a:pt x="609371" y="5869200"/>
                  <a:pt x="0" y="4682305"/>
                  <a:pt x="0" y="3379809"/>
                </a:cubicBezTo>
                <a:cubicBezTo>
                  <a:pt x="0" y="2164147"/>
                  <a:pt x="530829" y="1049185"/>
                  <a:pt x="1414490" y="179496"/>
                </a:cubicBezTo>
                <a:lnTo>
                  <a:pt x="1605918" y="1"/>
                </a:lnTo>
                <a:lnTo>
                  <a:pt x="4959260" y="1"/>
                </a:lnTo>
                <a:close/>
              </a:path>
            </a:pathLst>
          </a:custGeom>
          <a:gradFill>
            <a:gsLst>
              <a:gs pos="0">
                <a:schemeClr val="accent1"/>
              </a:gs>
              <a:gs pos="59000">
                <a:schemeClr val="tx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79" name="Freeform 78">
            <a:extLst>
              <a:ext uri="{FF2B5EF4-FFF2-40B4-BE49-F238E27FC236}">
                <a16:creationId xmlns:a16="http://schemas.microsoft.com/office/drawing/2014/main" id="{FB05ABBB-DAE4-8E34-8B65-C75C4C264537}"/>
              </a:ext>
            </a:extLst>
          </p:cNvPr>
          <p:cNvSpPr/>
          <p:nvPr userDrawn="1"/>
        </p:nvSpPr>
        <p:spPr>
          <a:xfrm flipH="1">
            <a:off x="1" y="-1"/>
            <a:ext cx="5814107" cy="6858001"/>
          </a:xfrm>
          <a:custGeom>
            <a:avLst/>
            <a:gdLst>
              <a:gd name="connsiteX0" fmla="*/ 4959260 w 8948554"/>
              <a:gd name="connsiteY0" fmla="*/ 0 h 6858001"/>
              <a:gd name="connsiteX1" fmla="*/ 8948554 w 8948554"/>
              <a:gd name="connsiteY1" fmla="*/ 0 h 6858001"/>
              <a:gd name="connsiteX2" fmla="*/ 8948554 w 8948554"/>
              <a:gd name="connsiteY2" fmla="*/ 6858000 h 6858001"/>
              <a:gd name="connsiteX3" fmla="*/ 5819872 w 8948554"/>
              <a:gd name="connsiteY3" fmla="*/ 6858000 h 6858001"/>
              <a:gd name="connsiteX4" fmla="*/ 5819872 w 8948554"/>
              <a:gd name="connsiteY4" fmla="*/ 6858001 h 6858001"/>
              <a:gd name="connsiteX5" fmla="*/ 1721077 w 8948554"/>
              <a:gd name="connsiteY5" fmla="*/ 6858001 h 6858001"/>
              <a:gd name="connsiteX6" fmla="*/ 1609183 w 8948554"/>
              <a:gd name="connsiteY6" fmla="*/ 6762677 h 6858001"/>
              <a:gd name="connsiteX7" fmla="*/ 0 w 8948554"/>
              <a:gd name="connsiteY7" fmla="*/ 3379809 h 6858001"/>
              <a:gd name="connsiteX8" fmla="*/ 1414490 w 8948554"/>
              <a:gd name="connsiteY8" fmla="*/ 179496 h 6858001"/>
              <a:gd name="connsiteX9" fmla="*/ 1605918 w 8948554"/>
              <a:gd name="connsiteY9" fmla="*/ 1 h 6858001"/>
              <a:gd name="connsiteX10" fmla="*/ 4959260 w 8948554"/>
              <a:gd name="connsiteY10"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8554" h="6858001">
                <a:moveTo>
                  <a:pt x="4959260" y="0"/>
                </a:moveTo>
                <a:lnTo>
                  <a:pt x="8948554" y="0"/>
                </a:lnTo>
                <a:lnTo>
                  <a:pt x="8948554" y="6858000"/>
                </a:lnTo>
                <a:lnTo>
                  <a:pt x="5819872" y="6858000"/>
                </a:lnTo>
                <a:lnTo>
                  <a:pt x="5819872" y="6858001"/>
                </a:lnTo>
                <a:lnTo>
                  <a:pt x="1721077" y="6858001"/>
                </a:lnTo>
                <a:lnTo>
                  <a:pt x="1609183" y="6762677"/>
                </a:lnTo>
                <a:cubicBezTo>
                  <a:pt x="609371" y="5869200"/>
                  <a:pt x="0" y="4682305"/>
                  <a:pt x="0" y="3379809"/>
                </a:cubicBezTo>
                <a:cubicBezTo>
                  <a:pt x="0" y="2164147"/>
                  <a:pt x="530829" y="1049185"/>
                  <a:pt x="1414490" y="179496"/>
                </a:cubicBezTo>
                <a:lnTo>
                  <a:pt x="1605918" y="1"/>
                </a:lnTo>
                <a:lnTo>
                  <a:pt x="4959260" y="1"/>
                </a:lnTo>
                <a:close/>
              </a:path>
            </a:pathLst>
          </a:custGeom>
          <a:gradFill>
            <a:gsLst>
              <a:gs pos="0">
                <a:srgbClr val="051923"/>
              </a:gs>
              <a:gs pos="100000">
                <a:srgbClr val="02284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83" name="Text Placeholder 4">
            <a:extLst>
              <a:ext uri="{FF2B5EF4-FFF2-40B4-BE49-F238E27FC236}">
                <a16:creationId xmlns:a16="http://schemas.microsoft.com/office/drawing/2014/main" id="{5AF39F29-4D5D-9BC4-7A0A-7CB1805093B5}"/>
              </a:ext>
            </a:extLst>
          </p:cNvPr>
          <p:cNvSpPr>
            <a:spLocks noGrp="1"/>
          </p:cNvSpPr>
          <p:nvPr>
            <p:ph type="body" sz="quarter" idx="15" hasCustomPrompt="1"/>
          </p:nvPr>
        </p:nvSpPr>
        <p:spPr>
          <a:xfrm>
            <a:off x="800100" y="4702502"/>
            <a:ext cx="1868709" cy="376163"/>
          </a:xfrm>
        </p:spPr>
        <p:txBody>
          <a:bodyPr anchor="ctr">
            <a:noAutofit/>
          </a:bodyPr>
          <a:lstStyle>
            <a:lvl1pPr algn="l">
              <a:defRPr sz="1350" b="1">
                <a:solidFill>
                  <a:schemeClr val="bg1"/>
                </a:solidFill>
              </a:defRPr>
            </a:lvl1pPr>
          </a:lstStyle>
          <a:p>
            <a:pPr lvl="0"/>
            <a:r>
              <a:rPr lang="en-US"/>
              <a:t>Presented/Hosted by</a:t>
            </a:r>
          </a:p>
        </p:txBody>
      </p:sp>
      <p:sp>
        <p:nvSpPr>
          <p:cNvPr id="84" name="Text Placeholder 4">
            <a:extLst>
              <a:ext uri="{FF2B5EF4-FFF2-40B4-BE49-F238E27FC236}">
                <a16:creationId xmlns:a16="http://schemas.microsoft.com/office/drawing/2014/main" id="{A582BF2C-4BB6-89FA-B084-A18B691BFA65}"/>
              </a:ext>
            </a:extLst>
          </p:cNvPr>
          <p:cNvSpPr>
            <a:spLocks noGrp="1"/>
          </p:cNvSpPr>
          <p:nvPr>
            <p:ph type="body" sz="quarter" idx="16" hasCustomPrompt="1"/>
          </p:nvPr>
        </p:nvSpPr>
        <p:spPr>
          <a:xfrm>
            <a:off x="800100" y="5124116"/>
            <a:ext cx="3146563" cy="376163"/>
          </a:xfrm>
        </p:spPr>
        <p:txBody>
          <a:bodyPr anchor="ctr">
            <a:noAutofit/>
          </a:bodyPr>
          <a:lstStyle>
            <a:lvl1pPr algn="l">
              <a:defRPr sz="1800" b="0">
                <a:solidFill>
                  <a:schemeClr val="accent4"/>
                </a:solidFill>
              </a:defRPr>
            </a:lvl1pPr>
          </a:lstStyle>
          <a:p>
            <a:pPr lvl="0"/>
            <a:r>
              <a:rPr lang="en-US"/>
              <a:t>Name</a:t>
            </a:r>
          </a:p>
        </p:txBody>
      </p:sp>
      <p:sp>
        <p:nvSpPr>
          <p:cNvPr id="85" name="Text Placeholder 4">
            <a:extLst>
              <a:ext uri="{FF2B5EF4-FFF2-40B4-BE49-F238E27FC236}">
                <a16:creationId xmlns:a16="http://schemas.microsoft.com/office/drawing/2014/main" id="{8B63D954-A57F-7A93-3407-457EC3AC310B}"/>
              </a:ext>
            </a:extLst>
          </p:cNvPr>
          <p:cNvSpPr>
            <a:spLocks noGrp="1"/>
          </p:cNvSpPr>
          <p:nvPr>
            <p:ph type="body" sz="quarter" idx="17" hasCustomPrompt="1"/>
          </p:nvPr>
        </p:nvSpPr>
        <p:spPr>
          <a:xfrm>
            <a:off x="800100" y="5535960"/>
            <a:ext cx="3146563" cy="376163"/>
          </a:xfrm>
        </p:spPr>
        <p:txBody>
          <a:bodyPr anchor="ctr">
            <a:noAutofit/>
          </a:bodyPr>
          <a:lstStyle>
            <a:lvl1pPr algn="l">
              <a:defRPr sz="1350" b="0">
                <a:solidFill>
                  <a:schemeClr val="bg1"/>
                </a:solidFill>
              </a:defRPr>
            </a:lvl1pPr>
          </a:lstStyle>
          <a:p>
            <a:pPr lvl="0"/>
            <a:r>
              <a:rPr lang="en-US"/>
              <a:t>Title</a:t>
            </a:r>
          </a:p>
        </p:txBody>
      </p:sp>
      <p:sp>
        <p:nvSpPr>
          <p:cNvPr id="5" name="Picture Placeholder 8">
            <a:extLst>
              <a:ext uri="{FF2B5EF4-FFF2-40B4-BE49-F238E27FC236}">
                <a16:creationId xmlns:a16="http://schemas.microsoft.com/office/drawing/2014/main" id="{2677DE31-D835-527B-7132-BA5F59B8E24B}"/>
              </a:ext>
            </a:extLst>
          </p:cNvPr>
          <p:cNvSpPr>
            <a:spLocks noGrp="1"/>
          </p:cNvSpPr>
          <p:nvPr>
            <p:ph type="pic" sz="quarter" idx="14"/>
          </p:nvPr>
        </p:nvSpPr>
        <p:spPr>
          <a:xfrm>
            <a:off x="3647163" y="3507663"/>
            <a:ext cx="1063548" cy="1418063"/>
          </a:xfrm>
          <a:prstGeom prst="ellipse">
            <a:avLst/>
          </a:prstGeom>
        </p:spPr>
        <p:txBody>
          <a:bodyPr/>
          <a:lstStyle/>
          <a:p>
            <a:endParaRPr lang="en-US"/>
          </a:p>
        </p:txBody>
      </p:sp>
      <p:sp>
        <p:nvSpPr>
          <p:cNvPr id="6" name="Text Placeholder 4">
            <a:extLst>
              <a:ext uri="{FF2B5EF4-FFF2-40B4-BE49-F238E27FC236}">
                <a16:creationId xmlns:a16="http://schemas.microsoft.com/office/drawing/2014/main" id="{9FEB51A4-43B5-D1F4-456B-AC7D0126043E}"/>
              </a:ext>
            </a:extLst>
          </p:cNvPr>
          <p:cNvSpPr>
            <a:spLocks noGrp="1"/>
          </p:cNvSpPr>
          <p:nvPr>
            <p:ph type="body" sz="quarter" idx="10" hasCustomPrompt="1"/>
          </p:nvPr>
        </p:nvSpPr>
        <p:spPr>
          <a:xfrm>
            <a:off x="800101" y="2056503"/>
            <a:ext cx="3748142" cy="1017584"/>
          </a:xfrm>
        </p:spPr>
        <p:txBody>
          <a:bodyPr anchor="ctr">
            <a:noAutofit/>
          </a:bodyPr>
          <a:lstStyle>
            <a:lvl1pPr algn="l">
              <a:lnSpc>
                <a:spcPct val="100000"/>
              </a:lnSpc>
              <a:defRPr sz="3000" b="1">
                <a:solidFill>
                  <a:schemeClr val="bg1"/>
                </a:solidFill>
              </a:defRPr>
            </a:lvl1pPr>
          </a:lstStyle>
          <a:p>
            <a:pPr lvl="0"/>
            <a:r>
              <a:rPr lang="en-US"/>
              <a:t>Title Goes Here</a:t>
            </a:r>
          </a:p>
        </p:txBody>
      </p:sp>
      <p:sp>
        <p:nvSpPr>
          <p:cNvPr id="7" name="Text Placeholder 4">
            <a:extLst>
              <a:ext uri="{FF2B5EF4-FFF2-40B4-BE49-F238E27FC236}">
                <a16:creationId xmlns:a16="http://schemas.microsoft.com/office/drawing/2014/main" id="{27858F8B-0977-C4FD-0369-2BC77172413F}"/>
              </a:ext>
            </a:extLst>
          </p:cNvPr>
          <p:cNvSpPr>
            <a:spLocks noGrp="1"/>
          </p:cNvSpPr>
          <p:nvPr>
            <p:ph type="body" sz="quarter" idx="11" hasCustomPrompt="1"/>
          </p:nvPr>
        </p:nvSpPr>
        <p:spPr>
          <a:xfrm>
            <a:off x="800100" y="3137149"/>
            <a:ext cx="2937013" cy="494027"/>
          </a:xfrm>
        </p:spPr>
        <p:txBody>
          <a:bodyPr anchor="ctr">
            <a:normAutofit/>
          </a:bodyPr>
          <a:lstStyle>
            <a:lvl1pPr algn="l">
              <a:defRPr sz="1800" b="1">
                <a:solidFill>
                  <a:schemeClr val="accent4"/>
                </a:solidFill>
              </a:defRPr>
            </a:lvl1pPr>
          </a:lstStyle>
          <a:p>
            <a:pPr lvl="0"/>
            <a:r>
              <a:rPr lang="en-US"/>
              <a:t>Subtitle Goes Here</a:t>
            </a:r>
          </a:p>
        </p:txBody>
      </p:sp>
      <p:sp>
        <p:nvSpPr>
          <p:cNvPr id="8" name="Text Placeholder 4">
            <a:extLst>
              <a:ext uri="{FF2B5EF4-FFF2-40B4-BE49-F238E27FC236}">
                <a16:creationId xmlns:a16="http://schemas.microsoft.com/office/drawing/2014/main" id="{EDF9DC4F-5202-2151-9D5F-D9B5375B7C59}"/>
              </a:ext>
            </a:extLst>
          </p:cNvPr>
          <p:cNvSpPr>
            <a:spLocks noGrp="1"/>
          </p:cNvSpPr>
          <p:nvPr>
            <p:ph type="body" sz="quarter" idx="18" hasCustomPrompt="1"/>
          </p:nvPr>
        </p:nvSpPr>
        <p:spPr>
          <a:xfrm>
            <a:off x="800101" y="3694237"/>
            <a:ext cx="2230659" cy="494027"/>
          </a:xfrm>
        </p:spPr>
        <p:txBody>
          <a:bodyPr anchor="ctr">
            <a:normAutofit/>
          </a:bodyPr>
          <a:lstStyle>
            <a:lvl1pPr algn="l">
              <a:defRPr sz="1800" b="0">
                <a:solidFill>
                  <a:schemeClr val="bg1"/>
                </a:solidFill>
              </a:defRPr>
            </a:lvl1pPr>
          </a:lstStyle>
          <a:p>
            <a:pPr lvl="0"/>
            <a:r>
              <a:rPr lang="en-US"/>
              <a:t>Month xx, 20xx</a:t>
            </a:r>
          </a:p>
        </p:txBody>
      </p:sp>
    </p:spTree>
    <p:extLst>
      <p:ext uri="{BB962C8B-B14F-4D97-AF65-F5344CB8AC3E}">
        <p14:creationId xmlns:p14="http://schemas.microsoft.com/office/powerpoint/2010/main" val="2558391453"/>
      </p:ext>
    </p:extLst>
  </p:cSld>
  <p:clrMapOvr>
    <a:masterClrMapping/>
  </p:clrMapOvr>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Speaker 8">
    <p:spTree>
      <p:nvGrpSpPr>
        <p:cNvPr id="1" name=""/>
        <p:cNvGrpSpPr/>
        <p:nvPr/>
      </p:nvGrpSpPr>
      <p:grpSpPr>
        <a:xfrm>
          <a:off x="0" y="0"/>
          <a:ext cx="0" cy="0"/>
          <a:chOff x="0" y="0"/>
          <a:chExt cx="0" cy="0"/>
        </a:xfrm>
      </p:grpSpPr>
      <p:sp>
        <p:nvSpPr>
          <p:cNvPr id="86" name="Freeform 85">
            <a:extLst>
              <a:ext uri="{FF2B5EF4-FFF2-40B4-BE49-F238E27FC236}">
                <a16:creationId xmlns:a16="http://schemas.microsoft.com/office/drawing/2014/main" id="{06DDFAE9-78DF-399E-2329-41ACE177AB17}"/>
              </a:ext>
            </a:extLst>
          </p:cNvPr>
          <p:cNvSpPr/>
          <p:nvPr userDrawn="1"/>
        </p:nvSpPr>
        <p:spPr>
          <a:xfrm rot="5400000" flipH="1">
            <a:off x="4860758" y="-288758"/>
            <a:ext cx="3994485" cy="4571999"/>
          </a:xfrm>
          <a:custGeom>
            <a:avLst/>
            <a:gdLst>
              <a:gd name="connsiteX0" fmla="*/ 4959260 w 8948554"/>
              <a:gd name="connsiteY0" fmla="*/ 0 h 6858001"/>
              <a:gd name="connsiteX1" fmla="*/ 8948554 w 8948554"/>
              <a:gd name="connsiteY1" fmla="*/ 0 h 6858001"/>
              <a:gd name="connsiteX2" fmla="*/ 8948554 w 8948554"/>
              <a:gd name="connsiteY2" fmla="*/ 6858000 h 6858001"/>
              <a:gd name="connsiteX3" fmla="*/ 5819872 w 8948554"/>
              <a:gd name="connsiteY3" fmla="*/ 6858000 h 6858001"/>
              <a:gd name="connsiteX4" fmla="*/ 5819872 w 8948554"/>
              <a:gd name="connsiteY4" fmla="*/ 6858001 h 6858001"/>
              <a:gd name="connsiteX5" fmla="*/ 1721077 w 8948554"/>
              <a:gd name="connsiteY5" fmla="*/ 6858001 h 6858001"/>
              <a:gd name="connsiteX6" fmla="*/ 1609183 w 8948554"/>
              <a:gd name="connsiteY6" fmla="*/ 6762677 h 6858001"/>
              <a:gd name="connsiteX7" fmla="*/ 0 w 8948554"/>
              <a:gd name="connsiteY7" fmla="*/ 3379809 h 6858001"/>
              <a:gd name="connsiteX8" fmla="*/ 1414490 w 8948554"/>
              <a:gd name="connsiteY8" fmla="*/ 179496 h 6858001"/>
              <a:gd name="connsiteX9" fmla="*/ 1605918 w 8948554"/>
              <a:gd name="connsiteY9" fmla="*/ 1 h 6858001"/>
              <a:gd name="connsiteX10" fmla="*/ 4959260 w 8948554"/>
              <a:gd name="connsiteY10"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8554" h="6858001">
                <a:moveTo>
                  <a:pt x="4959260" y="0"/>
                </a:moveTo>
                <a:lnTo>
                  <a:pt x="8948554" y="0"/>
                </a:lnTo>
                <a:lnTo>
                  <a:pt x="8948554" y="6858000"/>
                </a:lnTo>
                <a:lnTo>
                  <a:pt x="5819872" y="6858000"/>
                </a:lnTo>
                <a:lnTo>
                  <a:pt x="5819872" y="6858001"/>
                </a:lnTo>
                <a:lnTo>
                  <a:pt x="1721077" y="6858001"/>
                </a:lnTo>
                <a:lnTo>
                  <a:pt x="1609183" y="6762677"/>
                </a:lnTo>
                <a:cubicBezTo>
                  <a:pt x="609371" y="5869200"/>
                  <a:pt x="0" y="4682305"/>
                  <a:pt x="0" y="3379809"/>
                </a:cubicBezTo>
                <a:cubicBezTo>
                  <a:pt x="0" y="2164147"/>
                  <a:pt x="530829" y="1049185"/>
                  <a:pt x="1414490" y="179496"/>
                </a:cubicBezTo>
                <a:lnTo>
                  <a:pt x="1605918" y="1"/>
                </a:lnTo>
                <a:lnTo>
                  <a:pt x="4959260" y="1"/>
                </a:lnTo>
                <a:close/>
              </a:path>
            </a:pathLst>
          </a:custGeom>
          <a:gradFill>
            <a:gsLst>
              <a:gs pos="0">
                <a:srgbClr val="051923"/>
              </a:gs>
              <a:gs pos="100000">
                <a:srgbClr val="02284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79" name="Freeform 78">
            <a:extLst>
              <a:ext uri="{FF2B5EF4-FFF2-40B4-BE49-F238E27FC236}">
                <a16:creationId xmlns:a16="http://schemas.microsoft.com/office/drawing/2014/main" id="{FB05ABBB-DAE4-8E34-8B65-C75C4C264537}"/>
              </a:ext>
            </a:extLst>
          </p:cNvPr>
          <p:cNvSpPr/>
          <p:nvPr userDrawn="1"/>
        </p:nvSpPr>
        <p:spPr>
          <a:xfrm flipH="1">
            <a:off x="1" y="-1"/>
            <a:ext cx="5814107" cy="6858001"/>
          </a:xfrm>
          <a:custGeom>
            <a:avLst/>
            <a:gdLst>
              <a:gd name="connsiteX0" fmla="*/ 4959260 w 8948554"/>
              <a:gd name="connsiteY0" fmla="*/ 0 h 6858001"/>
              <a:gd name="connsiteX1" fmla="*/ 8948554 w 8948554"/>
              <a:gd name="connsiteY1" fmla="*/ 0 h 6858001"/>
              <a:gd name="connsiteX2" fmla="*/ 8948554 w 8948554"/>
              <a:gd name="connsiteY2" fmla="*/ 6858000 h 6858001"/>
              <a:gd name="connsiteX3" fmla="*/ 5819872 w 8948554"/>
              <a:gd name="connsiteY3" fmla="*/ 6858000 h 6858001"/>
              <a:gd name="connsiteX4" fmla="*/ 5819872 w 8948554"/>
              <a:gd name="connsiteY4" fmla="*/ 6858001 h 6858001"/>
              <a:gd name="connsiteX5" fmla="*/ 1721077 w 8948554"/>
              <a:gd name="connsiteY5" fmla="*/ 6858001 h 6858001"/>
              <a:gd name="connsiteX6" fmla="*/ 1609183 w 8948554"/>
              <a:gd name="connsiteY6" fmla="*/ 6762677 h 6858001"/>
              <a:gd name="connsiteX7" fmla="*/ 0 w 8948554"/>
              <a:gd name="connsiteY7" fmla="*/ 3379809 h 6858001"/>
              <a:gd name="connsiteX8" fmla="*/ 1414490 w 8948554"/>
              <a:gd name="connsiteY8" fmla="*/ 179496 h 6858001"/>
              <a:gd name="connsiteX9" fmla="*/ 1605918 w 8948554"/>
              <a:gd name="connsiteY9" fmla="*/ 1 h 6858001"/>
              <a:gd name="connsiteX10" fmla="*/ 4959260 w 8948554"/>
              <a:gd name="connsiteY10"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8554" h="6858001">
                <a:moveTo>
                  <a:pt x="4959260" y="0"/>
                </a:moveTo>
                <a:lnTo>
                  <a:pt x="8948554" y="0"/>
                </a:lnTo>
                <a:lnTo>
                  <a:pt x="8948554" y="6858000"/>
                </a:lnTo>
                <a:lnTo>
                  <a:pt x="5819872" y="6858000"/>
                </a:lnTo>
                <a:lnTo>
                  <a:pt x="5819872" y="6858001"/>
                </a:lnTo>
                <a:lnTo>
                  <a:pt x="1721077" y="6858001"/>
                </a:lnTo>
                <a:lnTo>
                  <a:pt x="1609183" y="6762677"/>
                </a:lnTo>
                <a:cubicBezTo>
                  <a:pt x="609371" y="5869200"/>
                  <a:pt x="0" y="4682305"/>
                  <a:pt x="0" y="3379809"/>
                </a:cubicBezTo>
                <a:cubicBezTo>
                  <a:pt x="0" y="2164147"/>
                  <a:pt x="530829" y="1049185"/>
                  <a:pt x="1414490" y="179496"/>
                </a:cubicBezTo>
                <a:lnTo>
                  <a:pt x="1605918" y="1"/>
                </a:lnTo>
                <a:lnTo>
                  <a:pt x="4959260" y="1"/>
                </a:lnTo>
                <a:close/>
              </a:path>
            </a:pathLst>
          </a:custGeom>
          <a:gradFill>
            <a:gsLst>
              <a:gs pos="0">
                <a:srgbClr val="005C94"/>
              </a:gs>
              <a:gs pos="100000">
                <a:schemeClr val="tx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83" name="Text Placeholder 4">
            <a:extLst>
              <a:ext uri="{FF2B5EF4-FFF2-40B4-BE49-F238E27FC236}">
                <a16:creationId xmlns:a16="http://schemas.microsoft.com/office/drawing/2014/main" id="{5AF39F29-4D5D-9BC4-7A0A-7CB1805093B5}"/>
              </a:ext>
            </a:extLst>
          </p:cNvPr>
          <p:cNvSpPr>
            <a:spLocks noGrp="1"/>
          </p:cNvSpPr>
          <p:nvPr>
            <p:ph type="body" sz="quarter" idx="15" hasCustomPrompt="1"/>
          </p:nvPr>
        </p:nvSpPr>
        <p:spPr>
          <a:xfrm>
            <a:off x="800100" y="4702502"/>
            <a:ext cx="1868709" cy="376163"/>
          </a:xfrm>
        </p:spPr>
        <p:txBody>
          <a:bodyPr anchor="ctr">
            <a:noAutofit/>
          </a:bodyPr>
          <a:lstStyle>
            <a:lvl1pPr algn="l">
              <a:defRPr sz="1350" b="1">
                <a:solidFill>
                  <a:schemeClr val="bg1"/>
                </a:solidFill>
              </a:defRPr>
            </a:lvl1pPr>
          </a:lstStyle>
          <a:p>
            <a:pPr lvl="0"/>
            <a:r>
              <a:rPr lang="en-US"/>
              <a:t>Presented/Hosted by</a:t>
            </a:r>
          </a:p>
        </p:txBody>
      </p:sp>
      <p:sp>
        <p:nvSpPr>
          <p:cNvPr id="84" name="Text Placeholder 4">
            <a:extLst>
              <a:ext uri="{FF2B5EF4-FFF2-40B4-BE49-F238E27FC236}">
                <a16:creationId xmlns:a16="http://schemas.microsoft.com/office/drawing/2014/main" id="{A582BF2C-4BB6-89FA-B084-A18B691BFA65}"/>
              </a:ext>
            </a:extLst>
          </p:cNvPr>
          <p:cNvSpPr>
            <a:spLocks noGrp="1"/>
          </p:cNvSpPr>
          <p:nvPr>
            <p:ph type="body" sz="quarter" idx="16" hasCustomPrompt="1"/>
          </p:nvPr>
        </p:nvSpPr>
        <p:spPr>
          <a:xfrm>
            <a:off x="800100" y="5124116"/>
            <a:ext cx="3146563" cy="376163"/>
          </a:xfrm>
        </p:spPr>
        <p:txBody>
          <a:bodyPr anchor="ctr">
            <a:noAutofit/>
          </a:bodyPr>
          <a:lstStyle>
            <a:lvl1pPr algn="l">
              <a:defRPr sz="1800" b="0">
                <a:solidFill>
                  <a:schemeClr val="accent4"/>
                </a:solidFill>
              </a:defRPr>
            </a:lvl1pPr>
          </a:lstStyle>
          <a:p>
            <a:pPr lvl="0"/>
            <a:r>
              <a:rPr lang="en-US"/>
              <a:t>Name</a:t>
            </a:r>
          </a:p>
        </p:txBody>
      </p:sp>
      <p:sp>
        <p:nvSpPr>
          <p:cNvPr id="85" name="Text Placeholder 4">
            <a:extLst>
              <a:ext uri="{FF2B5EF4-FFF2-40B4-BE49-F238E27FC236}">
                <a16:creationId xmlns:a16="http://schemas.microsoft.com/office/drawing/2014/main" id="{8B63D954-A57F-7A93-3407-457EC3AC310B}"/>
              </a:ext>
            </a:extLst>
          </p:cNvPr>
          <p:cNvSpPr>
            <a:spLocks noGrp="1"/>
          </p:cNvSpPr>
          <p:nvPr>
            <p:ph type="body" sz="quarter" idx="17" hasCustomPrompt="1"/>
          </p:nvPr>
        </p:nvSpPr>
        <p:spPr>
          <a:xfrm>
            <a:off x="800100" y="5535960"/>
            <a:ext cx="3146563" cy="376163"/>
          </a:xfrm>
        </p:spPr>
        <p:txBody>
          <a:bodyPr anchor="ctr">
            <a:noAutofit/>
          </a:bodyPr>
          <a:lstStyle>
            <a:lvl1pPr algn="l">
              <a:defRPr sz="1350" b="0">
                <a:solidFill>
                  <a:schemeClr val="bg1"/>
                </a:solidFill>
              </a:defRPr>
            </a:lvl1pPr>
          </a:lstStyle>
          <a:p>
            <a:pPr lvl="0"/>
            <a:r>
              <a:rPr lang="en-US"/>
              <a:t>Title</a:t>
            </a:r>
          </a:p>
        </p:txBody>
      </p:sp>
      <p:sp>
        <p:nvSpPr>
          <p:cNvPr id="5" name="Picture Placeholder 8">
            <a:extLst>
              <a:ext uri="{FF2B5EF4-FFF2-40B4-BE49-F238E27FC236}">
                <a16:creationId xmlns:a16="http://schemas.microsoft.com/office/drawing/2014/main" id="{2677DE31-D835-527B-7132-BA5F59B8E24B}"/>
              </a:ext>
            </a:extLst>
          </p:cNvPr>
          <p:cNvSpPr>
            <a:spLocks noGrp="1"/>
          </p:cNvSpPr>
          <p:nvPr>
            <p:ph type="pic" sz="quarter" idx="14"/>
          </p:nvPr>
        </p:nvSpPr>
        <p:spPr>
          <a:xfrm>
            <a:off x="3647163" y="3507663"/>
            <a:ext cx="1063548" cy="1418063"/>
          </a:xfrm>
          <a:prstGeom prst="ellipse">
            <a:avLst/>
          </a:prstGeom>
        </p:spPr>
        <p:txBody>
          <a:bodyPr/>
          <a:lstStyle/>
          <a:p>
            <a:endParaRPr lang="en-US"/>
          </a:p>
        </p:txBody>
      </p:sp>
      <p:sp>
        <p:nvSpPr>
          <p:cNvPr id="6" name="Text Placeholder 4">
            <a:extLst>
              <a:ext uri="{FF2B5EF4-FFF2-40B4-BE49-F238E27FC236}">
                <a16:creationId xmlns:a16="http://schemas.microsoft.com/office/drawing/2014/main" id="{9FEB51A4-43B5-D1F4-456B-AC7D0126043E}"/>
              </a:ext>
            </a:extLst>
          </p:cNvPr>
          <p:cNvSpPr>
            <a:spLocks noGrp="1"/>
          </p:cNvSpPr>
          <p:nvPr>
            <p:ph type="body" sz="quarter" idx="10" hasCustomPrompt="1"/>
          </p:nvPr>
        </p:nvSpPr>
        <p:spPr>
          <a:xfrm>
            <a:off x="800101" y="2056503"/>
            <a:ext cx="3748142" cy="1017584"/>
          </a:xfrm>
        </p:spPr>
        <p:txBody>
          <a:bodyPr anchor="ctr">
            <a:noAutofit/>
          </a:bodyPr>
          <a:lstStyle>
            <a:lvl1pPr algn="l">
              <a:lnSpc>
                <a:spcPct val="100000"/>
              </a:lnSpc>
              <a:defRPr sz="3000" b="1">
                <a:solidFill>
                  <a:schemeClr val="bg1"/>
                </a:solidFill>
              </a:defRPr>
            </a:lvl1pPr>
          </a:lstStyle>
          <a:p>
            <a:pPr lvl="0"/>
            <a:r>
              <a:rPr lang="en-US"/>
              <a:t>Title Goes Here</a:t>
            </a:r>
          </a:p>
        </p:txBody>
      </p:sp>
      <p:sp>
        <p:nvSpPr>
          <p:cNvPr id="7" name="Text Placeholder 4">
            <a:extLst>
              <a:ext uri="{FF2B5EF4-FFF2-40B4-BE49-F238E27FC236}">
                <a16:creationId xmlns:a16="http://schemas.microsoft.com/office/drawing/2014/main" id="{27858F8B-0977-C4FD-0369-2BC77172413F}"/>
              </a:ext>
            </a:extLst>
          </p:cNvPr>
          <p:cNvSpPr>
            <a:spLocks noGrp="1"/>
          </p:cNvSpPr>
          <p:nvPr>
            <p:ph type="body" sz="quarter" idx="11" hasCustomPrompt="1"/>
          </p:nvPr>
        </p:nvSpPr>
        <p:spPr>
          <a:xfrm>
            <a:off x="800100" y="3137149"/>
            <a:ext cx="2937013" cy="494027"/>
          </a:xfrm>
        </p:spPr>
        <p:txBody>
          <a:bodyPr anchor="ctr">
            <a:normAutofit/>
          </a:bodyPr>
          <a:lstStyle>
            <a:lvl1pPr algn="l">
              <a:defRPr sz="1800" b="1">
                <a:solidFill>
                  <a:schemeClr val="accent4"/>
                </a:solidFill>
              </a:defRPr>
            </a:lvl1pPr>
          </a:lstStyle>
          <a:p>
            <a:pPr lvl="0"/>
            <a:r>
              <a:rPr lang="en-US"/>
              <a:t>Subtitle Goes Here</a:t>
            </a:r>
          </a:p>
        </p:txBody>
      </p:sp>
      <p:sp>
        <p:nvSpPr>
          <p:cNvPr id="8" name="Text Placeholder 4">
            <a:extLst>
              <a:ext uri="{FF2B5EF4-FFF2-40B4-BE49-F238E27FC236}">
                <a16:creationId xmlns:a16="http://schemas.microsoft.com/office/drawing/2014/main" id="{EDF9DC4F-5202-2151-9D5F-D9B5375B7C59}"/>
              </a:ext>
            </a:extLst>
          </p:cNvPr>
          <p:cNvSpPr>
            <a:spLocks noGrp="1"/>
          </p:cNvSpPr>
          <p:nvPr>
            <p:ph type="body" sz="quarter" idx="18" hasCustomPrompt="1"/>
          </p:nvPr>
        </p:nvSpPr>
        <p:spPr>
          <a:xfrm>
            <a:off x="800101" y="3694237"/>
            <a:ext cx="2230659" cy="494027"/>
          </a:xfrm>
        </p:spPr>
        <p:txBody>
          <a:bodyPr anchor="ctr">
            <a:normAutofit/>
          </a:bodyPr>
          <a:lstStyle>
            <a:lvl1pPr algn="l">
              <a:defRPr sz="1800" b="0">
                <a:solidFill>
                  <a:schemeClr val="bg1"/>
                </a:solidFill>
              </a:defRPr>
            </a:lvl1pPr>
          </a:lstStyle>
          <a:p>
            <a:pPr lvl="0"/>
            <a:r>
              <a:rPr lang="en-US"/>
              <a:t>Month xx, 20xx</a:t>
            </a:r>
          </a:p>
        </p:txBody>
      </p:sp>
    </p:spTree>
    <p:extLst>
      <p:ext uri="{BB962C8B-B14F-4D97-AF65-F5344CB8AC3E}">
        <p14:creationId xmlns:p14="http://schemas.microsoft.com/office/powerpoint/2010/main" val="3971226209"/>
      </p:ext>
    </p:extLst>
  </p:cSld>
  <p:clrMapOvr>
    <a:masterClrMapping/>
  </p:clrMapOvr>
  <p:extLst>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Speaker 9">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D8FA2A-D1DF-DD89-95F9-02EDCF52B158}"/>
              </a:ext>
            </a:extLst>
          </p:cNvPr>
          <p:cNvSpPr/>
          <p:nvPr userDrawn="1"/>
        </p:nvSpPr>
        <p:spPr>
          <a:xfrm>
            <a:off x="1" y="0"/>
            <a:ext cx="4992221" cy="6858000"/>
          </a:xfrm>
          <a:prstGeom prst="rect">
            <a:avLst/>
          </a:prstGeom>
          <a:gradFill>
            <a:gsLst>
              <a:gs pos="0">
                <a:srgbClr val="022840"/>
              </a:gs>
              <a:gs pos="98000">
                <a:srgbClr val="051923"/>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Picture Placeholder 8">
            <a:extLst>
              <a:ext uri="{FF2B5EF4-FFF2-40B4-BE49-F238E27FC236}">
                <a16:creationId xmlns:a16="http://schemas.microsoft.com/office/drawing/2014/main" id="{D5549EC0-FF4D-D96F-908A-5A8EF954FC02}"/>
              </a:ext>
            </a:extLst>
          </p:cNvPr>
          <p:cNvSpPr>
            <a:spLocks noGrp="1"/>
          </p:cNvSpPr>
          <p:nvPr>
            <p:ph type="pic" sz="quarter" idx="14"/>
          </p:nvPr>
        </p:nvSpPr>
        <p:spPr>
          <a:xfrm>
            <a:off x="6444619" y="2578832"/>
            <a:ext cx="1275254" cy="1700337"/>
          </a:xfrm>
          <a:prstGeom prst="ellipse">
            <a:avLst/>
          </a:prstGeom>
        </p:spPr>
        <p:txBody>
          <a:bodyPr/>
          <a:lstStyle/>
          <a:p>
            <a:endParaRPr lang="en-US"/>
          </a:p>
        </p:txBody>
      </p:sp>
      <p:sp>
        <p:nvSpPr>
          <p:cNvPr id="22" name="Text Placeholder 4">
            <a:extLst>
              <a:ext uri="{FF2B5EF4-FFF2-40B4-BE49-F238E27FC236}">
                <a16:creationId xmlns:a16="http://schemas.microsoft.com/office/drawing/2014/main" id="{EB14C423-903C-2103-A5BF-A0128211B0B2}"/>
              </a:ext>
            </a:extLst>
          </p:cNvPr>
          <p:cNvSpPr>
            <a:spLocks noGrp="1"/>
          </p:cNvSpPr>
          <p:nvPr>
            <p:ph type="body" sz="quarter" idx="10" hasCustomPrompt="1"/>
          </p:nvPr>
        </p:nvSpPr>
        <p:spPr>
          <a:xfrm>
            <a:off x="800101" y="2460312"/>
            <a:ext cx="3455894" cy="1517915"/>
          </a:xfrm>
        </p:spPr>
        <p:txBody>
          <a:bodyPr rIns="91440" anchor="ctr">
            <a:noAutofit/>
          </a:bodyPr>
          <a:lstStyle>
            <a:lvl1pPr algn="ctr">
              <a:lnSpc>
                <a:spcPct val="100000"/>
              </a:lnSpc>
              <a:defRPr sz="3000" b="1">
                <a:solidFill>
                  <a:schemeClr val="bg1"/>
                </a:solidFill>
              </a:defRPr>
            </a:lvl1pPr>
          </a:lstStyle>
          <a:p>
            <a:pPr lvl="0"/>
            <a:r>
              <a:rPr lang="en-US"/>
              <a:t>Title Goes Here</a:t>
            </a:r>
          </a:p>
        </p:txBody>
      </p:sp>
      <p:sp>
        <p:nvSpPr>
          <p:cNvPr id="23" name="Text Placeholder 4">
            <a:extLst>
              <a:ext uri="{FF2B5EF4-FFF2-40B4-BE49-F238E27FC236}">
                <a16:creationId xmlns:a16="http://schemas.microsoft.com/office/drawing/2014/main" id="{8467204E-5EAE-5D62-389A-D6EA53AD8204}"/>
              </a:ext>
            </a:extLst>
          </p:cNvPr>
          <p:cNvSpPr>
            <a:spLocks noGrp="1"/>
          </p:cNvSpPr>
          <p:nvPr>
            <p:ph type="body" sz="quarter" idx="11" hasCustomPrompt="1"/>
          </p:nvPr>
        </p:nvSpPr>
        <p:spPr>
          <a:xfrm>
            <a:off x="1059542" y="4041288"/>
            <a:ext cx="2937013" cy="494027"/>
          </a:xfrm>
        </p:spPr>
        <p:txBody>
          <a:bodyPr rIns="91440" anchor="ctr">
            <a:normAutofit/>
          </a:bodyPr>
          <a:lstStyle>
            <a:lvl1pPr algn="ctr">
              <a:defRPr sz="1800" b="1">
                <a:solidFill>
                  <a:schemeClr val="accent4"/>
                </a:solidFill>
              </a:defRPr>
            </a:lvl1pPr>
          </a:lstStyle>
          <a:p>
            <a:pPr lvl="0"/>
            <a:r>
              <a:rPr lang="en-US"/>
              <a:t>Subtitle Goes Here</a:t>
            </a:r>
          </a:p>
        </p:txBody>
      </p:sp>
      <p:sp>
        <p:nvSpPr>
          <p:cNvPr id="25" name="Text Placeholder 4">
            <a:extLst>
              <a:ext uri="{FF2B5EF4-FFF2-40B4-BE49-F238E27FC236}">
                <a16:creationId xmlns:a16="http://schemas.microsoft.com/office/drawing/2014/main" id="{21A552CC-15A7-E3F5-5563-E2553BA1FF42}"/>
              </a:ext>
            </a:extLst>
          </p:cNvPr>
          <p:cNvSpPr>
            <a:spLocks noGrp="1"/>
          </p:cNvSpPr>
          <p:nvPr>
            <p:ph type="body" sz="quarter" idx="15" hasCustomPrompt="1"/>
          </p:nvPr>
        </p:nvSpPr>
        <p:spPr>
          <a:xfrm>
            <a:off x="5805896" y="1792269"/>
            <a:ext cx="2552700" cy="376163"/>
          </a:xfrm>
        </p:spPr>
        <p:txBody>
          <a:bodyPr rIns="91440" anchor="ctr">
            <a:noAutofit/>
          </a:bodyPr>
          <a:lstStyle>
            <a:lvl1pPr algn="ctr">
              <a:defRPr sz="1350" b="1">
                <a:solidFill>
                  <a:schemeClr val="bg1"/>
                </a:solidFill>
              </a:defRPr>
            </a:lvl1pPr>
          </a:lstStyle>
          <a:p>
            <a:pPr lvl="0"/>
            <a:r>
              <a:rPr lang="en-US"/>
              <a:t>Presented/Hosted by</a:t>
            </a:r>
          </a:p>
        </p:txBody>
      </p:sp>
      <p:sp>
        <p:nvSpPr>
          <p:cNvPr id="26" name="Text Placeholder 4">
            <a:extLst>
              <a:ext uri="{FF2B5EF4-FFF2-40B4-BE49-F238E27FC236}">
                <a16:creationId xmlns:a16="http://schemas.microsoft.com/office/drawing/2014/main" id="{06FAE65C-E3F9-9061-E659-ED68C49FD8F8}"/>
              </a:ext>
            </a:extLst>
          </p:cNvPr>
          <p:cNvSpPr>
            <a:spLocks noGrp="1"/>
          </p:cNvSpPr>
          <p:nvPr>
            <p:ph type="body" sz="quarter" idx="16" hasCustomPrompt="1"/>
          </p:nvPr>
        </p:nvSpPr>
        <p:spPr>
          <a:xfrm>
            <a:off x="6080033" y="4680559"/>
            <a:ext cx="2004426" cy="376163"/>
          </a:xfrm>
        </p:spPr>
        <p:txBody>
          <a:bodyPr rIns="0" anchor="ctr">
            <a:noAutofit/>
          </a:bodyPr>
          <a:lstStyle>
            <a:lvl1pPr algn="ctr">
              <a:defRPr sz="1800" b="1">
                <a:solidFill>
                  <a:schemeClr val="accent4"/>
                </a:solidFill>
              </a:defRPr>
            </a:lvl1pPr>
          </a:lstStyle>
          <a:p>
            <a:pPr lvl="0"/>
            <a:r>
              <a:rPr lang="en-US"/>
              <a:t>Name</a:t>
            </a:r>
          </a:p>
        </p:txBody>
      </p:sp>
      <p:sp>
        <p:nvSpPr>
          <p:cNvPr id="27" name="Text Placeholder 4">
            <a:extLst>
              <a:ext uri="{FF2B5EF4-FFF2-40B4-BE49-F238E27FC236}">
                <a16:creationId xmlns:a16="http://schemas.microsoft.com/office/drawing/2014/main" id="{92464FF3-E6C1-622B-74A3-D8E57B030DCB}"/>
              </a:ext>
            </a:extLst>
          </p:cNvPr>
          <p:cNvSpPr>
            <a:spLocks noGrp="1"/>
          </p:cNvSpPr>
          <p:nvPr>
            <p:ph type="body" sz="quarter" idx="17" hasCustomPrompt="1"/>
          </p:nvPr>
        </p:nvSpPr>
        <p:spPr>
          <a:xfrm>
            <a:off x="6080033" y="5092403"/>
            <a:ext cx="2004426" cy="376163"/>
          </a:xfrm>
        </p:spPr>
        <p:txBody>
          <a:bodyPr rIns="0" anchor="ctr">
            <a:noAutofit/>
          </a:bodyPr>
          <a:lstStyle>
            <a:lvl1pPr algn="ctr">
              <a:defRPr sz="1350" b="0">
                <a:solidFill>
                  <a:schemeClr val="bg1"/>
                </a:solidFill>
              </a:defRPr>
            </a:lvl1pPr>
          </a:lstStyle>
          <a:p>
            <a:pPr lvl="0"/>
            <a:r>
              <a:rPr lang="en-US"/>
              <a:t>Title</a:t>
            </a:r>
          </a:p>
        </p:txBody>
      </p:sp>
      <p:sp>
        <p:nvSpPr>
          <p:cNvPr id="6" name="Text Placeholder 4">
            <a:extLst>
              <a:ext uri="{FF2B5EF4-FFF2-40B4-BE49-F238E27FC236}">
                <a16:creationId xmlns:a16="http://schemas.microsoft.com/office/drawing/2014/main" id="{6D0D4C78-A1C1-0E8E-40AC-F76045F78D60}"/>
              </a:ext>
            </a:extLst>
          </p:cNvPr>
          <p:cNvSpPr>
            <a:spLocks noGrp="1"/>
          </p:cNvSpPr>
          <p:nvPr>
            <p:ph type="body" sz="quarter" idx="18" hasCustomPrompt="1"/>
          </p:nvPr>
        </p:nvSpPr>
        <p:spPr>
          <a:xfrm>
            <a:off x="190711" y="231820"/>
            <a:ext cx="2904915" cy="1025483"/>
          </a:xfrm>
        </p:spPr>
        <p:txBody>
          <a:bodyPr rIns="91440" anchor="ctr">
            <a:noAutofit/>
          </a:bodyPr>
          <a:lstStyle>
            <a:lvl1pPr algn="l">
              <a:defRPr sz="1050" b="0" i="1">
                <a:solidFill>
                  <a:schemeClr val="bg1"/>
                </a:solidFill>
              </a:defRPr>
            </a:lvl1pPr>
          </a:lstStyle>
          <a:p>
            <a:r>
              <a:rPr lang="en-US">
                <a:solidFill>
                  <a:schemeClr val="bg1"/>
                </a:solidFill>
              </a:rPr>
              <a:t>If applicable, add a photo within this area behind title text. Arrange &gt; send to back. Add a square transparent overlay on top of photo with color #003554. Delete this text box when done.</a:t>
            </a:r>
          </a:p>
        </p:txBody>
      </p:sp>
      <p:sp>
        <p:nvSpPr>
          <p:cNvPr id="7" name="Text Placeholder 4">
            <a:extLst>
              <a:ext uri="{FF2B5EF4-FFF2-40B4-BE49-F238E27FC236}">
                <a16:creationId xmlns:a16="http://schemas.microsoft.com/office/drawing/2014/main" id="{74904CB8-DEC7-AD89-C350-12B3F4B497BC}"/>
              </a:ext>
            </a:extLst>
          </p:cNvPr>
          <p:cNvSpPr>
            <a:spLocks noGrp="1"/>
          </p:cNvSpPr>
          <p:nvPr>
            <p:ph type="body" sz="quarter" idx="19" hasCustomPrompt="1"/>
          </p:nvPr>
        </p:nvSpPr>
        <p:spPr>
          <a:xfrm>
            <a:off x="1059542" y="4598376"/>
            <a:ext cx="2937013" cy="494027"/>
          </a:xfrm>
        </p:spPr>
        <p:txBody>
          <a:bodyPr rIns="91440" anchor="ctr">
            <a:normAutofit/>
          </a:bodyPr>
          <a:lstStyle>
            <a:lvl1pPr algn="ctr">
              <a:defRPr sz="1350" b="0">
                <a:solidFill>
                  <a:schemeClr val="bg1"/>
                </a:solidFill>
              </a:defRPr>
            </a:lvl1pPr>
          </a:lstStyle>
          <a:p>
            <a:pPr lvl="0"/>
            <a:r>
              <a:rPr lang="en-US"/>
              <a:t>Month xx, 20xx</a:t>
            </a:r>
          </a:p>
        </p:txBody>
      </p:sp>
      <p:cxnSp>
        <p:nvCxnSpPr>
          <p:cNvPr id="10" name="Straight Connector 9">
            <a:extLst>
              <a:ext uri="{FF2B5EF4-FFF2-40B4-BE49-F238E27FC236}">
                <a16:creationId xmlns:a16="http://schemas.microsoft.com/office/drawing/2014/main" id="{A1A07644-FEA5-EC3C-2568-B7162B9C8C54}"/>
              </a:ext>
            </a:extLst>
          </p:cNvPr>
          <p:cNvCxnSpPr>
            <a:cxnSpLocks/>
          </p:cNvCxnSpPr>
          <p:nvPr userDrawn="1"/>
        </p:nvCxnSpPr>
        <p:spPr>
          <a:xfrm>
            <a:off x="6177781" y="2213979"/>
            <a:ext cx="1808933" cy="0"/>
          </a:xfrm>
          <a:prstGeom prst="line">
            <a:avLst/>
          </a:prstGeom>
          <a:ln w="38100" cap="rnd">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82654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E QR">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23E8DD-B4F6-E6CD-69AD-344F8C0B0B6B}"/>
              </a:ext>
            </a:extLst>
          </p:cNvPr>
          <p:cNvSpPr/>
          <p:nvPr userDrawn="1"/>
        </p:nvSpPr>
        <p:spPr>
          <a:xfrm>
            <a:off x="6188337" y="0"/>
            <a:ext cx="2955664" cy="6858000"/>
          </a:xfrm>
          <a:prstGeom prst="rect">
            <a:avLst/>
          </a:prstGeom>
          <a:gradFill>
            <a:gsLst>
              <a:gs pos="0">
                <a:schemeClr val="tx2"/>
              </a:gs>
              <a:gs pos="100000">
                <a:srgbClr val="00558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A white text on a black background&#10;&#10;Description automatically generated">
            <a:extLst>
              <a:ext uri="{FF2B5EF4-FFF2-40B4-BE49-F238E27FC236}">
                <a16:creationId xmlns:a16="http://schemas.microsoft.com/office/drawing/2014/main" id="{AB2B6B84-7B43-B1E6-BC30-E5663BE7DD18}"/>
              </a:ext>
            </a:extLst>
          </p:cNvPr>
          <p:cNvPicPr>
            <a:picLocks noChangeAspect="1"/>
          </p:cNvPicPr>
          <p:nvPr userDrawn="1"/>
        </p:nvPicPr>
        <p:blipFill>
          <a:blip r:embed="rId2"/>
          <a:stretch>
            <a:fillRect/>
          </a:stretch>
        </p:blipFill>
        <p:spPr>
          <a:xfrm>
            <a:off x="6529887" y="5820289"/>
            <a:ext cx="2272561" cy="420646"/>
          </a:xfrm>
          <a:prstGeom prst="rect">
            <a:avLst/>
          </a:prstGeom>
        </p:spPr>
      </p:pic>
      <p:sp>
        <p:nvSpPr>
          <p:cNvPr id="9" name="Picture Placeholder 8">
            <a:extLst>
              <a:ext uri="{FF2B5EF4-FFF2-40B4-BE49-F238E27FC236}">
                <a16:creationId xmlns:a16="http://schemas.microsoft.com/office/drawing/2014/main" id="{4FFABF26-2350-D2EB-082E-2920E28FED8F}"/>
              </a:ext>
            </a:extLst>
          </p:cNvPr>
          <p:cNvSpPr>
            <a:spLocks noGrp="1"/>
          </p:cNvSpPr>
          <p:nvPr>
            <p:ph type="pic" sz="quarter" idx="10"/>
          </p:nvPr>
        </p:nvSpPr>
        <p:spPr>
          <a:xfrm>
            <a:off x="6717239" y="2000008"/>
            <a:ext cx="1897856" cy="2528887"/>
          </a:xfrm>
        </p:spPr>
        <p:txBody>
          <a:bodyPr/>
          <a:lstStyle/>
          <a:p>
            <a:endParaRPr lang="en-US"/>
          </a:p>
        </p:txBody>
      </p:sp>
      <p:sp>
        <p:nvSpPr>
          <p:cNvPr id="7" name="TextBox 6">
            <a:extLst>
              <a:ext uri="{FF2B5EF4-FFF2-40B4-BE49-F238E27FC236}">
                <a16:creationId xmlns:a16="http://schemas.microsoft.com/office/drawing/2014/main" id="{32BA5E00-C1BB-C88B-9456-C3C807A02AF3}"/>
              </a:ext>
            </a:extLst>
          </p:cNvPr>
          <p:cNvSpPr txBox="1"/>
          <p:nvPr userDrawn="1"/>
        </p:nvSpPr>
        <p:spPr>
          <a:xfrm>
            <a:off x="512540" y="1028701"/>
            <a:ext cx="4954346" cy="1015663"/>
          </a:xfrm>
          <a:prstGeom prst="rect">
            <a:avLst/>
          </a:prstGeom>
          <a:noFill/>
        </p:spPr>
        <p:txBody>
          <a:bodyPr wrap="square" rtlCol="0">
            <a:spAutoFit/>
          </a:bodyPr>
          <a:lstStyle/>
          <a:p>
            <a:pPr algn="l">
              <a:lnSpc>
                <a:spcPct val="100000"/>
              </a:lnSpc>
              <a:defRPr/>
            </a:pPr>
            <a:r>
              <a:rPr lang="en-US" sz="3000">
                <a:solidFill>
                  <a:srgbClr val="FFFFFF"/>
                </a:solidFill>
                <a:latin typeface="Arial" panose="020B0604020202020204" pitchFamily="34" charset="0"/>
                <a:cs typeface="Arial" panose="020B0604020202020204" pitchFamily="34" charset="0"/>
              </a:rPr>
              <a:t>Most agents </a:t>
            </a:r>
            <a:r>
              <a:rPr lang="en-US" sz="3000" b="1">
                <a:solidFill>
                  <a:srgbClr val="00AEEF"/>
                </a:solidFill>
                <a:latin typeface="Arial" panose="020B0604020202020204" pitchFamily="34" charset="0"/>
                <a:cs typeface="Arial" panose="020B0604020202020204" pitchFamily="34" charset="0"/>
              </a:rPr>
              <a:t>know</a:t>
            </a:r>
            <a:r>
              <a:rPr lang="en-US" sz="3000" b="1">
                <a:solidFill>
                  <a:srgbClr val="FFFFFF"/>
                </a:solidFill>
                <a:latin typeface="Arial" panose="020B0604020202020204" pitchFamily="34" charset="0"/>
                <a:cs typeface="Arial" panose="020B0604020202020204" pitchFamily="34" charset="0"/>
              </a:rPr>
              <a:t> </a:t>
            </a:r>
          </a:p>
          <a:p>
            <a:pPr algn="l">
              <a:lnSpc>
                <a:spcPct val="100000"/>
              </a:lnSpc>
              <a:defRPr/>
            </a:pPr>
            <a:r>
              <a:rPr lang="en-US" sz="3000">
                <a:solidFill>
                  <a:srgbClr val="FFFFFF"/>
                </a:solidFill>
                <a:latin typeface="Arial" panose="020B0604020202020204" pitchFamily="34" charset="0"/>
                <a:cs typeface="Arial" panose="020B0604020202020204" pitchFamily="34" charset="0"/>
              </a:rPr>
              <a:t>what’s happening.</a:t>
            </a:r>
          </a:p>
        </p:txBody>
      </p:sp>
      <p:sp>
        <p:nvSpPr>
          <p:cNvPr id="8" name="TextBox 7">
            <a:extLst>
              <a:ext uri="{FF2B5EF4-FFF2-40B4-BE49-F238E27FC236}">
                <a16:creationId xmlns:a16="http://schemas.microsoft.com/office/drawing/2014/main" id="{AA78125A-FF12-9EBB-D96F-69489E8E34DB}"/>
              </a:ext>
            </a:extLst>
          </p:cNvPr>
          <p:cNvSpPr txBox="1"/>
          <p:nvPr userDrawn="1"/>
        </p:nvSpPr>
        <p:spPr>
          <a:xfrm>
            <a:off x="512542" y="2778798"/>
            <a:ext cx="4954346" cy="1015663"/>
          </a:xfrm>
          <a:prstGeom prst="rect">
            <a:avLst/>
          </a:prstGeom>
          <a:noFill/>
        </p:spPr>
        <p:txBody>
          <a:bodyPr wrap="square" rtlCol="0">
            <a:spAutoFit/>
          </a:bodyPr>
          <a:lstStyle/>
          <a:p>
            <a:pPr algn="l">
              <a:lnSpc>
                <a:spcPct val="100000"/>
              </a:lnSpc>
              <a:defRPr/>
            </a:pPr>
            <a:r>
              <a:rPr lang="en-US" sz="3000">
                <a:solidFill>
                  <a:srgbClr val="FFFFFF"/>
                </a:solidFill>
                <a:latin typeface="Arial" panose="020B0604020202020204" pitchFamily="34" charset="0"/>
                <a:cs typeface="Arial" panose="020B0604020202020204" pitchFamily="34" charset="0"/>
              </a:rPr>
              <a:t>Good agents </a:t>
            </a:r>
            <a:r>
              <a:rPr lang="en-US" sz="3000" b="1">
                <a:solidFill>
                  <a:srgbClr val="00AEEF"/>
                </a:solidFill>
                <a:latin typeface="Arial" panose="020B0604020202020204" pitchFamily="34" charset="0"/>
                <a:cs typeface="Arial" panose="020B0604020202020204" pitchFamily="34" charset="0"/>
              </a:rPr>
              <a:t>understand </a:t>
            </a:r>
          </a:p>
          <a:p>
            <a:pPr algn="l">
              <a:lnSpc>
                <a:spcPct val="100000"/>
              </a:lnSpc>
              <a:defRPr/>
            </a:pPr>
            <a:r>
              <a:rPr lang="en-US" sz="3000">
                <a:solidFill>
                  <a:srgbClr val="FFFFFF"/>
                </a:solidFill>
                <a:latin typeface="Arial" panose="020B0604020202020204" pitchFamily="34" charset="0"/>
                <a:cs typeface="Arial" panose="020B0604020202020204" pitchFamily="34" charset="0"/>
              </a:rPr>
              <a:t>what’s happening.</a:t>
            </a:r>
          </a:p>
        </p:txBody>
      </p:sp>
      <p:sp>
        <p:nvSpPr>
          <p:cNvPr id="10" name="TextBox 9">
            <a:extLst>
              <a:ext uri="{FF2B5EF4-FFF2-40B4-BE49-F238E27FC236}">
                <a16:creationId xmlns:a16="http://schemas.microsoft.com/office/drawing/2014/main" id="{9907F0E4-4DCC-B0A6-ADDD-0D301374E342}"/>
              </a:ext>
            </a:extLst>
          </p:cNvPr>
          <p:cNvSpPr txBox="1"/>
          <p:nvPr userDrawn="1"/>
        </p:nvSpPr>
        <p:spPr>
          <a:xfrm>
            <a:off x="512540" y="4528895"/>
            <a:ext cx="5702079" cy="1015663"/>
          </a:xfrm>
          <a:prstGeom prst="rect">
            <a:avLst/>
          </a:prstGeom>
          <a:noFill/>
        </p:spPr>
        <p:txBody>
          <a:bodyPr wrap="square" rtlCol="0">
            <a:spAutoFit/>
          </a:bodyPr>
          <a:lstStyle/>
          <a:p>
            <a:pPr algn="l">
              <a:lnSpc>
                <a:spcPct val="100000"/>
              </a:lnSpc>
              <a:defRPr/>
            </a:pPr>
            <a:r>
              <a:rPr lang="en-US" sz="3000">
                <a:solidFill>
                  <a:srgbClr val="FFFFFF"/>
                </a:solidFill>
                <a:latin typeface="Arial" panose="020B0604020202020204" pitchFamily="34" charset="0"/>
                <a:cs typeface="Arial" panose="020B0604020202020204" pitchFamily="34" charset="0"/>
              </a:rPr>
              <a:t>Only great agents can </a:t>
            </a:r>
            <a:r>
              <a:rPr lang="en-US" sz="3000" b="1">
                <a:solidFill>
                  <a:srgbClr val="00AEEF"/>
                </a:solidFill>
                <a:latin typeface="Arial" panose="020B0604020202020204" pitchFamily="34" charset="0"/>
                <a:cs typeface="Arial" panose="020B0604020202020204" pitchFamily="34" charset="0"/>
              </a:rPr>
              <a:t>explain </a:t>
            </a:r>
            <a:r>
              <a:rPr lang="en-US" sz="3000">
                <a:solidFill>
                  <a:srgbClr val="FFFFFF"/>
                </a:solidFill>
                <a:latin typeface="Arial" panose="020B0604020202020204" pitchFamily="34" charset="0"/>
                <a:cs typeface="Arial" panose="020B0604020202020204" pitchFamily="34" charset="0"/>
              </a:rPr>
              <a:t>what’s happening.</a:t>
            </a:r>
            <a:endParaRPr lang="en-US" sz="405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645790"/>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Speaker 10">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A40399-C67A-78EA-3368-C4B20E9A61CA}"/>
              </a:ext>
            </a:extLst>
          </p:cNvPr>
          <p:cNvSpPr>
            <a:spLocks noGrp="1"/>
          </p:cNvSpPr>
          <p:nvPr>
            <p:ph type="title" hasCustomPrompt="1"/>
          </p:nvPr>
        </p:nvSpPr>
        <p:spPr>
          <a:xfrm>
            <a:off x="1228725" y="3970228"/>
            <a:ext cx="6686550" cy="794472"/>
          </a:xfrm>
          <a:prstGeom prst="rect">
            <a:avLst/>
          </a:prstGeom>
        </p:spPr>
        <p:txBody>
          <a:bodyPr vert="horz" lIns="0" tIns="45720" rIns="0" bIns="45720" rtlCol="0" anchor="ctr">
            <a:normAutofit/>
          </a:bodyPr>
          <a:lstStyle>
            <a:lvl1pPr algn="ctr">
              <a:lnSpc>
                <a:spcPct val="100000"/>
              </a:lnSpc>
              <a:defRPr sz="3600">
                <a:solidFill>
                  <a:schemeClr val="bg1"/>
                </a:solidFill>
              </a:defRPr>
            </a:lvl1pPr>
          </a:lstStyle>
          <a:p>
            <a:r>
              <a:rPr lang="en-US"/>
              <a:t>Title Goes Here</a:t>
            </a:r>
          </a:p>
        </p:txBody>
      </p:sp>
      <p:sp>
        <p:nvSpPr>
          <p:cNvPr id="5" name="Text Placeholder 4">
            <a:extLst>
              <a:ext uri="{FF2B5EF4-FFF2-40B4-BE49-F238E27FC236}">
                <a16:creationId xmlns:a16="http://schemas.microsoft.com/office/drawing/2014/main" id="{CFB95ABF-5F3F-E4FA-A1B4-E1F64E3DF298}"/>
              </a:ext>
            </a:extLst>
          </p:cNvPr>
          <p:cNvSpPr>
            <a:spLocks noGrp="1"/>
          </p:cNvSpPr>
          <p:nvPr>
            <p:ph type="body" sz="quarter" idx="11" hasCustomPrompt="1"/>
          </p:nvPr>
        </p:nvSpPr>
        <p:spPr>
          <a:xfrm>
            <a:off x="1228725" y="4764702"/>
            <a:ext cx="6686550" cy="577321"/>
          </a:xfrm>
        </p:spPr>
        <p:txBody>
          <a:bodyPr rIns="0" anchor="ctr">
            <a:normAutofit/>
          </a:bodyPr>
          <a:lstStyle>
            <a:lvl1pPr algn="ctr">
              <a:defRPr sz="2100" b="0">
                <a:solidFill>
                  <a:schemeClr val="accent4"/>
                </a:solidFill>
              </a:defRPr>
            </a:lvl1pPr>
          </a:lstStyle>
          <a:p>
            <a:pPr lvl="0"/>
            <a:r>
              <a:rPr lang="en-US"/>
              <a:t>Subtitle Goes Here</a:t>
            </a:r>
          </a:p>
        </p:txBody>
      </p:sp>
      <p:sp>
        <p:nvSpPr>
          <p:cNvPr id="6" name="Text Placeholder 4">
            <a:extLst>
              <a:ext uri="{FF2B5EF4-FFF2-40B4-BE49-F238E27FC236}">
                <a16:creationId xmlns:a16="http://schemas.microsoft.com/office/drawing/2014/main" id="{D61E33BF-B28A-DA0B-DA49-15B31D408009}"/>
              </a:ext>
            </a:extLst>
          </p:cNvPr>
          <p:cNvSpPr>
            <a:spLocks noGrp="1"/>
          </p:cNvSpPr>
          <p:nvPr>
            <p:ph type="body" sz="quarter" idx="12" hasCustomPrompt="1"/>
          </p:nvPr>
        </p:nvSpPr>
        <p:spPr>
          <a:xfrm>
            <a:off x="1228724" y="5342023"/>
            <a:ext cx="6686550" cy="577321"/>
          </a:xfrm>
        </p:spPr>
        <p:txBody>
          <a:bodyPr rIns="0" anchor="ctr">
            <a:normAutofit/>
          </a:bodyPr>
          <a:lstStyle>
            <a:lvl1pPr algn="ctr">
              <a:defRPr sz="2100" b="0">
                <a:solidFill>
                  <a:schemeClr val="bg1"/>
                </a:solidFill>
              </a:defRPr>
            </a:lvl1pPr>
          </a:lstStyle>
          <a:p>
            <a:pPr lvl="0"/>
            <a:r>
              <a:rPr lang="en-US"/>
              <a:t>Month xx, 20xx</a:t>
            </a:r>
          </a:p>
        </p:txBody>
      </p:sp>
      <p:sp>
        <p:nvSpPr>
          <p:cNvPr id="3" name="Picture Placeholder 12">
            <a:extLst>
              <a:ext uri="{FF2B5EF4-FFF2-40B4-BE49-F238E27FC236}">
                <a16:creationId xmlns:a16="http://schemas.microsoft.com/office/drawing/2014/main" id="{E44D67CC-1514-EAC7-71F8-49542AE85190}"/>
              </a:ext>
            </a:extLst>
          </p:cNvPr>
          <p:cNvSpPr>
            <a:spLocks noGrp="1"/>
          </p:cNvSpPr>
          <p:nvPr>
            <p:ph type="pic" sz="quarter" idx="10"/>
          </p:nvPr>
        </p:nvSpPr>
        <p:spPr>
          <a:xfrm>
            <a:off x="-1" y="-1"/>
            <a:ext cx="9144000" cy="3064044"/>
          </a:xfrm>
          <a:noFill/>
        </p:spPr>
        <p:txBody>
          <a:bodyPr/>
          <a:lstStyle>
            <a:lvl1pPr>
              <a:defRPr>
                <a:solidFill>
                  <a:schemeClr val="bg1"/>
                </a:solidFill>
              </a:defRPr>
            </a:lvl1pPr>
          </a:lstStyle>
          <a:p>
            <a:endParaRPr lang="en-US"/>
          </a:p>
        </p:txBody>
      </p:sp>
      <p:sp>
        <p:nvSpPr>
          <p:cNvPr id="7" name="Picture Placeholder 8">
            <a:extLst>
              <a:ext uri="{FF2B5EF4-FFF2-40B4-BE49-F238E27FC236}">
                <a16:creationId xmlns:a16="http://schemas.microsoft.com/office/drawing/2014/main" id="{B30641DC-52C9-E06C-2C6C-420830959DAF}"/>
              </a:ext>
            </a:extLst>
          </p:cNvPr>
          <p:cNvSpPr>
            <a:spLocks noGrp="1"/>
          </p:cNvSpPr>
          <p:nvPr>
            <p:ph type="pic" sz="quarter" idx="14"/>
          </p:nvPr>
        </p:nvSpPr>
        <p:spPr>
          <a:xfrm>
            <a:off x="3934372" y="2132629"/>
            <a:ext cx="1275254" cy="1700337"/>
          </a:xfrm>
          <a:prstGeom prst="ellipse">
            <a:avLst/>
          </a:prstGeom>
        </p:spPr>
        <p:txBody>
          <a:bodyPr/>
          <a:lstStyle/>
          <a:p>
            <a:endParaRPr lang="en-US"/>
          </a:p>
        </p:txBody>
      </p:sp>
    </p:spTree>
    <p:extLst>
      <p:ext uri="{BB962C8B-B14F-4D97-AF65-F5344CB8AC3E}">
        <p14:creationId xmlns:p14="http://schemas.microsoft.com/office/powerpoint/2010/main" val="209726920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Speaker 11">
    <p:spTree>
      <p:nvGrpSpPr>
        <p:cNvPr id="1" name=""/>
        <p:cNvGrpSpPr/>
        <p:nvPr/>
      </p:nvGrpSpPr>
      <p:grpSpPr>
        <a:xfrm>
          <a:off x="0" y="0"/>
          <a:ext cx="0" cy="0"/>
          <a:chOff x="0" y="0"/>
          <a:chExt cx="0" cy="0"/>
        </a:xfrm>
      </p:grpSpPr>
      <p:sp>
        <p:nvSpPr>
          <p:cNvPr id="4" name="Picture Placeholder 12">
            <a:extLst>
              <a:ext uri="{FF2B5EF4-FFF2-40B4-BE49-F238E27FC236}">
                <a16:creationId xmlns:a16="http://schemas.microsoft.com/office/drawing/2014/main" id="{9566CE0F-3D9C-6513-DBEE-63388B5B9821}"/>
              </a:ext>
            </a:extLst>
          </p:cNvPr>
          <p:cNvSpPr>
            <a:spLocks noGrp="1"/>
          </p:cNvSpPr>
          <p:nvPr>
            <p:ph type="pic" sz="quarter" idx="10"/>
          </p:nvPr>
        </p:nvSpPr>
        <p:spPr>
          <a:xfrm>
            <a:off x="-1" y="-1"/>
            <a:ext cx="9144000" cy="3064044"/>
          </a:xfrm>
          <a:noFill/>
        </p:spPr>
        <p:txBody>
          <a:bodyPr/>
          <a:lstStyle>
            <a:lvl1pPr>
              <a:defRPr>
                <a:solidFill>
                  <a:schemeClr val="bg1"/>
                </a:solidFill>
              </a:defRPr>
            </a:lvl1pPr>
          </a:lstStyle>
          <a:p>
            <a:endParaRPr lang="en-US"/>
          </a:p>
        </p:txBody>
      </p:sp>
      <p:sp>
        <p:nvSpPr>
          <p:cNvPr id="2" name="Title Placeholder 1">
            <a:extLst>
              <a:ext uri="{FF2B5EF4-FFF2-40B4-BE49-F238E27FC236}">
                <a16:creationId xmlns:a16="http://schemas.microsoft.com/office/drawing/2014/main" id="{4EA40399-C67A-78EA-3368-C4B20E9A61CA}"/>
              </a:ext>
            </a:extLst>
          </p:cNvPr>
          <p:cNvSpPr>
            <a:spLocks noGrp="1"/>
          </p:cNvSpPr>
          <p:nvPr>
            <p:ph type="title" hasCustomPrompt="1"/>
          </p:nvPr>
        </p:nvSpPr>
        <p:spPr>
          <a:xfrm>
            <a:off x="1228725" y="3970228"/>
            <a:ext cx="6686550" cy="794472"/>
          </a:xfrm>
          <a:prstGeom prst="rect">
            <a:avLst/>
          </a:prstGeom>
        </p:spPr>
        <p:txBody>
          <a:bodyPr vert="horz" lIns="0" tIns="45720" rIns="0" bIns="45720" rtlCol="0" anchor="ctr">
            <a:normAutofit/>
          </a:bodyPr>
          <a:lstStyle>
            <a:lvl1pPr algn="ctr">
              <a:lnSpc>
                <a:spcPct val="100000"/>
              </a:lnSpc>
              <a:defRPr sz="3600">
                <a:solidFill>
                  <a:schemeClr val="bg1"/>
                </a:solidFill>
              </a:defRPr>
            </a:lvl1pPr>
          </a:lstStyle>
          <a:p>
            <a:r>
              <a:rPr lang="en-US"/>
              <a:t>Title Goes Here</a:t>
            </a:r>
          </a:p>
        </p:txBody>
      </p:sp>
      <p:sp>
        <p:nvSpPr>
          <p:cNvPr id="5" name="Text Placeholder 4">
            <a:extLst>
              <a:ext uri="{FF2B5EF4-FFF2-40B4-BE49-F238E27FC236}">
                <a16:creationId xmlns:a16="http://schemas.microsoft.com/office/drawing/2014/main" id="{CFB95ABF-5F3F-E4FA-A1B4-E1F64E3DF298}"/>
              </a:ext>
            </a:extLst>
          </p:cNvPr>
          <p:cNvSpPr>
            <a:spLocks noGrp="1"/>
          </p:cNvSpPr>
          <p:nvPr>
            <p:ph type="body" sz="quarter" idx="11" hasCustomPrompt="1"/>
          </p:nvPr>
        </p:nvSpPr>
        <p:spPr>
          <a:xfrm>
            <a:off x="1228725" y="4764702"/>
            <a:ext cx="6686550" cy="577321"/>
          </a:xfrm>
        </p:spPr>
        <p:txBody>
          <a:bodyPr rIns="0" anchor="ctr">
            <a:normAutofit/>
          </a:bodyPr>
          <a:lstStyle>
            <a:lvl1pPr algn="ctr">
              <a:defRPr sz="2100" b="0">
                <a:solidFill>
                  <a:schemeClr val="accent4"/>
                </a:solidFill>
              </a:defRPr>
            </a:lvl1pPr>
          </a:lstStyle>
          <a:p>
            <a:pPr lvl="0"/>
            <a:r>
              <a:rPr lang="en-US"/>
              <a:t>Subtitle Goes Here</a:t>
            </a:r>
          </a:p>
        </p:txBody>
      </p:sp>
      <p:sp>
        <p:nvSpPr>
          <p:cNvPr id="6" name="Text Placeholder 4">
            <a:extLst>
              <a:ext uri="{FF2B5EF4-FFF2-40B4-BE49-F238E27FC236}">
                <a16:creationId xmlns:a16="http://schemas.microsoft.com/office/drawing/2014/main" id="{D61E33BF-B28A-DA0B-DA49-15B31D408009}"/>
              </a:ext>
            </a:extLst>
          </p:cNvPr>
          <p:cNvSpPr>
            <a:spLocks noGrp="1"/>
          </p:cNvSpPr>
          <p:nvPr>
            <p:ph type="body" sz="quarter" idx="12" hasCustomPrompt="1"/>
          </p:nvPr>
        </p:nvSpPr>
        <p:spPr>
          <a:xfrm>
            <a:off x="1228724" y="5342023"/>
            <a:ext cx="6686550" cy="577321"/>
          </a:xfrm>
        </p:spPr>
        <p:txBody>
          <a:bodyPr rIns="0" anchor="ctr">
            <a:normAutofit/>
          </a:bodyPr>
          <a:lstStyle>
            <a:lvl1pPr algn="ctr">
              <a:defRPr sz="2100" b="0">
                <a:solidFill>
                  <a:schemeClr val="bg1"/>
                </a:solidFill>
              </a:defRPr>
            </a:lvl1pPr>
          </a:lstStyle>
          <a:p>
            <a:pPr lvl="0"/>
            <a:r>
              <a:rPr lang="en-US"/>
              <a:t>Month xx, 20xx</a:t>
            </a:r>
          </a:p>
        </p:txBody>
      </p:sp>
      <p:sp>
        <p:nvSpPr>
          <p:cNvPr id="3" name="Picture Placeholder 8">
            <a:extLst>
              <a:ext uri="{FF2B5EF4-FFF2-40B4-BE49-F238E27FC236}">
                <a16:creationId xmlns:a16="http://schemas.microsoft.com/office/drawing/2014/main" id="{4C309C92-EF97-2C66-F357-00FC25C4EE69}"/>
              </a:ext>
            </a:extLst>
          </p:cNvPr>
          <p:cNvSpPr>
            <a:spLocks noGrp="1"/>
          </p:cNvSpPr>
          <p:nvPr>
            <p:ph type="pic" sz="quarter" idx="14"/>
          </p:nvPr>
        </p:nvSpPr>
        <p:spPr>
          <a:xfrm>
            <a:off x="3934372" y="2132629"/>
            <a:ext cx="1275254" cy="1700337"/>
          </a:xfrm>
          <a:prstGeom prst="ellipse">
            <a:avLst/>
          </a:prstGeom>
        </p:spPr>
        <p:txBody>
          <a:bodyPr/>
          <a:lstStyle/>
          <a:p>
            <a:endParaRPr lang="en-US"/>
          </a:p>
        </p:txBody>
      </p:sp>
    </p:spTree>
    <p:extLst>
      <p:ext uri="{BB962C8B-B14F-4D97-AF65-F5344CB8AC3E}">
        <p14:creationId xmlns:p14="http://schemas.microsoft.com/office/powerpoint/2010/main" val="321229265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asic-Long-Copy">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829031CF-342E-AD45-AD90-1B0E57E6240C}"/>
              </a:ext>
            </a:extLst>
          </p:cNvPr>
          <p:cNvSpPr>
            <a:spLocks noGrp="1"/>
          </p:cNvSpPr>
          <p:nvPr>
            <p:ph type="body" sz="quarter" idx="10" hasCustomPrompt="1"/>
          </p:nvPr>
        </p:nvSpPr>
        <p:spPr>
          <a:xfrm>
            <a:off x="387351" y="6481050"/>
            <a:ext cx="8375650" cy="218439"/>
          </a:xfrm>
        </p:spPr>
        <p:txBody>
          <a:bodyPr lIns="0" rIns="0">
            <a:noAutofit/>
          </a:bodyPr>
          <a:lstStyle>
            <a:lvl1pPr marL="0" indent="0" algn="r">
              <a:buNone/>
              <a:defRPr sz="900" b="0">
                <a:solidFill>
                  <a:schemeClr val="bg2">
                    <a:lumMod val="90000"/>
                  </a:schemeClr>
                </a:solidFill>
                <a:latin typeface="Arial" panose="020B0604020202020204" pitchFamily="34" charset="0"/>
                <a:cs typeface="Arial" panose="020B0604020202020204" pitchFamily="34" charset="0"/>
              </a:defRPr>
            </a:lvl1pPr>
          </a:lstStyle>
          <a:p>
            <a:pPr lvl="0"/>
            <a:r>
              <a:rPr lang="en-US"/>
              <a:t>Source: XYZ</a:t>
            </a:r>
          </a:p>
        </p:txBody>
      </p:sp>
      <p:sp>
        <p:nvSpPr>
          <p:cNvPr id="11" name="Title 10">
            <a:extLst>
              <a:ext uri="{FF2B5EF4-FFF2-40B4-BE49-F238E27FC236}">
                <a16:creationId xmlns:a16="http://schemas.microsoft.com/office/drawing/2014/main" id="{81541932-45EF-644E-A7DD-3138C507C169}"/>
              </a:ext>
            </a:extLst>
          </p:cNvPr>
          <p:cNvSpPr>
            <a:spLocks noGrp="1"/>
          </p:cNvSpPr>
          <p:nvPr>
            <p:ph type="title" hasCustomPrompt="1"/>
          </p:nvPr>
        </p:nvSpPr>
        <p:spPr>
          <a:xfrm>
            <a:off x="800100" y="414277"/>
            <a:ext cx="7543800" cy="423253"/>
          </a:xfrm>
        </p:spPr>
        <p:txBody>
          <a:bodyPr lIns="0" tIns="0" rIns="0" bIns="0" anchor="t" anchorCtr="0">
            <a:noAutofit/>
          </a:bodyPr>
          <a:lstStyle>
            <a:lvl1pPr>
              <a:lnSpc>
                <a:spcPct val="100000"/>
              </a:lnSpc>
              <a:defRPr sz="2400" b="1">
                <a:solidFill>
                  <a:schemeClr val="tx1"/>
                </a:solidFill>
              </a:defRPr>
            </a:lvl1pPr>
          </a:lstStyle>
          <a:p>
            <a:r>
              <a:rPr lang="en-US"/>
              <a:t>Slide Title</a:t>
            </a:r>
          </a:p>
        </p:txBody>
      </p:sp>
      <p:sp>
        <p:nvSpPr>
          <p:cNvPr id="9" name="Text Placeholder 3">
            <a:extLst>
              <a:ext uri="{FF2B5EF4-FFF2-40B4-BE49-F238E27FC236}">
                <a16:creationId xmlns:a16="http://schemas.microsoft.com/office/drawing/2014/main" id="{A8AEAE57-D98F-A44B-83B3-908CCB1D2424}"/>
              </a:ext>
            </a:extLst>
          </p:cNvPr>
          <p:cNvSpPr>
            <a:spLocks noGrp="1"/>
          </p:cNvSpPr>
          <p:nvPr>
            <p:ph type="body" sz="quarter" idx="13" hasCustomPrompt="1"/>
          </p:nvPr>
        </p:nvSpPr>
        <p:spPr>
          <a:xfrm>
            <a:off x="800100" y="1070178"/>
            <a:ext cx="7543800" cy="5178225"/>
          </a:xfrm>
        </p:spPr>
        <p:txBody>
          <a:bodyPr lIns="0" tIns="0" rIns="0">
            <a:noAutofit/>
          </a:bodyPr>
          <a:lstStyle>
            <a:lvl1pPr marL="0" indent="0">
              <a:lnSpc>
                <a:spcPct val="100000"/>
              </a:lnSpc>
              <a:buNone/>
              <a:defRPr sz="1350"/>
            </a:lvl1pPr>
            <a:lvl2pPr marL="342892" indent="0">
              <a:lnSpc>
                <a:spcPct val="100000"/>
              </a:lnSpc>
              <a:buNone/>
              <a:defRPr sz="1350"/>
            </a:lvl2pPr>
            <a:lvl3pPr marL="685783" indent="0">
              <a:lnSpc>
                <a:spcPct val="100000"/>
              </a:lnSpc>
              <a:buNone/>
              <a:defRPr sz="1350"/>
            </a:lvl3pPr>
            <a:lvl4pPr marL="1028675" indent="0">
              <a:lnSpc>
                <a:spcPct val="100000"/>
              </a:lnSpc>
              <a:buNone/>
              <a:defRPr sz="1350"/>
            </a:lvl4pPr>
            <a:lvl5pPr marL="1371566" indent="0">
              <a:lnSpc>
                <a:spcPct val="100000"/>
              </a:lnSpc>
              <a:buNone/>
              <a:defRPr sz="1350"/>
            </a:lvl5pPr>
          </a:lstStyle>
          <a:p>
            <a:pPr lvl="0"/>
            <a:r>
              <a:rPr lang="en-US"/>
              <a:t>Longer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041143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34888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Short Quote 1">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8AC453AC-D25A-2684-92CE-8148CE249364}"/>
              </a:ext>
            </a:extLst>
          </p:cNvPr>
          <p:cNvSpPr/>
          <p:nvPr userDrawn="1"/>
        </p:nvSpPr>
        <p:spPr>
          <a:xfrm>
            <a:off x="929641" y="1489530"/>
            <a:ext cx="7481660" cy="4758873"/>
          </a:xfrm>
          <a:prstGeom prst="roundRect">
            <a:avLst>
              <a:gd name="adj" fmla="val 2647"/>
            </a:avLst>
          </a:prstGeom>
          <a:solidFill>
            <a:schemeClr val="accent4"/>
          </a:solidFill>
          <a:ln w="50800">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111214"/>
              </a:solidFill>
              <a:effectLst/>
              <a:uLnTx/>
              <a:uFillTx/>
              <a:latin typeface="Arial" panose="020B0604020202020204"/>
              <a:ea typeface="+mn-ea"/>
              <a:cs typeface="+mn-cs"/>
            </a:endParaRPr>
          </a:p>
        </p:txBody>
      </p:sp>
      <p:sp>
        <p:nvSpPr>
          <p:cNvPr id="15" name="Rounded Rectangle 14">
            <a:extLst>
              <a:ext uri="{FF2B5EF4-FFF2-40B4-BE49-F238E27FC236}">
                <a16:creationId xmlns:a16="http://schemas.microsoft.com/office/drawing/2014/main" id="{C400C2E8-E48A-ABDC-31B1-C8F91EBA15D2}"/>
              </a:ext>
            </a:extLst>
          </p:cNvPr>
          <p:cNvSpPr/>
          <p:nvPr userDrawn="1"/>
        </p:nvSpPr>
        <p:spPr>
          <a:xfrm>
            <a:off x="862240" y="1038312"/>
            <a:ext cx="7481660" cy="5127907"/>
          </a:xfrm>
          <a:prstGeom prst="roundRect">
            <a:avLst>
              <a:gd name="adj" fmla="val 2647"/>
            </a:avLst>
          </a:prstGeom>
          <a:gradFill>
            <a:gsLst>
              <a:gs pos="98000">
                <a:srgbClr val="003554"/>
              </a:gs>
              <a:gs pos="0">
                <a:srgbClr val="022840"/>
              </a:gs>
            </a:gsLst>
            <a:lin ang="5400000" scaled="1"/>
          </a:gradFill>
          <a:ln w="50800">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111214"/>
              </a:solidFill>
              <a:effectLst/>
              <a:uLnTx/>
              <a:uFillTx/>
              <a:latin typeface="Arial" panose="020B0604020202020204"/>
              <a:ea typeface="+mn-ea"/>
              <a:cs typeface="+mn-cs"/>
            </a:endParaRPr>
          </a:p>
        </p:txBody>
      </p:sp>
      <p:sp>
        <p:nvSpPr>
          <p:cNvPr id="16" name="Text Placeholder 5">
            <a:extLst>
              <a:ext uri="{FF2B5EF4-FFF2-40B4-BE49-F238E27FC236}">
                <a16:creationId xmlns:a16="http://schemas.microsoft.com/office/drawing/2014/main" id="{999372C0-67F4-B9EE-9C5D-E1362ECFB13A}"/>
              </a:ext>
            </a:extLst>
          </p:cNvPr>
          <p:cNvSpPr>
            <a:spLocks noGrp="1"/>
          </p:cNvSpPr>
          <p:nvPr>
            <p:ph type="body" sz="quarter" idx="11" hasCustomPrompt="1"/>
          </p:nvPr>
        </p:nvSpPr>
        <p:spPr>
          <a:xfrm>
            <a:off x="1117601" y="5011297"/>
            <a:ext cx="69469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
        <p:nvSpPr>
          <p:cNvPr id="17" name="Text Placeholder 11">
            <a:extLst>
              <a:ext uri="{FF2B5EF4-FFF2-40B4-BE49-F238E27FC236}">
                <a16:creationId xmlns:a16="http://schemas.microsoft.com/office/drawing/2014/main" id="{8FB3A8E3-1B46-A6DB-BB38-9322C8567D21}"/>
              </a:ext>
            </a:extLst>
          </p:cNvPr>
          <p:cNvSpPr>
            <a:spLocks noGrp="1"/>
          </p:cNvSpPr>
          <p:nvPr>
            <p:ph type="body" sz="quarter" idx="12" hasCustomPrompt="1"/>
          </p:nvPr>
        </p:nvSpPr>
        <p:spPr>
          <a:xfrm>
            <a:off x="1117601" y="1899925"/>
            <a:ext cx="6946901" cy="3029189"/>
          </a:xfrm>
        </p:spPr>
        <p:txBody>
          <a:bodyPr rIns="0" anchor="ctr">
            <a:normAutofit/>
          </a:bodyPr>
          <a:lstStyle>
            <a:lvl1pPr marL="0" indent="0" algn="l">
              <a:buNone/>
              <a:defRPr sz="1800">
                <a:solidFill>
                  <a:schemeClr val="bg1"/>
                </a:solidFill>
              </a:defRPr>
            </a:lvl1pPr>
          </a:lstStyle>
          <a:p>
            <a:pPr lvl="0"/>
            <a:r>
              <a:rPr lang="en-US"/>
              <a:t>Quote goes here</a:t>
            </a:r>
          </a:p>
        </p:txBody>
      </p:sp>
      <p:sp>
        <p:nvSpPr>
          <p:cNvPr id="5" name="Rounded Rectangle 4">
            <a:extLst>
              <a:ext uri="{FF2B5EF4-FFF2-40B4-BE49-F238E27FC236}">
                <a16:creationId xmlns:a16="http://schemas.microsoft.com/office/drawing/2014/main" id="{602E91BC-03C1-DB42-9ED4-1BAB9952ECB7}"/>
              </a:ext>
            </a:extLst>
          </p:cNvPr>
          <p:cNvSpPr/>
          <p:nvPr userDrawn="1"/>
        </p:nvSpPr>
        <p:spPr>
          <a:xfrm>
            <a:off x="1117601" y="457202"/>
            <a:ext cx="981081" cy="1258945"/>
          </a:xfrm>
          <a:prstGeom prst="roundRect">
            <a:avLst>
              <a:gd name="adj" fmla="val 110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AF182939-4932-FB1E-0EFB-1B8F7D24CC28}"/>
              </a:ext>
            </a:extLst>
          </p:cNvPr>
          <p:cNvPicPr>
            <a:picLocks noChangeAspect="1"/>
          </p:cNvPicPr>
          <p:nvPr userDrawn="1"/>
        </p:nvPicPr>
        <p:blipFill>
          <a:blip r:embed="rId2"/>
          <a:stretch>
            <a:fillRect/>
          </a:stretch>
        </p:blipFill>
        <p:spPr>
          <a:xfrm>
            <a:off x="1240208" y="691782"/>
            <a:ext cx="715594" cy="762235"/>
          </a:xfrm>
          <a:prstGeom prst="rect">
            <a:avLst/>
          </a:prstGeom>
        </p:spPr>
      </p:pic>
    </p:spTree>
    <p:extLst>
      <p:ext uri="{BB962C8B-B14F-4D97-AF65-F5344CB8AC3E}">
        <p14:creationId xmlns:p14="http://schemas.microsoft.com/office/powerpoint/2010/main" val="109071957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0_Basic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F4F69E-3816-C1E8-AE62-39B0D1256F49}"/>
              </a:ext>
            </a:extLst>
          </p:cNvPr>
          <p:cNvSpPr/>
          <p:nvPr userDrawn="1"/>
        </p:nvSpPr>
        <p:spPr>
          <a:xfrm>
            <a:off x="0" y="5778501"/>
            <a:ext cx="9144000" cy="1079500"/>
          </a:xfrm>
          <a:prstGeom prst="rect">
            <a:avLst/>
          </a:prstGeom>
          <a:gradFill>
            <a:gsLst>
              <a:gs pos="0">
                <a:schemeClr val="tx2"/>
              </a:gs>
              <a:gs pos="100000">
                <a:srgbClr val="004D7C"/>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6" name="Google Shape;173;p44">
            <a:extLst>
              <a:ext uri="{FF2B5EF4-FFF2-40B4-BE49-F238E27FC236}">
                <a16:creationId xmlns:a16="http://schemas.microsoft.com/office/drawing/2014/main" id="{D4A26D81-8892-5A21-8174-49952AEBD101}"/>
              </a:ext>
            </a:extLst>
          </p:cNvPr>
          <p:cNvPicPr preferRelativeResize="0"/>
          <p:nvPr userDrawn="1"/>
        </p:nvPicPr>
        <p:blipFill rotWithShape="1">
          <a:blip r:embed="rId2">
            <a:alphaModFix/>
          </a:blip>
          <a:srcRect l="4278" t="5669" b="14848"/>
          <a:stretch/>
        </p:blipFill>
        <p:spPr>
          <a:xfrm>
            <a:off x="1" y="2"/>
            <a:ext cx="9144003" cy="5778499"/>
          </a:xfrm>
          <a:prstGeom prst="rect">
            <a:avLst/>
          </a:prstGeom>
          <a:noFill/>
          <a:ln>
            <a:noFill/>
          </a:ln>
        </p:spPr>
      </p:pic>
      <p:sp>
        <p:nvSpPr>
          <p:cNvPr id="13" name="Google Shape;174;p44">
            <a:extLst>
              <a:ext uri="{FF2B5EF4-FFF2-40B4-BE49-F238E27FC236}">
                <a16:creationId xmlns:a16="http://schemas.microsoft.com/office/drawing/2014/main" id="{F07B0FD2-5BA1-7DF4-C3C2-EEBBE2D5D008}"/>
              </a:ext>
            </a:extLst>
          </p:cNvPr>
          <p:cNvSpPr/>
          <p:nvPr userDrawn="1"/>
        </p:nvSpPr>
        <p:spPr>
          <a:xfrm>
            <a:off x="0" y="2"/>
            <a:ext cx="9144000" cy="5778499"/>
          </a:xfrm>
          <a:prstGeom prst="rect">
            <a:avLst/>
          </a:prstGeom>
          <a:solidFill>
            <a:srgbClr val="003554">
              <a:alpha val="88627"/>
            </a:srgbClr>
          </a:solidFill>
          <a:ln>
            <a:noFill/>
          </a:ln>
        </p:spPr>
        <p:txBody>
          <a:bodyPr spcFirstLastPara="1" wrap="square" lIns="91425" tIns="91425" rIns="91425" bIns="91425" anchor="ctr" anchorCtr="0">
            <a:noAutofit/>
          </a:bodyPr>
          <a:lstStyle/>
          <a:p>
            <a:pPr algn="ctr"/>
            <a:endParaRPr sz="1800"/>
          </a:p>
        </p:txBody>
      </p:sp>
      <p:sp>
        <p:nvSpPr>
          <p:cNvPr id="25" name="Picture Placeholder 8">
            <a:extLst>
              <a:ext uri="{FF2B5EF4-FFF2-40B4-BE49-F238E27FC236}">
                <a16:creationId xmlns:a16="http://schemas.microsoft.com/office/drawing/2014/main" id="{7E344539-9206-713A-DA44-740206C68C2F}"/>
              </a:ext>
            </a:extLst>
          </p:cNvPr>
          <p:cNvSpPr>
            <a:spLocks noGrp="1"/>
          </p:cNvSpPr>
          <p:nvPr>
            <p:ph type="pic" sz="quarter" idx="14" hasCustomPrompt="1"/>
          </p:nvPr>
        </p:nvSpPr>
        <p:spPr>
          <a:xfrm>
            <a:off x="3887873" y="4675079"/>
            <a:ext cx="1368257" cy="1824341"/>
          </a:xfrm>
          <a:prstGeom prst="ellipse">
            <a:avLst/>
          </a:prstGeom>
        </p:spPr>
        <p:txBody>
          <a:bodyPr>
            <a:normAutofit/>
          </a:bodyPr>
          <a:lstStyle>
            <a:lvl1pPr>
              <a:defRPr sz="1500"/>
            </a:lvl1pPr>
          </a:lstStyle>
          <a:p>
            <a:r>
              <a:rPr lang="en-US"/>
              <a:t>Headshot</a:t>
            </a:r>
          </a:p>
        </p:txBody>
      </p:sp>
      <p:sp>
        <p:nvSpPr>
          <p:cNvPr id="26" name="Text Placeholder 4">
            <a:extLst>
              <a:ext uri="{FF2B5EF4-FFF2-40B4-BE49-F238E27FC236}">
                <a16:creationId xmlns:a16="http://schemas.microsoft.com/office/drawing/2014/main" id="{A5E4070E-4A41-273D-7C09-0E7F8CFFAA8A}"/>
              </a:ext>
            </a:extLst>
          </p:cNvPr>
          <p:cNvSpPr>
            <a:spLocks noGrp="1"/>
          </p:cNvSpPr>
          <p:nvPr>
            <p:ph type="body" sz="quarter" idx="10" hasCustomPrompt="1"/>
          </p:nvPr>
        </p:nvSpPr>
        <p:spPr>
          <a:xfrm>
            <a:off x="800100" y="1852531"/>
            <a:ext cx="7543800" cy="879336"/>
          </a:xfrm>
        </p:spPr>
        <p:txBody>
          <a:bodyPr rIns="0" anchor="ctr">
            <a:normAutofit/>
          </a:bodyPr>
          <a:lstStyle>
            <a:lvl1pPr algn="ctr">
              <a:lnSpc>
                <a:spcPct val="100000"/>
              </a:lnSpc>
              <a:defRPr sz="3600" b="1">
                <a:solidFill>
                  <a:schemeClr val="bg1"/>
                </a:solidFill>
              </a:defRPr>
            </a:lvl1pPr>
          </a:lstStyle>
          <a:p>
            <a:pPr lvl="0"/>
            <a:r>
              <a:rPr lang="en-US"/>
              <a:t>Title Goes Here</a:t>
            </a:r>
          </a:p>
        </p:txBody>
      </p:sp>
      <p:sp>
        <p:nvSpPr>
          <p:cNvPr id="27" name="Text Placeholder 4">
            <a:extLst>
              <a:ext uri="{FF2B5EF4-FFF2-40B4-BE49-F238E27FC236}">
                <a16:creationId xmlns:a16="http://schemas.microsoft.com/office/drawing/2014/main" id="{D173292A-2086-A475-1CFB-6367BC0E9AC0}"/>
              </a:ext>
            </a:extLst>
          </p:cNvPr>
          <p:cNvSpPr>
            <a:spLocks noGrp="1"/>
          </p:cNvSpPr>
          <p:nvPr>
            <p:ph type="body" sz="quarter" idx="11" hasCustomPrompt="1"/>
          </p:nvPr>
        </p:nvSpPr>
        <p:spPr>
          <a:xfrm>
            <a:off x="800100" y="2731869"/>
            <a:ext cx="7543800" cy="494027"/>
          </a:xfrm>
        </p:spPr>
        <p:txBody>
          <a:bodyPr rIns="0" anchor="ctr">
            <a:normAutofit/>
          </a:bodyPr>
          <a:lstStyle>
            <a:lvl1pPr algn="ctr">
              <a:defRPr sz="2100" b="0">
                <a:solidFill>
                  <a:schemeClr val="accent4"/>
                </a:solidFill>
              </a:defRPr>
            </a:lvl1pPr>
          </a:lstStyle>
          <a:p>
            <a:pPr lvl="0"/>
            <a:r>
              <a:rPr lang="en-US"/>
              <a:t>Subtitle Goes Here</a:t>
            </a:r>
          </a:p>
        </p:txBody>
      </p:sp>
      <p:sp>
        <p:nvSpPr>
          <p:cNvPr id="28" name="Text Placeholder 4">
            <a:extLst>
              <a:ext uri="{FF2B5EF4-FFF2-40B4-BE49-F238E27FC236}">
                <a16:creationId xmlns:a16="http://schemas.microsoft.com/office/drawing/2014/main" id="{85A19AB1-88AE-0FC2-1E9A-5851945CB998}"/>
              </a:ext>
            </a:extLst>
          </p:cNvPr>
          <p:cNvSpPr>
            <a:spLocks noGrp="1"/>
          </p:cNvSpPr>
          <p:nvPr>
            <p:ph type="body" sz="quarter" idx="13" hasCustomPrompt="1"/>
          </p:nvPr>
        </p:nvSpPr>
        <p:spPr>
          <a:xfrm>
            <a:off x="2266950" y="3274635"/>
            <a:ext cx="4610100" cy="497845"/>
          </a:xfrm>
        </p:spPr>
        <p:txBody>
          <a:bodyPr rIns="0" anchor="ctr">
            <a:normAutofit/>
          </a:bodyPr>
          <a:lstStyle>
            <a:lvl1pPr algn="ctr">
              <a:defRPr sz="2100" b="0">
                <a:solidFill>
                  <a:schemeClr val="bg1"/>
                </a:solidFill>
              </a:defRPr>
            </a:lvl1pPr>
          </a:lstStyle>
          <a:p>
            <a:pPr lvl="0"/>
            <a:r>
              <a:rPr lang="en-US"/>
              <a:t>Month xx, 20xx</a:t>
            </a:r>
          </a:p>
        </p:txBody>
      </p:sp>
      <p:sp>
        <p:nvSpPr>
          <p:cNvPr id="29" name="Text Placeholder 4">
            <a:extLst>
              <a:ext uri="{FF2B5EF4-FFF2-40B4-BE49-F238E27FC236}">
                <a16:creationId xmlns:a16="http://schemas.microsoft.com/office/drawing/2014/main" id="{FCE475CC-324F-C7A8-020F-6C9D029A8D14}"/>
              </a:ext>
            </a:extLst>
          </p:cNvPr>
          <p:cNvSpPr>
            <a:spLocks noGrp="1"/>
          </p:cNvSpPr>
          <p:nvPr>
            <p:ph type="body" sz="quarter" idx="15" hasCustomPrompt="1"/>
          </p:nvPr>
        </p:nvSpPr>
        <p:spPr>
          <a:xfrm>
            <a:off x="2266950" y="3967309"/>
            <a:ext cx="4610100" cy="497845"/>
          </a:xfrm>
        </p:spPr>
        <p:txBody>
          <a:bodyPr rIns="0" anchor="ctr">
            <a:normAutofit/>
          </a:bodyPr>
          <a:lstStyle>
            <a:lvl1pPr algn="ctr">
              <a:defRPr sz="1200" b="1">
                <a:solidFill>
                  <a:schemeClr val="bg1"/>
                </a:solidFill>
              </a:defRPr>
            </a:lvl1pPr>
          </a:lstStyle>
          <a:p>
            <a:pPr lvl="0"/>
            <a:r>
              <a:rPr lang="en-US"/>
              <a:t>Presented/Hosted by Name + Title</a:t>
            </a:r>
          </a:p>
        </p:txBody>
      </p:sp>
    </p:spTree>
    <p:extLst>
      <p:ext uri="{BB962C8B-B14F-4D97-AF65-F5344CB8AC3E}">
        <p14:creationId xmlns:p14="http://schemas.microsoft.com/office/powerpoint/2010/main" val="3544731922"/>
      </p:ext>
    </p:extLst>
  </p:cSld>
  <p:clrMapOvr>
    <a:masterClrMapping/>
  </p:clrMapOvr>
  <p:extLst>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asic Dark">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1541932-45EF-644E-A7DD-3138C507C169}"/>
              </a:ext>
            </a:extLst>
          </p:cNvPr>
          <p:cNvSpPr>
            <a:spLocks noGrp="1"/>
          </p:cNvSpPr>
          <p:nvPr>
            <p:ph type="title" hasCustomPrompt="1"/>
          </p:nvPr>
        </p:nvSpPr>
        <p:spPr>
          <a:xfrm>
            <a:off x="800100" y="414277"/>
            <a:ext cx="7543800" cy="535747"/>
          </a:xfrm>
        </p:spPr>
        <p:txBody>
          <a:bodyPr lIns="0" tIns="0" rIns="0" bIns="0" anchor="t" anchorCtr="0">
            <a:noAutofit/>
          </a:bodyPr>
          <a:lstStyle>
            <a:lvl1pPr>
              <a:lnSpc>
                <a:spcPct val="100000"/>
              </a:lnSpc>
              <a:defRPr sz="2400" b="1">
                <a:solidFill>
                  <a:schemeClr val="bg1"/>
                </a:solidFill>
              </a:defRPr>
            </a:lvl1pPr>
          </a:lstStyle>
          <a:p>
            <a:r>
              <a:rPr lang="en-US"/>
              <a:t>Slide Title</a:t>
            </a:r>
          </a:p>
        </p:txBody>
      </p:sp>
      <p:sp>
        <p:nvSpPr>
          <p:cNvPr id="5" name="Rectangle 4">
            <a:extLst>
              <a:ext uri="{FF2B5EF4-FFF2-40B4-BE49-F238E27FC236}">
                <a16:creationId xmlns:a16="http://schemas.microsoft.com/office/drawing/2014/main" id="{0FBD24EF-6D93-7680-CB1A-BB755000DFB2}"/>
              </a:ext>
            </a:extLst>
          </p:cNvPr>
          <p:cNvSpPr/>
          <p:nvPr userDrawn="1"/>
        </p:nvSpPr>
        <p:spPr>
          <a:xfrm>
            <a:off x="0" y="6361750"/>
            <a:ext cx="9144000" cy="495300"/>
          </a:xfrm>
          <a:prstGeom prst="rect">
            <a:avLst/>
          </a:prstGeom>
          <a:gradFill>
            <a:gsLst>
              <a:gs pos="100000">
                <a:srgbClr val="003554"/>
              </a:gs>
              <a:gs pos="0">
                <a:srgbClr val="0582CA"/>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3">
            <a:extLst>
              <a:ext uri="{FF2B5EF4-FFF2-40B4-BE49-F238E27FC236}">
                <a16:creationId xmlns:a16="http://schemas.microsoft.com/office/drawing/2014/main" id="{19161D02-8D6D-9DC2-3488-3515365F0343}"/>
              </a:ext>
            </a:extLst>
          </p:cNvPr>
          <p:cNvSpPr>
            <a:spLocks noGrp="1"/>
          </p:cNvSpPr>
          <p:nvPr>
            <p:ph type="body" sz="quarter" idx="12" hasCustomPrompt="1"/>
          </p:nvPr>
        </p:nvSpPr>
        <p:spPr>
          <a:xfrm>
            <a:off x="800100" y="986306"/>
            <a:ext cx="7543800" cy="308459"/>
          </a:xfrm>
        </p:spPr>
        <p:txBody>
          <a:bodyPr lIns="0" tIns="0" rIns="0" bIns="0">
            <a:noAutofit/>
          </a:bodyPr>
          <a:lstStyle>
            <a:lvl1pPr marL="0" indent="0">
              <a:lnSpc>
                <a:spcPct val="100000"/>
              </a:lnSpc>
              <a:spcBef>
                <a:spcPts val="0"/>
              </a:spcBef>
              <a:buNone/>
              <a:defRPr sz="1500">
                <a:solidFill>
                  <a:schemeClr val="bg1"/>
                </a:solidFill>
              </a:defRPr>
            </a:lvl1pPr>
          </a:lstStyle>
          <a:p>
            <a:pPr lvl="0"/>
            <a:r>
              <a:rPr lang="en-US"/>
              <a:t>Subhead</a:t>
            </a:r>
          </a:p>
        </p:txBody>
      </p:sp>
      <p:sp>
        <p:nvSpPr>
          <p:cNvPr id="4" name="Text Placeholder 30">
            <a:extLst>
              <a:ext uri="{FF2B5EF4-FFF2-40B4-BE49-F238E27FC236}">
                <a16:creationId xmlns:a16="http://schemas.microsoft.com/office/drawing/2014/main" id="{88720E22-5FB6-1C9C-C536-A6D7186263D6}"/>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4065804955"/>
      </p:ext>
    </p:extLst>
  </p:cSld>
  <p:clrMapOvr>
    <a:masterClrMapping/>
  </p:clrMapOvr>
  <p:extLst>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Basic Blue">
    <p:bg>
      <p:bgPr>
        <a:gradFill>
          <a:gsLst>
            <a:gs pos="100000">
              <a:srgbClr val="0582CA"/>
            </a:gs>
            <a:gs pos="0">
              <a:srgbClr val="004D7C"/>
            </a:gs>
          </a:gsLst>
          <a:lin ang="54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038D7E-1E61-3207-2E39-D745B0F635AD}"/>
              </a:ext>
            </a:extLst>
          </p:cNvPr>
          <p:cNvSpPr/>
          <p:nvPr userDrawn="1"/>
        </p:nvSpPr>
        <p:spPr>
          <a:xfrm>
            <a:off x="5373" y="6361750"/>
            <a:ext cx="9144000" cy="495300"/>
          </a:xfrm>
          <a:prstGeom prst="rect">
            <a:avLst/>
          </a:prstGeom>
          <a:gradFill>
            <a:gsLst>
              <a:gs pos="100000">
                <a:srgbClr val="003554"/>
              </a:gs>
              <a:gs pos="0">
                <a:srgbClr val="0582CA"/>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0">
            <a:extLst>
              <a:ext uri="{FF2B5EF4-FFF2-40B4-BE49-F238E27FC236}">
                <a16:creationId xmlns:a16="http://schemas.microsoft.com/office/drawing/2014/main" id="{81541932-45EF-644E-A7DD-3138C507C169}"/>
              </a:ext>
            </a:extLst>
          </p:cNvPr>
          <p:cNvSpPr>
            <a:spLocks noGrp="1"/>
          </p:cNvSpPr>
          <p:nvPr>
            <p:ph type="title" hasCustomPrompt="1"/>
          </p:nvPr>
        </p:nvSpPr>
        <p:spPr>
          <a:xfrm>
            <a:off x="800100" y="414277"/>
            <a:ext cx="7543800" cy="535747"/>
          </a:xfrm>
        </p:spPr>
        <p:txBody>
          <a:bodyPr lIns="0" tIns="0" rIns="0" bIns="0" anchor="t" anchorCtr="0">
            <a:noAutofit/>
          </a:bodyPr>
          <a:lstStyle>
            <a:lvl1pPr>
              <a:lnSpc>
                <a:spcPct val="100000"/>
              </a:lnSpc>
              <a:defRPr sz="2400" b="1">
                <a:solidFill>
                  <a:schemeClr val="bg1"/>
                </a:solidFill>
              </a:defRPr>
            </a:lvl1pPr>
          </a:lstStyle>
          <a:p>
            <a:r>
              <a:rPr lang="en-US"/>
              <a:t>Slide Title</a:t>
            </a:r>
          </a:p>
        </p:txBody>
      </p:sp>
      <p:sp>
        <p:nvSpPr>
          <p:cNvPr id="2" name="Text Placeholder 3">
            <a:extLst>
              <a:ext uri="{FF2B5EF4-FFF2-40B4-BE49-F238E27FC236}">
                <a16:creationId xmlns:a16="http://schemas.microsoft.com/office/drawing/2014/main" id="{19161D02-8D6D-9DC2-3488-3515365F0343}"/>
              </a:ext>
            </a:extLst>
          </p:cNvPr>
          <p:cNvSpPr>
            <a:spLocks noGrp="1"/>
          </p:cNvSpPr>
          <p:nvPr>
            <p:ph type="body" sz="quarter" idx="12" hasCustomPrompt="1"/>
          </p:nvPr>
        </p:nvSpPr>
        <p:spPr>
          <a:xfrm>
            <a:off x="800100" y="986306"/>
            <a:ext cx="7543800" cy="308459"/>
          </a:xfrm>
        </p:spPr>
        <p:txBody>
          <a:bodyPr lIns="0" tIns="0" rIns="0" bIns="0">
            <a:noAutofit/>
          </a:bodyPr>
          <a:lstStyle>
            <a:lvl1pPr marL="0" indent="0">
              <a:lnSpc>
                <a:spcPct val="100000"/>
              </a:lnSpc>
              <a:spcBef>
                <a:spcPts val="0"/>
              </a:spcBef>
              <a:buNone/>
              <a:defRPr sz="1500">
                <a:solidFill>
                  <a:schemeClr val="bg1"/>
                </a:solidFill>
              </a:defRPr>
            </a:lvl1pPr>
          </a:lstStyle>
          <a:p>
            <a:pPr lvl="0"/>
            <a:r>
              <a:rPr lang="en-US"/>
              <a:t>Subhead</a:t>
            </a:r>
          </a:p>
        </p:txBody>
      </p:sp>
      <p:sp>
        <p:nvSpPr>
          <p:cNvPr id="4" name="Text Placeholder 30">
            <a:extLst>
              <a:ext uri="{FF2B5EF4-FFF2-40B4-BE49-F238E27FC236}">
                <a16:creationId xmlns:a16="http://schemas.microsoft.com/office/drawing/2014/main" id="{88720E22-5FB6-1C9C-C536-A6D7186263D6}"/>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2787416678"/>
      </p:ext>
    </p:extLst>
  </p:cSld>
  <p:clrMapOvr>
    <a:masterClrMapping/>
  </p:clrMapOvr>
  <p:extLst>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lank Dark">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597039"/>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Blank Blue">
    <p:bg>
      <p:bgPr>
        <a:gradFill>
          <a:gsLst>
            <a:gs pos="0">
              <a:srgbClr val="0582CA"/>
            </a:gs>
            <a:gs pos="100000">
              <a:srgbClr val="004D7C"/>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86531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K-U-E QR">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23E8DD-B4F6-E6CD-69AD-344F8C0B0B6B}"/>
              </a:ext>
            </a:extLst>
          </p:cNvPr>
          <p:cNvSpPr/>
          <p:nvPr userDrawn="1"/>
        </p:nvSpPr>
        <p:spPr>
          <a:xfrm>
            <a:off x="6188337" y="0"/>
            <a:ext cx="2955664" cy="6858000"/>
          </a:xfrm>
          <a:prstGeom prst="rect">
            <a:avLst/>
          </a:prstGeom>
          <a:gradFill>
            <a:gsLst>
              <a:gs pos="0">
                <a:schemeClr val="tx2"/>
              </a:gs>
              <a:gs pos="100000">
                <a:srgbClr val="00558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A white text on a black background&#10;&#10;Description automatically generated">
            <a:extLst>
              <a:ext uri="{FF2B5EF4-FFF2-40B4-BE49-F238E27FC236}">
                <a16:creationId xmlns:a16="http://schemas.microsoft.com/office/drawing/2014/main" id="{AB2B6B84-7B43-B1E6-BC30-E5663BE7DD18}"/>
              </a:ext>
            </a:extLst>
          </p:cNvPr>
          <p:cNvPicPr>
            <a:picLocks noChangeAspect="1"/>
          </p:cNvPicPr>
          <p:nvPr userDrawn="1"/>
        </p:nvPicPr>
        <p:blipFill>
          <a:blip r:embed="rId2"/>
          <a:stretch>
            <a:fillRect/>
          </a:stretch>
        </p:blipFill>
        <p:spPr>
          <a:xfrm>
            <a:off x="6529887" y="5820289"/>
            <a:ext cx="2272561" cy="420646"/>
          </a:xfrm>
          <a:prstGeom prst="rect">
            <a:avLst/>
          </a:prstGeom>
        </p:spPr>
      </p:pic>
      <p:sp>
        <p:nvSpPr>
          <p:cNvPr id="9" name="Picture Placeholder 8">
            <a:extLst>
              <a:ext uri="{FF2B5EF4-FFF2-40B4-BE49-F238E27FC236}">
                <a16:creationId xmlns:a16="http://schemas.microsoft.com/office/drawing/2014/main" id="{4FFABF26-2350-D2EB-082E-2920E28FED8F}"/>
              </a:ext>
            </a:extLst>
          </p:cNvPr>
          <p:cNvSpPr>
            <a:spLocks noGrp="1"/>
          </p:cNvSpPr>
          <p:nvPr>
            <p:ph type="pic" sz="quarter" idx="10"/>
          </p:nvPr>
        </p:nvSpPr>
        <p:spPr>
          <a:xfrm>
            <a:off x="6717239" y="2000008"/>
            <a:ext cx="1897856" cy="2528887"/>
          </a:xfrm>
        </p:spPr>
        <p:txBody>
          <a:bodyPr/>
          <a:lstStyle/>
          <a:p>
            <a:endParaRPr lang="en-US"/>
          </a:p>
        </p:txBody>
      </p:sp>
      <p:sp>
        <p:nvSpPr>
          <p:cNvPr id="7" name="TextBox 6">
            <a:extLst>
              <a:ext uri="{FF2B5EF4-FFF2-40B4-BE49-F238E27FC236}">
                <a16:creationId xmlns:a16="http://schemas.microsoft.com/office/drawing/2014/main" id="{32BA5E00-C1BB-C88B-9456-C3C807A02AF3}"/>
              </a:ext>
            </a:extLst>
          </p:cNvPr>
          <p:cNvSpPr txBox="1"/>
          <p:nvPr userDrawn="1"/>
        </p:nvSpPr>
        <p:spPr>
          <a:xfrm>
            <a:off x="512540" y="1113542"/>
            <a:ext cx="4954346" cy="830997"/>
          </a:xfrm>
          <a:prstGeom prst="rect">
            <a:avLst/>
          </a:prstGeom>
          <a:noFill/>
        </p:spPr>
        <p:txBody>
          <a:bodyPr wrap="square" rtlCol="0">
            <a:spAutoFit/>
          </a:bodyPr>
          <a:lstStyle/>
          <a:p>
            <a:pPr rtl="0"/>
            <a:r>
              <a:rPr lang="en-US" sz="2400">
                <a:solidFill>
                  <a:schemeClr val="bg1"/>
                </a:solidFill>
                <a:effectLst/>
              </a:rPr>
              <a:t>La </a:t>
            </a:r>
            <a:r>
              <a:rPr lang="en-US" sz="2400" err="1">
                <a:solidFill>
                  <a:schemeClr val="bg1"/>
                </a:solidFill>
                <a:effectLst/>
              </a:rPr>
              <a:t>mayoría</a:t>
            </a:r>
            <a:r>
              <a:rPr lang="en-US" sz="2400">
                <a:solidFill>
                  <a:schemeClr val="bg1"/>
                </a:solidFill>
                <a:effectLst/>
              </a:rPr>
              <a:t> de </a:t>
            </a:r>
            <a:r>
              <a:rPr lang="en-US" sz="2400" err="1">
                <a:solidFill>
                  <a:schemeClr val="bg1"/>
                </a:solidFill>
                <a:effectLst/>
              </a:rPr>
              <a:t>los</a:t>
            </a:r>
            <a:r>
              <a:rPr lang="en-US" sz="2400">
                <a:solidFill>
                  <a:schemeClr val="bg1"/>
                </a:solidFill>
                <a:effectLst/>
              </a:rPr>
              <a:t> </a:t>
            </a:r>
            <a:r>
              <a:rPr lang="en-US" sz="2400" err="1">
                <a:solidFill>
                  <a:schemeClr val="bg1"/>
                </a:solidFill>
                <a:effectLst/>
              </a:rPr>
              <a:t>agentes</a:t>
            </a:r>
            <a:r>
              <a:rPr lang="en-US" sz="2400">
                <a:solidFill>
                  <a:schemeClr val="bg1"/>
                </a:solidFill>
                <a:effectLst/>
              </a:rPr>
              <a:t> </a:t>
            </a:r>
            <a:r>
              <a:rPr lang="en-US" sz="2400" b="1" err="1">
                <a:solidFill>
                  <a:schemeClr val="accent1"/>
                </a:solidFill>
                <a:effectLst/>
              </a:rPr>
              <a:t>saben</a:t>
            </a:r>
            <a:endParaRPr lang="en-US" sz="2400">
              <a:solidFill>
                <a:schemeClr val="accent1"/>
              </a:solidFill>
              <a:effectLst/>
            </a:endParaRPr>
          </a:p>
          <a:p>
            <a:pPr rtl="0"/>
            <a:r>
              <a:rPr lang="en-US" sz="2400">
                <a:solidFill>
                  <a:schemeClr val="bg1"/>
                </a:solidFill>
                <a:effectLst/>
              </a:rPr>
              <a:t>lo que </a:t>
            </a:r>
            <a:r>
              <a:rPr lang="en-US" sz="2400" err="1">
                <a:solidFill>
                  <a:schemeClr val="bg1"/>
                </a:solidFill>
                <a:effectLst/>
              </a:rPr>
              <a:t>está</a:t>
            </a:r>
            <a:r>
              <a:rPr lang="en-US" sz="2400">
                <a:solidFill>
                  <a:schemeClr val="bg1"/>
                </a:solidFill>
                <a:effectLst/>
              </a:rPr>
              <a:t> </a:t>
            </a:r>
            <a:r>
              <a:rPr lang="en-US" sz="2400" err="1">
                <a:solidFill>
                  <a:schemeClr val="bg1"/>
                </a:solidFill>
                <a:effectLst/>
              </a:rPr>
              <a:t>pasando</a:t>
            </a:r>
            <a:r>
              <a:rPr lang="en-US" sz="2400">
                <a:solidFill>
                  <a:schemeClr val="bg1"/>
                </a:solidFill>
                <a:effectLst/>
              </a:rPr>
              <a:t>.</a:t>
            </a:r>
          </a:p>
        </p:txBody>
      </p:sp>
      <p:sp>
        <p:nvSpPr>
          <p:cNvPr id="8" name="TextBox 7">
            <a:extLst>
              <a:ext uri="{FF2B5EF4-FFF2-40B4-BE49-F238E27FC236}">
                <a16:creationId xmlns:a16="http://schemas.microsoft.com/office/drawing/2014/main" id="{AA78125A-FF12-9EBB-D96F-69489E8E34DB}"/>
              </a:ext>
            </a:extLst>
          </p:cNvPr>
          <p:cNvSpPr txBox="1"/>
          <p:nvPr userDrawn="1"/>
        </p:nvSpPr>
        <p:spPr>
          <a:xfrm>
            <a:off x="512542" y="2863639"/>
            <a:ext cx="4954346" cy="830997"/>
          </a:xfrm>
          <a:prstGeom prst="rect">
            <a:avLst/>
          </a:prstGeom>
          <a:noFill/>
        </p:spPr>
        <p:txBody>
          <a:bodyPr wrap="square" rtlCol="0">
            <a:spAutoFit/>
          </a:bodyPr>
          <a:lstStyle/>
          <a:p>
            <a:pPr algn="l">
              <a:lnSpc>
                <a:spcPct val="100000"/>
              </a:lnSpc>
              <a:defRPr/>
            </a:pPr>
            <a:r>
              <a:rPr lang="en-US" sz="2400">
                <a:solidFill>
                  <a:schemeClr val="bg1"/>
                </a:solidFill>
              </a:rPr>
              <a:t>Los </a:t>
            </a:r>
            <a:r>
              <a:rPr lang="en-US" sz="2400" err="1">
                <a:solidFill>
                  <a:schemeClr val="bg1"/>
                </a:solidFill>
              </a:rPr>
              <a:t>agentes</a:t>
            </a:r>
            <a:r>
              <a:rPr lang="en-US" sz="2400">
                <a:solidFill>
                  <a:schemeClr val="bg1"/>
                </a:solidFill>
              </a:rPr>
              <a:t> buenos </a:t>
            </a:r>
            <a:r>
              <a:rPr lang="en-US" sz="2400" b="1" err="1">
                <a:solidFill>
                  <a:schemeClr val="accent1"/>
                </a:solidFill>
              </a:rPr>
              <a:t>entienden</a:t>
            </a:r>
            <a:endParaRPr lang="en-US" sz="2400" b="1">
              <a:solidFill>
                <a:schemeClr val="accent1"/>
              </a:solidFill>
            </a:endParaRPr>
          </a:p>
          <a:p>
            <a:pPr algn="l">
              <a:lnSpc>
                <a:spcPct val="100000"/>
              </a:lnSpc>
              <a:defRPr/>
            </a:pPr>
            <a:r>
              <a:rPr lang="en-US" sz="2400">
                <a:solidFill>
                  <a:schemeClr val="bg1"/>
                </a:solidFill>
              </a:rPr>
              <a:t>lo que </a:t>
            </a:r>
            <a:r>
              <a:rPr lang="en-US" sz="2400" err="1">
                <a:solidFill>
                  <a:schemeClr val="bg1"/>
                </a:solidFill>
              </a:rPr>
              <a:t>está</a:t>
            </a:r>
            <a:r>
              <a:rPr lang="en-US" sz="2400">
                <a:solidFill>
                  <a:schemeClr val="bg1"/>
                </a:solidFill>
              </a:rPr>
              <a:t> </a:t>
            </a:r>
            <a:r>
              <a:rPr lang="en-US" sz="2400" err="1">
                <a:solidFill>
                  <a:schemeClr val="bg1"/>
                </a:solidFill>
              </a:rPr>
              <a:t>pasando</a:t>
            </a:r>
            <a:r>
              <a:rPr lang="en-US" sz="2400">
                <a:solidFill>
                  <a:schemeClr val="bg1"/>
                </a:solidFill>
              </a:rPr>
              <a:t>.</a:t>
            </a:r>
            <a:endParaRPr lang="en-US" sz="240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907F0E4-4DCC-B0A6-ADDD-0D301374E342}"/>
              </a:ext>
            </a:extLst>
          </p:cNvPr>
          <p:cNvSpPr txBox="1"/>
          <p:nvPr userDrawn="1"/>
        </p:nvSpPr>
        <p:spPr>
          <a:xfrm>
            <a:off x="512540" y="4613735"/>
            <a:ext cx="5702079" cy="738664"/>
          </a:xfrm>
          <a:prstGeom prst="rect">
            <a:avLst/>
          </a:prstGeom>
          <a:noFill/>
        </p:spPr>
        <p:txBody>
          <a:bodyPr wrap="square" rtlCol="0">
            <a:spAutoFit/>
          </a:bodyPr>
          <a:lstStyle/>
          <a:p>
            <a:pPr rtl="0"/>
            <a:r>
              <a:rPr lang="en-US" sz="2100">
                <a:solidFill>
                  <a:schemeClr val="bg1"/>
                </a:solidFill>
                <a:effectLst/>
              </a:rPr>
              <a:t>Solo </a:t>
            </a:r>
            <a:r>
              <a:rPr lang="en-US" sz="2100" err="1">
                <a:solidFill>
                  <a:schemeClr val="bg1"/>
                </a:solidFill>
                <a:effectLst/>
              </a:rPr>
              <a:t>los</a:t>
            </a:r>
            <a:r>
              <a:rPr lang="en-US" sz="2100">
                <a:solidFill>
                  <a:schemeClr val="bg1"/>
                </a:solidFill>
                <a:effectLst/>
              </a:rPr>
              <a:t> </a:t>
            </a:r>
            <a:r>
              <a:rPr lang="en-US" sz="2100" err="1">
                <a:solidFill>
                  <a:schemeClr val="bg1"/>
                </a:solidFill>
                <a:effectLst/>
              </a:rPr>
              <a:t>agentes</a:t>
            </a:r>
            <a:r>
              <a:rPr lang="en-US" sz="2100">
                <a:solidFill>
                  <a:schemeClr val="bg1"/>
                </a:solidFill>
                <a:effectLst/>
              </a:rPr>
              <a:t> </a:t>
            </a:r>
            <a:r>
              <a:rPr lang="en-US" sz="2100" err="1">
                <a:solidFill>
                  <a:schemeClr val="bg1"/>
                </a:solidFill>
                <a:effectLst/>
              </a:rPr>
              <a:t>excelentes</a:t>
            </a:r>
            <a:r>
              <a:rPr lang="en-US" sz="2100">
                <a:solidFill>
                  <a:schemeClr val="bg1"/>
                </a:solidFill>
                <a:effectLst/>
              </a:rPr>
              <a:t> </a:t>
            </a:r>
            <a:r>
              <a:rPr lang="en-US" sz="2100" err="1">
                <a:solidFill>
                  <a:schemeClr val="bg1"/>
                </a:solidFill>
                <a:effectLst/>
              </a:rPr>
              <a:t>pueden</a:t>
            </a:r>
            <a:r>
              <a:rPr lang="en-US" sz="2100">
                <a:solidFill>
                  <a:schemeClr val="bg1"/>
                </a:solidFill>
                <a:effectLst/>
              </a:rPr>
              <a:t> </a:t>
            </a:r>
            <a:r>
              <a:rPr lang="en-US" sz="2100" b="1" err="1">
                <a:solidFill>
                  <a:schemeClr val="accent1"/>
                </a:solidFill>
                <a:effectLst/>
              </a:rPr>
              <a:t>explicar</a:t>
            </a:r>
            <a:endParaRPr lang="en-US" sz="2100">
              <a:solidFill>
                <a:schemeClr val="accent1"/>
              </a:solidFill>
              <a:effectLst/>
            </a:endParaRPr>
          </a:p>
          <a:p>
            <a:pPr rtl="0"/>
            <a:r>
              <a:rPr lang="en-US" sz="2100">
                <a:solidFill>
                  <a:schemeClr val="bg1"/>
                </a:solidFill>
                <a:effectLst/>
              </a:rPr>
              <a:t>lo que </a:t>
            </a:r>
            <a:r>
              <a:rPr lang="en-US" sz="2100" err="1">
                <a:solidFill>
                  <a:schemeClr val="bg1"/>
                </a:solidFill>
                <a:effectLst/>
              </a:rPr>
              <a:t>está</a:t>
            </a:r>
            <a:r>
              <a:rPr lang="en-US" sz="2100">
                <a:solidFill>
                  <a:schemeClr val="bg1"/>
                </a:solidFill>
                <a:effectLst/>
              </a:rPr>
              <a:t> </a:t>
            </a:r>
            <a:r>
              <a:rPr lang="en-US" sz="2100" err="1">
                <a:solidFill>
                  <a:schemeClr val="bg1"/>
                </a:solidFill>
                <a:effectLst/>
              </a:rPr>
              <a:t>pasando</a:t>
            </a:r>
            <a:r>
              <a:rPr lang="en-US" sz="2100">
                <a:solidFill>
                  <a:schemeClr val="bg1"/>
                </a:solidFill>
                <a:effectLst/>
              </a:rPr>
              <a:t>. </a:t>
            </a:r>
          </a:p>
        </p:txBody>
      </p:sp>
    </p:spTree>
    <p:extLst>
      <p:ext uri="{BB962C8B-B14F-4D97-AF65-F5344CB8AC3E}">
        <p14:creationId xmlns:p14="http://schemas.microsoft.com/office/powerpoint/2010/main" val="248208854"/>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Blank Photo">
    <p:bg>
      <p:bgPr>
        <a:gradFill>
          <a:gsLst>
            <a:gs pos="0">
              <a:srgbClr val="051923"/>
            </a:gs>
            <a:gs pos="100000">
              <a:srgbClr val="003554"/>
            </a:gs>
          </a:gsLst>
          <a:lin ang="5400000" scaled="1"/>
        </a:gradFill>
        <a:effectLst/>
      </p:bgPr>
    </p:bg>
    <p:spTree>
      <p:nvGrpSpPr>
        <p:cNvPr id="1" name=""/>
        <p:cNvGrpSpPr/>
        <p:nvPr/>
      </p:nvGrpSpPr>
      <p:grpSpPr>
        <a:xfrm>
          <a:off x="0" y="0"/>
          <a:ext cx="0" cy="0"/>
          <a:chOff x="0" y="0"/>
          <a:chExt cx="0" cy="0"/>
        </a:xfrm>
      </p:grpSpPr>
      <p:pic>
        <p:nvPicPr>
          <p:cNvPr id="2" name="Google Shape;173;p44">
            <a:extLst>
              <a:ext uri="{FF2B5EF4-FFF2-40B4-BE49-F238E27FC236}">
                <a16:creationId xmlns:a16="http://schemas.microsoft.com/office/drawing/2014/main" id="{664C5DC9-0510-7D21-530D-537270E44DF4}"/>
              </a:ext>
            </a:extLst>
          </p:cNvPr>
          <p:cNvPicPr preferRelativeResize="0"/>
          <p:nvPr userDrawn="1"/>
        </p:nvPicPr>
        <p:blipFill rotWithShape="1">
          <a:blip r:embed="rId2">
            <a:alphaModFix/>
          </a:blip>
          <a:srcRect l="4278" t="5668" b="-1"/>
          <a:stretch/>
        </p:blipFill>
        <p:spPr>
          <a:xfrm>
            <a:off x="1" y="3"/>
            <a:ext cx="9144003" cy="6857999"/>
          </a:xfrm>
          <a:prstGeom prst="rect">
            <a:avLst/>
          </a:prstGeom>
          <a:noFill/>
          <a:ln>
            <a:noFill/>
          </a:ln>
        </p:spPr>
      </p:pic>
      <p:sp>
        <p:nvSpPr>
          <p:cNvPr id="3" name="Google Shape;174;p44">
            <a:extLst>
              <a:ext uri="{FF2B5EF4-FFF2-40B4-BE49-F238E27FC236}">
                <a16:creationId xmlns:a16="http://schemas.microsoft.com/office/drawing/2014/main" id="{6D8B26E3-DF43-FFD9-D8BF-06CBF0941503}"/>
              </a:ext>
            </a:extLst>
          </p:cNvPr>
          <p:cNvSpPr/>
          <p:nvPr userDrawn="1"/>
        </p:nvSpPr>
        <p:spPr>
          <a:xfrm>
            <a:off x="0" y="3"/>
            <a:ext cx="9144000" cy="6857999"/>
          </a:xfrm>
          <a:prstGeom prst="rect">
            <a:avLst/>
          </a:prstGeom>
          <a:solidFill>
            <a:srgbClr val="003554">
              <a:alpha val="88627"/>
            </a:srgbClr>
          </a:solidFill>
          <a:ln>
            <a:noFill/>
          </a:ln>
        </p:spPr>
        <p:txBody>
          <a:bodyPr spcFirstLastPara="1" wrap="square" lIns="91425" tIns="91425" rIns="91425" bIns="91425" anchor="ctr" anchorCtr="0">
            <a:noAutofit/>
          </a:bodyPr>
          <a:lstStyle/>
          <a:p>
            <a:pPr algn="ctr"/>
            <a:endParaRPr sz="1800"/>
          </a:p>
        </p:txBody>
      </p:sp>
    </p:spTree>
    <p:extLst>
      <p:ext uri="{BB962C8B-B14F-4D97-AF65-F5344CB8AC3E}">
        <p14:creationId xmlns:p14="http://schemas.microsoft.com/office/powerpoint/2010/main" val="3799508460"/>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K-U-E QR">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23E8DD-B4F6-E6CD-69AD-344F8C0B0B6B}"/>
              </a:ext>
            </a:extLst>
          </p:cNvPr>
          <p:cNvSpPr/>
          <p:nvPr userDrawn="1"/>
        </p:nvSpPr>
        <p:spPr>
          <a:xfrm>
            <a:off x="6188337" y="0"/>
            <a:ext cx="2955664" cy="6858000"/>
          </a:xfrm>
          <a:prstGeom prst="rect">
            <a:avLst/>
          </a:prstGeom>
          <a:gradFill>
            <a:gsLst>
              <a:gs pos="0">
                <a:schemeClr val="tx2"/>
              </a:gs>
              <a:gs pos="100000">
                <a:srgbClr val="00558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A white text on a black background&#10;&#10;Description automatically generated">
            <a:extLst>
              <a:ext uri="{FF2B5EF4-FFF2-40B4-BE49-F238E27FC236}">
                <a16:creationId xmlns:a16="http://schemas.microsoft.com/office/drawing/2014/main" id="{AB2B6B84-7B43-B1E6-BC30-E5663BE7DD18}"/>
              </a:ext>
            </a:extLst>
          </p:cNvPr>
          <p:cNvPicPr>
            <a:picLocks noChangeAspect="1"/>
          </p:cNvPicPr>
          <p:nvPr userDrawn="1"/>
        </p:nvPicPr>
        <p:blipFill>
          <a:blip r:embed="rId2"/>
          <a:stretch>
            <a:fillRect/>
          </a:stretch>
        </p:blipFill>
        <p:spPr>
          <a:xfrm>
            <a:off x="6529887" y="5820289"/>
            <a:ext cx="2272561" cy="420646"/>
          </a:xfrm>
          <a:prstGeom prst="rect">
            <a:avLst/>
          </a:prstGeom>
        </p:spPr>
      </p:pic>
      <p:sp>
        <p:nvSpPr>
          <p:cNvPr id="9" name="Picture Placeholder 8">
            <a:extLst>
              <a:ext uri="{FF2B5EF4-FFF2-40B4-BE49-F238E27FC236}">
                <a16:creationId xmlns:a16="http://schemas.microsoft.com/office/drawing/2014/main" id="{4FFABF26-2350-D2EB-082E-2920E28FED8F}"/>
              </a:ext>
            </a:extLst>
          </p:cNvPr>
          <p:cNvSpPr>
            <a:spLocks noGrp="1"/>
          </p:cNvSpPr>
          <p:nvPr>
            <p:ph type="pic" sz="quarter" idx="10"/>
          </p:nvPr>
        </p:nvSpPr>
        <p:spPr>
          <a:xfrm>
            <a:off x="6717239" y="2000008"/>
            <a:ext cx="1897856" cy="2528887"/>
          </a:xfrm>
        </p:spPr>
        <p:txBody>
          <a:bodyPr/>
          <a:lstStyle/>
          <a:p>
            <a:endParaRPr lang="en-US"/>
          </a:p>
        </p:txBody>
      </p:sp>
      <p:sp>
        <p:nvSpPr>
          <p:cNvPr id="7" name="TextBox 6">
            <a:extLst>
              <a:ext uri="{FF2B5EF4-FFF2-40B4-BE49-F238E27FC236}">
                <a16:creationId xmlns:a16="http://schemas.microsoft.com/office/drawing/2014/main" id="{32BA5E00-C1BB-C88B-9456-C3C807A02AF3}"/>
              </a:ext>
            </a:extLst>
          </p:cNvPr>
          <p:cNvSpPr txBox="1"/>
          <p:nvPr userDrawn="1"/>
        </p:nvSpPr>
        <p:spPr>
          <a:xfrm>
            <a:off x="512540" y="1028701"/>
            <a:ext cx="4954346" cy="1015663"/>
          </a:xfrm>
          <a:prstGeom prst="rect">
            <a:avLst/>
          </a:prstGeom>
          <a:noFill/>
        </p:spPr>
        <p:txBody>
          <a:bodyPr wrap="square" rtlCol="0">
            <a:spAutoFit/>
          </a:bodyPr>
          <a:lstStyle/>
          <a:p>
            <a:pPr algn="l">
              <a:lnSpc>
                <a:spcPct val="100000"/>
              </a:lnSpc>
              <a:defRPr/>
            </a:pPr>
            <a:r>
              <a:rPr lang="en-US" sz="3000">
                <a:solidFill>
                  <a:srgbClr val="FFFFFF"/>
                </a:solidFill>
                <a:latin typeface="Arial" panose="020B0604020202020204" pitchFamily="34" charset="0"/>
                <a:cs typeface="Arial" panose="020B0604020202020204" pitchFamily="34" charset="0"/>
              </a:rPr>
              <a:t>Most agents </a:t>
            </a:r>
            <a:r>
              <a:rPr lang="en-US" sz="3000" b="1">
                <a:solidFill>
                  <a:srgbClr val="00AEEF"/>
                </a:solidFill>
                <a:latin typeface="Arial" panose="020B0604020202020204" pitchFamily="34" charset="0"/>
                <a:cs typeface="Arial" panose="020B0604020202020204" pitchFamily="34" charset="0"/>
              </a:rPr>
              <a:t>know</a:t>
            </a:r>
            <a:r>
              <a:rPr lang="en-US" sz="3000" b="1">
                <a:solidFill>
                  <a:srgbClr val="FFFFFF"/>
                </a:solidFill>
                <a:latin typeface="Arial" panose="020B0604020202020204" pitchFamily="34" charset="0"/>
                <a:cs typeface="Arial" panose="020B0604020202020204" pitchFamily="34" charset="0"/>
              </a:rPr>
              <a:t> </a:t>
            </a:r>
          </a:p>
          <a:p>
            <a:pPr algn="l">
              <a:lnSpc>
                <a:spcPct val="100000"/>
              </a:lnSpc>
              <a:defRPr/>
            </a:pPr>
            <a:r>
              <a:rPr lang="en-US" sz="3000">
                <a:solidFill>
                  <a:srgbClr val="FFFFFF"/>
                </a:solidFill>
                <a:latin typeface="Arial" panose="020B0604020202020204" pitchFamily="34" charset="0"/>
                <a:cs typeface="Arial" panose="020B0604020202020204" pitchFamily="34" charset="0"/>
              </a:rPr>
              <a:t>what’s happening.</a:t>
            </a:r>
          </a:p>
        </p:txBody>
      </p:sp>
      <p:sp>
        <p:nvSpPr>
          <p:cNvPr id="8" name="TextBox 7">
            <a:extLst>
              <a:ext uri="{FF2B5EF4-FFF2-40B4-BE49-F238E27FC236}">
                <a16:creationId xmlns:a16="http://schemas.microsoft.com/office/drawing/2014/main" id="{AA78125A-FF12-9EBB-D96F-69489E8E34DB}"/>
              </a:ext>
            </a:extLst>
          </p:cNvPr>
          <p:cNvSpPr txBox="1"/>
          <p:nvPr userDrawn="1"/>
        </p:nvSpPr>
        <p:spPr>
          <a:xfrm>
            <a:off x="512542" y="2778798"/>
            <a:ext cx="4954346" cy="1015663"/>
          </a:xfrm>
          <a:prstGeom prst="rect">
            <a:avLst/>
          </a:prstGeom>
          <a:noFill/>
        </p:spPr>
        <p:txBody>
          <a:bodyPr wrap="square" rtlCol="0">
            <a:spAutoFit/>
          </a:bodyPr>
          <a:lstStyle/>
          <a:p>
            <a:pPr algn="l">
              <a:lnSpc>
                <a:spcPct val="100000"/>
              </a:lnSpc>
              <a:defRPr/>
            </a:pPr>
            <a:r>
              <a:rPr lang="en-US" sz="3000">
                <a:solidFill>
                  <a:srgbClr val="FFFFFF"/>
                </a:solidFill>
                <a:latin typeface="Arial" panose="020B0604020202020204" pitchFamily="34" charset="0"/>
                <a:cs typeface="Arial" panose="020B0604020202020204" pitchFamily="34" charset="0"/>
              </a:rPr>
              <a:t>Good agents </a:t>
            </a:r>
            <a:r>
              <a:rPr lang="en-US" sz="3000" b="1">
                <a:solidFill>
                  <a:srgbClr val="00AEEF"/>
                </a:solidFill>
                <a:latin typeface="Arial" panose="020B0604020202020204" pitchFamily="34" charset="0"/>
                <a:cs typeface="Arial" panose="020B0604020202020204" pitchFamily="34" charset="0"/>
              </a:rPr>
              <a:t>understand </a:t>
            </a:r>
          </a:p>
          <a:p>
            <a:pPr algn="l">
              <a:lnSpc>
                <a:spcPct val="100000"/>
              </a:lnSpc>
              <a:defRPr/>
            </a:pPr>
            <a:r>
              <a:rPr lang="en-US" sz="3000">
                <a:solidFill>
                  <a:srgbClr val="FFFFFF"/>
                </a:solidFill>
                <a:latin typeface="Arial" panose="020B0604020202020204" pitchFamily="34" charset="0"/>
                <a:cs typeface="Arial" panose="020B0604020202020204" pitchFamily="34" charset="0"/>
              </a:rPr>
              <a:t>what’s happening.</a:t>
            </a:r>
          </a:p>
        </p:txBody>
      </p:sp>
      <p:sp>
        <p:nvSpPr>
          <p:cNvPr id="10" name="TextBox 9">
            <a:extLst>
              <a:ext uri="{FF2B5EF4-FFF2-40B4-BE49-F238E27FC236}">
                <a16:creationId xmlns:a16="http://schemas.microsoft.com/office/drawing/2014/main" id="{9907F0E4-4DCC-B0A6-ADDD-0D301374E342}"/>
              </a:ext>
            </a:extLst>
          </p:cNvPr>
          <p:cNvSpPr txBox="1"/>
          <p:nvPr userDrawn="1"/>
        </p:nvSpPr>
        <p:spPr>
          <a:xfrm>
            <a:off x="512540" y="4528895"/>
            <a:ext cx="5702079" cy="1015663"/>
          </a:xfrm>
          <a:prstGeom prst="rect">
            <a:avLst/>
          </a:prstGeom>
          <a:noFill/>
        </p:spPr>
        <p:txBody>
          <a:bodyPr wrap="square" rtlCol="0">
            <a:spAutoFit/>
          </a:bodyPr>
          <a:lstStyle/>
          <a:p>
            <a:pPr algn="l">
              <a:lnSpc>
                <a:spcPct val="100000"/>
              </a:lnSpc>
              <a:defRPr/>
            </a:pPr>
            <a:r>
              <a:rPr lang="en-US" sz="3000">
                <a:solidFill>
                  <a:srgbClr val="FFFFFF"/>
                </a:solidFill>
                <a:latin typeface="Arial" panose="020B0604020202020204" pitchFamily="34" charset="0"/>
                <a:cs typeface="Arial" panose="020B0604020202020204" pitchFamily="34" charset="0"/>
              </a:rPr>
              <a:t>Only great agents can </a:t>
            </a:r>
            <a:r>
              <a:rPr lang="en-US" sz="3000" b="1">
                <a:solidFill>
                  <a:srgbClr val="00AEEF"/>
                </a:solidFill>
                <a:latin typeface="Arial" panose="020B0604020202020204" pitchFamily="34" charset="0"/>
                <a:cs typeface="Arial" panose="020B0604020202020204" pitchFamily="34" charset="0"/>
              </a:rPr>
              <a:t>explain </a:t>
            </a:r>
            <a:r>
              <a:rPr lang="en-US" sz="3000">
                <a:solidFill>
                  <a:srgbClr val="FFFFFF"/>
                </a:solidFill>
                <a:latin typeface="Arial" panose="020B0604020202020204" pitchFamily="34" charset="0"/>
                <a:cs typeface="Arial" panose="020B0604020202020204" pitchFamily="34" charset="0"/>
              </a:rPr>
              <a:t>what’s happening.</a:t>
            </a:r>
            <a:endParaRPr lang="en-US" sz="405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1079075"/>
      </p:ext>
    </p:extLst>
  </p:cSld>
  <p:clrMapOvr>
    <a:masterClrMapping/>
  </p:clrMapOvr>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K-U-E QR">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23E8DD-B4F6-E6CD-69AD-344F8C0B0B6B}"/>
              </a:ext>
            </a:extLst>
          </p:cNvPr>
          <p:cNvSpPr/>
          <p:nvPr userDrawn="1"/>
        </p:nvSpPr>
        <p:spPr>
          <a:xfrm>
            <a:off x="6188337" y="0"/>
            <a:ext cx="2955664" cy="6858000"/>
          </a:xfrm>
          <a:prstGeom prst="rect">
            <a:avLst/>
          </a:prstGeom>
          <a:gradFill>
            <a:gsLst>
              <a:gs pos="0">
                <a:schemeClr val="tx2"/>
              </a:gs>
              <a:gs pos="100000">
                <a:srgbClr val="00558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A white text on a black background&#10;&#10;Description automatically generated">
            <a:extLst>
              <a:ext uri="{FF2B5EF4-FFF2-40B4-BE49-F238E27FC236}">
                <a16:creationId xmlns:a16="http://schemas.microsoft.com/office/drawing/2014/main" id="{AB2B6B84-7B43-B1E6-BC30-E5663BE7DD18}"/>
              </a:ext>
            </a:extLst>
          </p:cNvPr>
          <p:cNvPicPr>
            <a:picLocks noChangeAspect="1"/>
          </p:cNvPicPr>
          <p:nvPr userDrawn="1"/>
        </p:nvPicPr>
        <p:blipFill>
          <a:blip r:embed="rId2"/>
          <a:stretch>
            <a:fillRect/>
          </a:stretch>
        </p:blipFill>
        <p:spPr>
          <a:xfrm>
            <a:off x="6529887" y="5820289"/>
            <a:ext cx="2272561" cy="420646"/>
          </a:xfrm>
          <a:prstGeom prst="rect">
            <a:avLst/>
          </a:prstGeom>
        </p:spPr>
      </p:pic>
      <p:sp>
        <p:nvSpPr>
          <p:cNvPr id="9" name="Picture Placeholder 8">
            <a:extLst>
              <a:ext uri="{FF2B5EF4-FFF2-40B4-BE49-F238E27FC236}">
                <a16:creationId xmlns:a16="http://schemas.microsoft.com/office/drawing/2014/main" id="{4FFABF26-2350-D2EB-082E-2920E28FED8F}"/>
              </a:ext>
            </a:extLst>
          </p:cNvPr>
          <p:cNvSpPr>
            <a:spLocks noGrp="1"/>
          </p:cNvSpPr>
          <p:nvPr>
            <p:ph type="pic" sz="quarter" idx="10"/>
          </p:nvPr>
        </p:nvSpPr>
        <p:spPr>
          <a:xfrm>
            <a:off x="6717239" y="2000008"/>
            <a:ext cx="1897856" cy="2528887"/>
          </a:xfrm>
        </p:spPr>
        <p:txBody>
          <a:bodyPr/>
          <a:lstStyle/>
          <a:p>
            <a:endParaRPr lang="en-US"/>
          </a:p>
        </p:txBody>
      </p:sp>
      <p:sp>
        <p:nvSpPr>
          <p:cNvPr id="7" name="TextBox 6">
            <a:extLst>
              <a:ext uri="{FF2B5EF4-FFF2-40B4-BE49-F238E27FC236}">
                <a16:creationId xmlns:a16="http://schemas.microsoft.com/office/drawing/2014/main" id="{32BA5E00-C1BB-C88B-9456-C3C807A02AF3}"/>
              </a:ext>
            </a:extLst>
          </p:cNvPr>
          <p:cNvSpPr txBox="1"/>
          <p:nvPr userDrawn="1"/>
        </p:nvSpPr>
        <p:spPr>
          <a:xfrm>
            <a:off x="512540" y="1113542"/>
            <a:ext cx="4954346" cy="830997"/>
          </a:xfrm>
          <a:prstGeom prst="rect">
            <a:avLst/>
          </a:prstGeom>
          <a:noFill/>
        </p:spPr>
        <p:txBody>
          <a:bodyPr wrap="square" rtlCol="0">
            <a:spAutoFit/>
          </a:bodyPr>
          <a:lstStyle/>
          <a:p>
            <a:pPr rtl="0"/>
            <a:r>
              <a:rPr lang="en-US" sz="2400">
                <a:solidFill>
                  <a:schemeClr val="bg1"/>
                </a:solidFill>
                <a:effectLst/>
              </a:rPr>
              <a:t>La </a:t>
            </a:r>
            <a:r>
              <a:rPr lang="en-US" sz="2400" err="1">
                <a:solidFill>
                  <a:schemeClr val="bg1"/>
                </a:solidFill>
                <a:effectLst/>
              </a:rPr>
              <a:t>mayoría</a:t>
            </a:r>
            <a:r>
              <a:rPr lang="en-US" sz="2400">
                <a:solidFill>
                  <a:schemeClr val="bg1"/>
                </a:solidFill>
                <a:effectLst/>
              </a:rPr>
              <a:t> de </a:t>
            </a:r>
            <a:r>
              <a:rPr lang="en-US" sz="2400" err="1">
                <a:solidFill>
                  <a:schemeClr val="bg1"/>
                </a:solidFill>
                <a:effectLst/>
              </a:rPr>
              <a:t>los</a:t>
            </a:r>
            <a:r>
              <a:rPr lang="en-US" sz="2400">
                <a:solidFill>
                  <a:schemeClr val="bg1"/>
                </a:solidFill>
                <a:effectLst/>
              </a:rPr>
              <a:t> </a:t>
            </a:r>
            <a:r>
              <a:rPr lang="en-US" sz="2400" err="1">
                <a:solidFill>
                  <a:schemeClr val="bg1"/>
                </a:solidFill>
                <a:effectLst/>
              </a:rPr>
              <a:t>agentes</a:t>
            </a:r>
            <a:r>
              <a:rPr lang="en-US" sz="2400">
                <a:solidFill>
                  <a:schemeClr val="bg1"/>
                </a:solidFill>
                <a:effectLst/>
              </a:rPr>
              <a:t> </a:t>
            </a:r>
            <a:r>
              <a:rPr lang="en-US" sz="2400" b="1" err="1">
                <a:solidFill>
                  <a:schemeClr val="accent1"/>
                </a:solidFill>
                <a:effectLst/>
              </a:rPr>
              <a:t>saben</a:t>
            </a:r>
            <a:endParaRPr lang="en-US" sz="2400">
              <a:solidFill>
                <a:schemeClr val="accent1"/>
              </a:solidFill>
              <a:effectLst/>
            </a:endParaRPr>
          </a:p>
          <a:p>
            <a:pPr rtl="0"/>
            <a:r>
              <a:rPr lang="en-US" sz="2400">
                <a:solidFill>
                  <a:schemeClr val="bg1"/>
                </a:solidFill>
                <a:effectLst/>
              </a:rPr>
              <a:t>lo que </a:t>
            </a:r>
            <a:r>
              <a:rPr lang="en-US" sz="2400" err="1">
                <a:solidFill>
                  <a:schemeClr val="bg1"/>
                </a:solidFill>
                <a:effectLst/>
              </a:rPr>
              <a:t>está</a:t>
            </a:r>
            <a:r>
              <a:rPr lang="en-US" sz="2400">
                <a:solidFill>
                  <a:schemeClr val="bg1"/>
                </a:solidFill>
                <a:effectLst/>
              </a:rPr>
              <a:t> </a:t>
            </a:r>
            <a:r>
              <a:rPr lang="en-US" sz="2400" err="1">
                <a:solidFill>
                  <a:schemeClr val="bg1"/>
                </a:solidFill>
                <a:effectLst/>
              </a:rPr>
              <a:t>pasando</a:t>
            </a:r>
            <a:r>
              <a:rPr lang="en-US" sz="2400">
                <a:solidFill>
                  <a:schemeClr val="bg1"/>
                </a:solidFill>
                <a:effectLst/>
              </a:rPr>
              <a:t>.</a:t>
            </a:r>
          </a:p>
        </p:txBody>
      </p:sp>
      <p:sp>
        <p:nvSpPr>
          <p:cNvPr id="8" name="TextBox 7">
            <a:extLst>
              <a:ext uri="{FF2B5EF4-FFF2-40B4-BE49-F238E27FC236}">
                <a16:creationId xmlns:a16="http://schemas.microsoft.com/office/drawing/2014/main" id="{AA78125A-FF12-9EBB-D96F-69489E8E34DB}"/>
              </a:ext>
            </a:extLst>
          </p:cNvPr>
          <p:cNvSpPr txBox="1"/>
          <p:nvPr userDrawn="1"/>
        </p:nvSpPr>
        <p:spPr>
          <a:xfrm>
            <a:off x="512542" y="2863639"/>
            <a:ext cx="4954346" cy="830997"/>
          </a:xfrm>
          <a:prstGeom prst="rect">
            <a:avLst/>
          </a:prstGeom>
          <a:noFill/>
        </p:spPr>
        <p:txBody>
          <a:bodyPr wrap="square" rtlCol="0">
            <a:spAutoFit/>
          </a:bodyPr>
          <a:lstStyle/>
          <a:p>
            <a:pPr algn="l">
              <a:lnSpc>
                <a:spcPct val="100000"/>
              </a:lnSpc>
              <a:defRPr/>
            </a:pPr>
            <a:r>
              <a:rPr lang="en-US" sz="2400">
                <a:solidFill>
                  <a:schemeClr val="bg1"/>
                </a:solidFill>
              </a:rPr>
              <a:t>Los </a:t>
            </a:r>
            <a:r>
              <a:rPr lang="en-US" sz="2400" err="1">
                <a:solidFill>
                  <a:schemeClr val="bg1"/>
                </a:solidFill>
              </a:rPr>
              <a:t>agentes</a:t>
            </a:r>
            <a:r>
              <a:rPr lang="en-US" sz="2400">
                <a:solidFill>
                  <a:schemeClr val="bg1"/>
                </a:solidFill>
              </a:rPr>
              <a:t> buenos </a:t>
            </a:r>
            <a:r>
              <a:rPr lang="en-US" sz="2400" b="1" err="1">
                <a:solidFill>
                  <a:schemeClr val="accent1"/>
                </a:solidFill>
              </a:rPr>
              <a:t>entienden</a:t>
            </a:r>
            <a:endParaRPr lang="en-US" sz="2400" b="1">
              <a:solidFill>
                <a:schemeClr val="accent1"/>
              </a:solidFill>
            </a:endParaRPr>
          </a:p>
          <a:p>
            <a:pPr algn="l">
              <a:lnSpc>
                <a:spcPct val="100000"/>
              </a:lnSpc>
              <a:defRPr/>
            </a:pPr>
            <a:r>
              <a:rPr lang="en-US" sz="2400">
                <a:solidFill>
                  <a:schemeClr val="bg1"/>
                </a:solidFill>
              </a:rPr>
              <a:t>lo que </a:t>
            </a:r>
            <a:r>
              <a:rPr lang="en-US" sz="2400" err="1">
                <a:solidFill>
                  <a:schemeClr val="bg1"/>
                </a:solidFill>
              </a:rPr>
              <a:t>está</a:t>
            </a:r>
            <a:r>
              <a:rPr lang="en-US" sz="2400">
                <a:solidFill>
                  <a:schemeClr val="bg1"/>
                </a:solidFill>
              </a:rPr>
              <a:t> </a:t>
            </a:r>
            <a:r>
              <a:rPr lang="en-US" sz="2400" err="1">
                <a:solidFill>
                  <a:schemeClr val="bg1"/>
                </a:solidFill>
              </a:rPr>
              <a:t>pasando</a:t>
            </a:r>
            <a:r>
              <a:rPr lang="en-US" sz="2400">
                <a:solidFill>
                  <a:schemeClr val="bg1"/>
                </a:solidFill>
              </a:rPr>
              <a:t>.</a:t>
            </a:r>
            <a:endParaRPr lang="en-US" sz="240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907F0E4-4DCC-B0A6-ADDD-0D301374E342}"/>
              </a:ext>
            </a:extLst>
          </p:cNvPr>
          <p:cNvSpPr txBox="1"/>
          <p:nvPr userDrawn="1"/>
        </p:nvSpPr>
        <p:spPr>
          <a:xfrm>
            <a:off x="512540" y="4613735"/>
            <a:ext cx="5702079" cy="738664"/>
          </a:xfrm>
          <a:prstGeom prst="rect">
            <a:avLst/>
          </a:prstGeom>
          <a:noFill/>
        </p:spPr>
        <p:txBody>
          <a:bodyPr wrap="square" rtlCol="0">
            <a:spAutoFit/>
          </a:bodyPr>
          <a:lstStyle/>
          <a:p>
            <a:pPr rtl="0"/>
            <a:r>
              <a:rPr lang="en-US" sz="2100">
                <a:solidFill>
                  <a:schemeClr val="bg1"/>
                </a:solidFill>
                <a:effectLst/>
              </a:rPr>
              <a:t>Solo </a:t>
            </a:r>
            <a:r>
              <a:rPr lang="en-US" sz="2100" err="1">
                <a:solidFill>
                  <a:schemeClr val="bg1"/>
                </a:solidFill>
                <a:effectLst/>
              </a:rPr>
              <a:t>los</a:t>
            </a:r>
            <a:r>
              <a:rPr lang="en-US" sz="2100">
                <a:solidFill>
                  <a:schemeClr val="bg1"/>
                </a:solidFill>
                <a:effectLst/>
              </a:rPr>
              <a:t> </a:t>
            </a:r>
            <a:r>
              <a:rPr lang="en-US" sz="2100" err="1">
                <a:solidFill>
                  <a:schemeClr val="bg1"/>
                </a:solidFill>
                <a:effectLst/>
              </a:rPr>
              <a:t>agentes</a:t>
            </a:r>
            <a:r>
              <a:rPr lang="en-US" sz="2100">
                <a:solidFill>
                  <a:schemeClr val="bg1"/>
                </a:solidFill>
                <a:effectLst/>
              </a:rPr>
              <a:t> </a:t>
            </a:r>
            <a:r>
              <a:rPr lang="en-US" sz="2100" err="1">
                <a:solidFill>
                  <a:schemeClr val="bg1"/>
                </a:solidFill>
                <a:effectLst/>
              </a:rPr>
              <a:t>excelentes</a:t>
            </a:r>
            <a:r>
              <a:rPr lang="en-US" sz="2100">
                <a:solidFill>
                  <a:schemeClr val="bg1"/>
                </a:solidFill>
                <a:effectLst/>
              </a:rPr>
              <a:t> </a:t>
            </a:r>
            <a:r>
              <a:rPr lang="en-US" sz="2100" err="1">
                <a:solidFill>
                  <a:schemeClr val="bg1"/>
                </a:solidFill>
                <a:effectLst/>
              </a:rPr>
              <a:t>pueden</a:t>
            </a:r>
            <a:r>
              <a:rPr lang="en-US" sz="2100">
                <a:solidFill>
                  <a:schemeClr val="bg1"/>
                </a:solidFill>
                <a:effectLst/>
              </a:rPr>
              <a:t> </a:t>
            </a:r>
            <a:r>
              <a:rPr lang="en-US" sz="2100" b="1" err="1">
                <a:solidFill>
                  <a:schemeClr val="accent1"/>
                </a:solidFill>
                <a:effectLst/>
              </a:rPr>
              <a:t>explicar</a:t>
            </a:r>
            <a:endParaRPr lang="en-US" sz="2100">
              <a:solidFill>
                <a:schemeClr val="accent1"/>
              </a:solidFill>
              <a:effectLst/>
            </a:endParaRPr>
          </a:p>
          <a:p>
            <a:pPr rtl="0"/>
            <a:r>
              <a:rPr lang="en-US" sz="2100">
                <a:solidFill>
                  <a:schemeClr val="bg1"/>
                </a:solidFill>
                <a:effectLst/>
              </a:rPr>
              <a:t>lo que </a:t>
            </a:r>
            <a:r>
              <a:rPr lang="en-US" sz="2100" err="1">
                <a:solidFill>
                  <a:schemeClr val="bg1"/>
                </a:solidFill>
                <a:effectLst/>
              </a:rPr>
              <a:t>está</a:t>
            </a:r>
            <a:r>
              <a:rPr lang="en-US" sz="2100">
                <a:solidFill>
                  <a:schemeClr val="bg1"/>
                </a:solidFill>
                <a:effectLst/>
              </a:rPr>
              <a:t> </a:t>
            </a:r>
            <a:r>
              <a:rPr lang="en-US" sz="2100" err="1">
                <a:solidFill>
                  <a:schemeClr val="bg1"/>
                </a:solidFill>
                <a:effectLst/>
              </a:rPr>
              <a:t>pasando</a:t>
            </a:r>
            <a:r>
              <a:rPr lang="en-US" sz="2100">
                <a:solidFill>
                  <a:schemeClr val="bg1"/>
                </a:solidFill>
                <a:effectLst/>
              </a:rPr>
              <a:t>. </a:t>
            </a:r>
          </a:p>
        </p:txBody>
      </p:sp>
    </p:spTree>
    <p:extLst>
      <p:ext uri="{BB962C8B-B14F-4D97-AF65-F5344CB8AC3E}">
        <p14:creationId xmlns:p14="http://schemas.microsoft.com/office/powerpoint/2010/main" val="2623540705"/>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K-U-E Logo">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23E8DD-B4F6-E6CD-69AD-344F8C0B0B6B}"/>
              </a:ext>
            </a:extLst>
          </p:cNvPr>
          <p:cNvSpPr/>
          <p:nvPr userDrawn="1"/>
        </p:nvSpPr>
        <p:spPr>
          <a:xfrm>
            <a:off x="6188337" y="0"/>
            <a:ext cx="2955664" cy="6858000"/>
          </a:xfrm>
          <a:prstGeom prst="rect">
            <a:avLst/>
          </a:prstGeom>
          <a:gradFill>
            <a:gsLst>
              <a:gs pos="0">
                <a:schemeClr val="tx2"/>
              </a:gs>
              <a:gs pos="100000">
                <a:srgbClr val="00558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C5F0629B-11B7-0278-2653-C10AC286CC5F}"/>
              </a:ext>
            </a:extLst>
          </p:cNvPr>
          <p:cNvPicPr>
            <a:picLocks noChangeAspect="1"/>
          </p:cNvPicPr>
          <p:nvPr userDrawn="1"/>
        </p:nvPicPr>
        <p:blipFill>
          <a:blip r:embed="rId2"/>
          <a:stretch>
            <a:fillRect/>
          </a:stretch>
        </p:blipFill>
        <p:spPr>
          <a:xfrm>
            <a:off x="6837948" y="2224726"/>
            <a:ext cx="1811648" cy="2152202"/>
          </a:xfrm>
          <a:prstGeom prst="rect">
            <a:avLst/>
          </a:prstGeom>
        </p:spPr>
      </p:pic>
      <p:sp>
        <p:nvSpPr>
          <p:cNvPr id="7" name="TextBox 6">
            <a:extLst>
              <a:ext uri="{FF2B5EF4-FFF2-40B4-BE49-F238E27FC236}">
                <a16:creationId xmlns:a16="http://schemas.microsoft.com/office/drawing/2014/main" id="{E6D6F14C-6E7B-BC4A-589E-F0E34A7E4253}"/>
              </a:ext>
            </a:extLst>
          </p:cNvPr>
          <p:cNvSpPr txBox="1"/>
          <p:nvPr userDrawn="1"/>
        </p:nvSpPr>
        <p:spPr>
          <a:xfrm>
            <a:off x="512540" y="1028701"/>
            <a:ext cx="4954346" cy="1015663"/>
          </a:xfrm>
          <a:prstGeom prst="rect">
            <a:avLst/>
          </a:prstGeom>
          <a:noFill/>
        </p:spPr>
        <p:txBody>
          <a:bodyPr wrap="square" rtlCol="0">
            <a:spAutoFit/>
          </a:bodyPr>
          <a:lstStyle/>
          <a:p>
            <a:pPr algn="l">
              <a:lnSpc>
                <a:spcPct val="100000"/>
              </a:lnSpc>
              <a:defRPr/>
            </a:pPr>
            <a:r>
              <a:rPr lang="en-US" sz="3000">
                <a:solidFill>
                  <a:srgbClr val="FFFFFF"/>
                </a:solidFill>
                <a:latin typeface="Arial" panose="020B0604020202020204" pitchFamily="34" charset="0"/>
                <a:cs typeface="Arial" panose="020B0604020202020204" pitchFamily="34" charset="0"/>
              </a:rPr>
              <a:t>Most agents </a:t>
            </a:r>
            <a:r>
              <a:rPr lang="en-US" sz="3000" b="1">
                <a:solidFill>
                  <a:srgbClr val="00AEEF"/>
                </a:solidFill>
                <a:latin typeface="Arial" panose="020B0604020202020204" pitchFamily="34" charset="0"/>
                <a:cs typeface="Arial" panose="020B0604020202020204" pitchFamily="34" charset="0"/>
              </a:rPr>
              <a:t>know</a:t>
            </a:r>
            <a:r>
              <a:rPr lang="en-US" sz="3000" b="1">
                <a:solidFill>
                  <a:srgbClr val="FFFFFF"/>
                </a:solidFill>
                <a:latin typeface="Arial" panose="020B0604020202020204" pitchFamily="34" charset="0"/>
                <a:cs typeface="Arial" panose="020B0604020202020204" pitchFamily="34" charset="0"/>
              </a:rPr>
              <a:t> </a:t>
            </a:r>
          </a:p>
          <a:p>
            <a:pPr algn="l">
              <a:lnSpc>
                <a:spcPct val="100000"/>
              </a:lnSpc>
              <a:defRPr/>
            </a:pPr>
            <a:r>
              <a:rPr lang="en-US" sz="3000">
                <a:solidFill>
                  <a:srgbClr val="FFFFFF"/>
                </a:solidFill>
                <a:latin typeface="Arial" panose="020B0604020202020204" pitchFamily="34" charset="0"/>
                <a:cs typeface="Arial" panose="020B0604020202020204" pitchFamily="34" charset="0"/>
              </a:rPr>
              <a:t>what’s happening.</a:t>
            </a:r>
          </a:p>
        </p:txBody>
      </p:sp>
      <p:sp>
        <p:nvSpPr>
          <p:cNvPr id="8" name="TextBox 7">
            <a:extLst>
              <a:ext uri="{FF2B5EF4-FFF2-40B4-BE49-F238E27FC236}">
                <a16:creationId xmlns:a16="http://schemas.microsoft.com/office/drawing/2014/main" id="{03136601-27C9-5814-371C-ED4DF70F0041}"/>
              </a:ext>
            </a:extLst>
          </p:cNvPr>
          <p:cNvSpPr txBox="1"/>
          <p:nvPr userDrawn="1"/>
        </p:nvSpPr>
        <p:spPr>
          <a:xfrm>
            <a:off x="512542" y="2778798"/>
            <a:ext cx="4954346" cy="1015663"/>
          </a:xfrm>
          <a:prstGeom prst="rect">
            <a:avLst/>
          </a:prstGeom>
          <a:noFill/>
        </p:spPr>
        <p:txBody>
          <a:bodyPr wrap="square" rtlCol="0">
            <a:spAutoFit/>
          </a:bodyPr>
          <a:lstStyle/>
          <a:p>
            <a:pPr algn="l">
              <a:lnSpc>
                <a:spcPct val="100000"/>
              </a:lnSpc>
              <a:defRPr/>
            </a:pPr>
            <a:r>
              <a:rPr lang="en-US" sz="3000">
                <a:solidFill>
                  <a:srgbClr val="FFFFFF"/>
                </a:solidFill>
                <a:latin typeface="Arial" panose="020B0604020202020204" pitchFamily="34" charset="0"/>
                <a:cs typeface="Arial" panose="020B0604020202020204" pitchFamily="34" charset="0"/>
              </a:rPr>
              <a:t>Good agents </a:t>
            </a:r>
            <a:r>
              <a:rPr lang="en-US" sz="3000" b="1">
                <a:solidFill>
                  <a:srgbClr val="00AEEF"/>
                </a:solidFill>
                <a:latin typeface="Arial" panose="020B0604020202020204" pitchFamily="34" charset="0"/>
                <a:cs typeface="Arial" panose="020B0604020202020204" pitchFamily="34" charset="0"/>
              </a:rPr>
              <a:t>understand </a:t>
            </a:r>
          </a:p>
          <a:p>
            <a:pPr algn="l">
              <a:lnSpc>
                <a:spcPct val="100000"/>
              </a:lnSpc>
              <a:defRPr/>
            </a:pPr>
            <a:r>
              <a:rPr lang="en-US" sz="3000">
                <a:solidFill>
                  <a:srgbClr val="FFFFFF"/>
                </a:solidFill>
                <a:latin typeface="Arial" panose="020B0604020202020204" pitchFamily="34" charset="0"/>
                <a:cs typeface="Arial" panose="020B0604020202020204" pitchFamily="34" charset="0"/>
              </a:rPr>
              <a:t>what’s happening.</a:t>
            </a:r>
          </a:p>
        </p:txBody>
      </p:sp>
      <p:sp>
        <p:nvSpPr>
          <p:cNvPr id="9" name="TextBox 8">
            <a:extLst>
              <a:ext uri="{FF2B5EF4-FFF2-40B4-BE49-F238E27FC236}">
                <a16:creationId xmlns:a16="http://schemas.microsoft.com/office/drawing/2014/main" id="{3ADAAD0B-8432-0DB5-121D-32FAD2F92C29}"/>
              </a:ext>
            </a:extLst>
          </p:cNvPr>
          <p:cNvSpPr txBox="1"/>
          <p:nvPr userDrawn="1"/>
        </p:nvSpPr>
        <p:spPr>
          <a:xfrm>
            <a:off x="512540" y="4528895"/>
            <a:ext cx="5702079" cy="1015663"/>
          </a:xfrm>
          <a:prstGeom prst="rect">
            <a:avLst/>
          </a:prstGeom>
          <a:noFill/>
        </p:spPr>
        <p:txBody>
          <a:bodyPr wrap="square" rtlCol="0">
            <a:spAutoFit/>
          </a:bodyPr>
          <a:lstStyle/>
          <a:p>
            <a:pPr algn="l">
              <a:lnSpc>
                <a:spcPct val="100000"/>
              </a:lnSpc>
              <a:defRPr/>
            </a:pPr>
            <a:r>
              <a:rPr lang="en-US" sz="3000">
                <a:solidFill>
                  <a:srgbClr val="FFFFFF"/>
                </a:solidFill>
                <a:latin typeface="Arial" panose="020B0604020202020204" pitchFamily="34" charset="0"/>
                <a:cs typeface="Arial" panose="020B0604020202020204" pitchFamily="34" charset="0"/>
              </a:rPr>
              <a:t>Only great agents can </a:t>
            </a:r>
            <a:r>
              <a:rPr lang="en-US" sz="3000" b="1">
                <a:solidFill>
                  <a:srgbClr val="00AEEF"/>
                </a:solidFill>
                <a:latin typeface="Arial" panose="020B0604020202020204" pitchFamily="34" charset="0"/>
                <a:cs typeface="Arial" panose="020B0604020202020204" pitchFamily="34" charset="0"/>
              </a:rPr>
              <a:t>explain </a:t>
            </a:r>
            <a:r>
              <a:rPr lang="en-US" sz="3000">
                <a:solidFill>
                  <a:srgbClr val="FFFFFF"/>
                </a:solidFill>
                <a:latin typeface="Arial" panose="020B0604020202020204" pitchFamily="34" charset="0"/>
                <a:cs typeface="Arial" panose="020B0604020202020204" pitchFamily="34" charset="0"/>
              </a:rPr>
              <a:t>what’s happening.</a:t>
            </a:r>
            <a:endParaRPr lang="en-US" sz="405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3002073"/>
      </p:ext>
    </p:extLst>
  </p:cSld>
  <p:clrMapOvr>
    <a:masterClrMapping/>
  </p:clrMapOvr>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K-U-E Logo">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23E8DD-B4F6-E6CD-69AD-344F8C0B0B6B}"/>
              </a:ext>
            </a:extLst>
          </p:cNvPr>
          <p:cNvSpPr/>
          <p:nvPr userDrawn="1"/>
        </p:nvSpPr>
        <p:spPr>
          <a:xfrm>
            <a:off x="6188337" y="0"/>
            <a:ext cx="2955664" cy="6858000"/>
          </a:xfrm>
          <a:prstGeom prst="rect">
            <a:avLst/>
          </a:prstGeom>
          <a:gradFill>
            <a:gsLst>
              <a:gs pos="0">
                <a:schemeClr val="tx2"/>
              </a:gs>
              <a:gs pos="100000">
                <a:srgbClr val="00558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C5F0629B-11B7-0278-2653-C10AC286CC5F}"/>
              </a:ext>
            </a:extLst>
          </p:cNvPr>
          <p:cNvPicPr>
            <a:picLocks noChangeAspect="1"/>
          </p:cNvPicPr>
          <p:nvPr userDrawn="1"/>
        </p:nvPicPr>
        <p:blipFill>
          <a:blip r:embed="rId2"/>
          <a:stretch>
            <a:fillRect/>
          </a:stretch>
        </p:blipFill>
        <p:spPr>
          <a:xfrm>
            <a:off x="6837948" y="2224726"/>
            <a:ext cx="1811648" cy="2152202"/>
          </a:xfrm>
          <a:prstGeom prst="rect">
            <a:avLst/>
          </a:prstGeom>
        </p:spPr>
      </p:pic>
      <p:sp>
        <p:nvSpPr>
          <p:cNvPr id="3" name="TextBox 2">
            <a:extLst>
              <a:ext uri="{FF2B5EF4-FFF2-40B4-BE49-F238E27FC236}">
                <a16:creationId xmlns:a16="http://schemas.microsoft.com/office/drawing/2014/main" id="{DB95A279-61DB-3B3A-0887-C75A9AED58F4}"/>
              </a:ext>
            </a:extLst>
          </p:cNvPr>
          <p:cNvSpPr txBox="1"/>
          <p:nvPr userDrawn="1"/>
        </p:nvSpPr>
        <p:spPr>
          <a:xfrm>
            <a:off x="512540" y="1113542"/>
            <a:ext cx="4954346" cy="830997"/>
          </a:xfrm>
          <a:prstGeom prst="rect">
            <a:avLst/>
          </a:prstGeom>
          <a:noFill/>
        </p:spPr>
        <p:txBody>
          <a:bodyPr wrap="square" rtlCol="0">
            <a:spAutoFit/>
          </a:bodyPr>
          <a:lstStyle/>
          <a:p>
            <a:pPr rtl="0"/>
            <a:r>
              <a:rPr lang="en-US" sz="2400">
                <a:solidFill>
                  <a:schemeClr val="bg1"/>
                </a:solidFill>
                <a:effectLst/>
              </a:rPr>
              <a:t>La </a:t>
            </a:r>
            <a:r>
              <a:rPr lang="en-US" sz="2400" err="1">
                <a:solidFill>
                  <a:schemeClr val="bg1"/>
                </a:solidFill>
                <a:effectLst/>
              </a:rPr>
              <a:t>mayoría</a:t>
            </a:r>
            <a:r>
              <a:rPr lang="en-US" sz="2400">
                <a:solidFill>
                  <a:schemeClr val="bg1"/>
                </a:solidFill>
                <a:effectLst/>
              </a:rPr>
              <a:t> de </a:t>
            </a:r>
            <a:r>
              <a:rPr lang="en-US" sz="2400" err="1">
                <a:solidFill>
                  <a:schemeClr val="bg1"/>
                </a:solidFill>
                <a:effectLst/>
              </a:rPr>
              <a:t>los</a:t>
            </a:r>
            <a:r>
              <a:rPr lang="en-US" sz="2400">
                <a:solidFill>
                  <a:schemeClr val="bg1"/>
                </a:solidFill>
                <a:effectLst/>
              </a:rPr>
              <a:t> </a:t>
            </a:r>
            <a:r>
              <a:rPr lang="en-US" sz="2400" err="1">
                <a:solidFill>
                  <a:schemeClr val="bg1"/>
                </a:solidFill>
                <a:effectLst/>
              </a:rPr>
              <a:t>agentes</a:t>
            </a:r>
            <a:r>
              <a:rPr lang="en-US" sz="2400">
                <a:solidFill>
                  <a:schemeClr val="bg1"/>
                </a:solidFill>
                <a:effectLst/>
              </a:rPr>
              <a:t> </a:t>
            </a:r>
            <a:r>
              <a:rPr lang="en-US" sz="2400" b="1" err="1">
                <a:solidFill>
                  <a:schemeClr val="accent1"/>
                </a:solidFill>
                <a:effectLst/>
              </a:rPr>
              <a:t>saben</a:t>
            </a:r>
            <a:endParaRPr lang="en-US" sz="2400">
              <a:solidFill>
                <a:schemeClr val="accent1"/>
              </a:solidFill>
              <a:effectLst/>
            </a:endParaRPr>
          </a:p>
          <a:p>
            <a:pPr rtl="0"/>
            <a:r>
              <a:rPr lang="en-US" sz="2400">
                <a:solidFill>
                  <a:schemeClr val="bg1"/>
                </a:solidFill>
                <a:effectLst/>
              </a:rPr>
              <a:t>lo que </a:t>
            </a:r>
            <a:r>
              <a:rPr lang="en-US" sz="2400" err="1">
                <a:solidFill>
                  <a:schemeClr val="bg1"/>
                </a:solidFill>
                <a:effectLst/>
              </a:rPr>
              <a:t>está</a:t>
            </a:r>
            <a:r>
              <a:rPr lang="en-US" sz="2400">
                <a:solidFill>
                  <a:schemeClr val="bg1"/>
                </a:solidFill>
                <a:effectLst/>
              </a:rPr>
              <a:t> </a:t>
            </a:r>
            <a:r>
              <a:rPr lang="en-US" sz="2400" err="1">
                <a:solidFill>
                  <a:schemeClr val="bg1"/>
                </a:solidFill>
                <a:effectLst/>
              </a:rPr>
              <a:t>pasando</a:t>
            </a:r>
            <a:r>
              <a:rPr lang="en-US" sz="2400">
                <a:solidFill>
                  <a:schemeClr val="bg1"/>
                </a:solidFill>
                <a:effectLst/>
              </a:rPr>
              <a:t>.</a:t>
            </a:r>
          </a:p>
        </p:txBody>
      </p:sp>
      <p:sp>
        <p:nvSpPr>
          <p:cNvPr id="4" name="TextBox 3">
            <a:extLst>
              <a:ext uri="{FF2B5EF4-FFF2-40B4-BE49-F238E27FC236}">
                <a16:creationId xmlns:a16="http://schemas.microsoft.com/office/drawing/2014/main" id="{5D7F61A5-22EE-E51F-FDF8-1276AEBBE907}"/>
              </a:ext>
            </a:extLst>
          </p:cNvPr>
          <p:cNvSpPr txBox="1"/>
          <p:nvPr userDrawn="1"/>
        </p:nvSpPr>
        <p:spPr>
          <a:xfrm>
            <a:off x="512542" y="2863639"/>
            <a:ext cx="4954346" cy="830997"/>
          </a:xfrm>
          <a:prstGeom prst="rect">
            <a:avLst/>
          </a:prstGeom>
          <a:noFill/>
        </p:spPr>
        <p:txBody>
          <a:bodyPr wrap="square" rtlCol="0">
            <a:spAutoFit/>
          </a:bodyPr>
          <a:lstStyle/>
          <a:p>
            <a:pPr algn="l">
              <a:lnSpc>
                <a:spcPct val="100000"/>
              </a:lnSpc>
              <a:defRPr/>
            </a:pPr>
            <a:r>
              <a:rPr lang="en-US" sz="2400">
                <a:solidFill>
                  <a:schemeClr val="bg1"/>
                </a:solidFill>
              </a:rPr>
              <a:t>Los </a:t>
            </a:r>
            <a:r>
              <a:rPr lang="en-US" sz="2400" err="1">
                <a:solidFill>
                  <a:schemeClr val="bg1"/>
                </a:solidFill>
              </a:rPr>
              <a:t>agentes</a:t>
            </a:r>
            <a:r>
              <a:rPr lang="en-US" sz="2400">
                <a:solidFill>
                  <a:schemeClr val="bg1"/>
                </a:solidFill>
              </a:rPr>
              <a:t> buenos </a:t>
            </a:r>
            <a:r>
              <a:rPr lang="en-US" sz="2400" b="1" err="1">
                <a:solidFill>
                  <a:schemeClr val="accent1"/>
                </a:solidFill>
              </a:rPr>
              <a:t>entienden</a:t>
            </a:r>
            <a:endParaRPr lang="en-US" sz="2400" b="1">
              <a:solidFill>
                <a:schemeClr val="accent1"/>
              </a:solidFill>
            </a:endParaRPr>
          </a:p>
          <a:p>
            <a:pPr algn="l">
              <a:lnSpc>
                <a:spcPct val="100000"/>
              </a:lnSpc>
              <a:defRPr/>
            </a:pPr>
            <a:r>
              <a:rPr lang="en-US" sz="2400">
                <a:solidFill>
                  <a:schemeClr val="bg1"/>
                </a:solidFill>
              </a:rPr>
              <a:t>lo que </a:t>
            </a:r>
            <a:r>
              <a:rPr lang="en-US" sz="2400" err="1">
                <a:solidFill>
                  <a:schemeClr val="bg1"/>
                </a:solidFill>
              </a:rPr>
              <a:t>está</a:t>
            </a:r>
            <a:r>
              <a:rPr lang="en-US" sz="2400">
                <a:solidFill>
                  <a:schemeClr val="bg1"/>
                </a:solidFill>
              </a:rPr>
              <a:t> </a:t>
            </a:r>
            <a:r>
              <a:rPr lang="en-US" sz="2400" err="1">
                <a:solidFill>
                  <a:schemeClr val="bg1"/>
                </a:solidFill>
              </a:rPr>
              <a:t>pasando</a:t>
            </a:r>
            <a:r>
              <a:rPr lang="en-US" sz="2400">
                <a:solidFill>
                  <a:schemeClr val="bg1"/>
                </a:solidFill>
              </a:rPr>
              <a:t>.</a:t>
            </a:r>
            <a:endParaRPr lang="en-US" sz="240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229EF0E-8B8E-A641-AA15-4FA56B36AD9A}"/>
              </a:ext>
            </a:extLst>
          </p:cNvPr>
          <p:cNvSpPr txBox="1"/>
          <p:nvPr userDrawn="1"/>
        </p:nvSpPr>
        <p:spPr>
          <a:xfrm>
            <a:off x="512540" y="4613735"/>
            <a:ext cx="5702079" cy="738664"/>
          </a:xfrm>
          <a:prstGeom prst="rect">
            <a:avLst/>
          </a:prstGeom>
          <a:noFill/>
        </p:spPr>
        <p:txBody>
          <a:bodyPr wrap="square" rtlCol="0">
            <a:spAutoFit/>
          </a:bodyPr>
          <a:lstStyle/>
          <a:p>
            <a:pPr rtl="0"/>
            <a:r>
              <a:rPr lang="en-US" sz="2100">
                <a:solidFill>
                  <a:schemeClr val="bg1"/>
                </a:solidFill>
                <a:effectLst/>
              </a:rPr>
              <a:t>Solo </a:t>
            </a:r>
            <a:r>
              <a:rPr lang="en-US" sz="2100" err="1">
                <a:solidFill>
                  <a:schemeClr val="bg1"/>
                </a:solidFill>
                <a:effectLst/>
              </a:rPr>
              <a:t>los</a:t>
            </a:r>
            <a:r>
              <a:rPr lang="en-US" sz="2100">
                <a:solidFill>
                  <a:schemeClr val="bg1"/>
                </a:solidFill>
                <a:effectLst/>
              </a:rPr>
              <a:t> </a:t>
            </a:r>
            <a:r>
              <a:rPr lang="en-US" sz="2100" err="1">
                <a:solidFill>
                  <a:schemeClr val="bg1"/>
                </a:solidFill>
                <a:effectLst/>
              </a:rPr>
              <a:t>agentes</a:t>
            </a:r>
            <a:r>
              <a:rPr lang="en-US" sz="2100">
                <a:solidFill>
                  <a:schemeClr val="bg1"/>
                </a:solidFill>
                <a:effectLst/>
              </a:rPr>
              <a:t> </a:t>
            </a:r>
            <a:r>
              <a:rPr lang="en-US" sz="2100" err="1">
                <a:solidFill>
                  <a:schemeClr val="bg1"/>
                </a:solidFill>
                <a:effectLst/>
              </a:rPr>
              <a:t>excelentes</a:t>
            </a:r>
            <a:r>
              <a:rPr lang="en-US" sz="2100">
                <a:solidFill>
                  <a:schemeClr val="bg1"/>
                </a:solidFill>
                <a:effectLst/>
              </a:rPr>
              <a:t> </a:t>
            </a:r>
            <a:r>
              <a:rPr lang="en-US" sz="2100" err="1">
                <a:solidFill>
                  <a:schemeClr val="bg1"/>
                </a:solidFill>
                <a:effectLst/>
              </a:rPr>
              <a:t>pueden</a:t>
            </a:r>
            <a:r>
              <a:rPr lang="en-US" sz="2100">
                <a:solidFill>
                  <a:schemeClr val="bg1"/>
                </a:solidFill>
                <a:effectLst/>
              </a:rPr>
              <a:t> </a:t>
            </a:r>
            <a:r>
              <a:rPr lang="en-US" sz="2100" b="1" err="1">
                <a:solidFill>
                  <a:schemeClr val="accent1"/>
                </a:solidFill>
                <a:effectLst/>
              </a:rPr>
              <a:t>explicar</a:t>
            </a:r>
            <a:endParaRPr lang="en-US" sz="2100">
              <a:solidFill>
                <a:schemeClr val="accent1"/>
              </a:solidFill>
              <a:effectLst/>
            </a:endParaRPr>
          </a:p>
          <a:p>
            <a:pPr rtl="0"/>
            <a:r>
              <a:rPr lang="en-US" sz="2100">
                <a:solidFill>
                  <a:schemeClr val="bg1"/>
                </a:solidFill>
                <a:effectLst/>
              </a:rPr>
              <a:t>lo que </a:t>
            </a:r>
            <a:r>
              <a:rPr lang="en-US" sz="2100" err="1">
                <a:solidFill>
                  <a:schemeClr val="bg1"/>
                </a:solidFill>
                <a:effectLst/>
              </a:rPr>
              <a:t>está</a:t>
            </a:r>
            <a:r>
              <a:rPr lang="en-US" sz="2100">
                <a:solidFill>
                  <a:schemeClr val="bg1"/>
                </a:solidFill>
                <a:effectLst/>
              </a:rPr>
              <a:t> </a:t>
            </a:r>
            <a:r>
              <a:rPr lang="en-US" sz="2100" err="1">
                <a:solidFill>
                  <a:schemeClr val="bg1"/>
                </a:solidFill>
                <a:effectLst/>
              </a:rPr>
              <a:t>pasando</a:t>
            </a:r>
            <a:r>
              <a:rPr lang="en-US" sz="2100">
                <a:solidFill>
                  <a:schemeClr val="bg1"/>
                </a:solidFill>
                <a:effectLst/>
              </a:rPr>
              <a:t>. </a:t>
            </a:r>
          </a:p>
        </p:txBody>
      </p:sp>
    </p:spTree>
    <p:extLst>
      <p:ext uri="{BB962C8B-B14F-4D97-AF65-F5344CB8AC3E}">
        <p14:creationId xmlns:p14="http://schemas.microsoft.com/office/powerpoint/2010/main" val="550764492"/>
      </p:ext>
    </p:extLst>
  </p:cSld>
  <p:clrMapOvr>
    <a:masterClrMapping/>
  </p:clrMapOvr>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ransition 1">
    <p:bg>
      <p:bgPr>
        <a:gradFill>
          <a:gsLst>
            <a:gs pos="0">
              <a:srgbClr val="004D7C"/>
            </a:gs>
            <a:gs pos="100000">
              <a:schemeClr val="tx2"/>
            </a:gs>
          </a:gsLst>
          <a:lin ang="5400000" scaled="1"/>
        </a:gra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0CE0135-9A47-7152-6FDF-BF9CA1DB254A}"/>
              </a:ext>
            </a:extLst>
          </p:cNvPr>
          <p:cNvSpPr/>
          <p:nvPr userDrawn="1"/>
        </p:nvSpPr>
        <p:spPr>
          <a:xfrm>
            <a:off x="1" y="2673607"/>
            <a:ext cx="9152006" cy="4184399"/>
          </a:xfrm>
          <a:custGeom>
            <a:avLst/>
            <a:gdLst>
              <a:gd name="connsiteX0" fmla="*/ 6188866 w 12202674"/>
              <a:gd name="connsiteY0" fmla="*/ 0 h 4184399"/>
              <a:gd name="connsiteX1" fmla="*/ 11883293 w 12202674"/>
              <a:gd name="connsiteY1" fmla="*/ 1016997 h 4184399"/>
              <a:gd name="connsiteX2" fmla="*/ 12202674 w 12202674"/>
              <a:gd name="connsiteY2" fmla="*/ 1154631 h 4184399"/>
              <a:gd name="connsiteX3" fmla="*/ 12202674 w 12202674"/>
              <a:gd name="connsiteY3" fmla="*/ 4184399 h 4184399"/>
              <a:gd name="connsiteX4" fmla="*/ 0 w 12202674"/>
              <a:gd name="connsiteY4" fmla="*/ 4184399 h 4184399"/>
              <a:gd name="connsiteX5" fmla="*/ 0 w 12202674"/>
              <a:gd name="connsiteY5" fmla="*/ 1237428 h 4184399"/>
              <a:gd name="connsiteX6" fmla="*/ 169613 w 12202674"/>
              <a:gd name="connsiteY6" fmla="*/ 1156978 h 4184399"/>
              <a:gd name="connsiteX7" fmla="*/ 6188866 w 12202674"/>
              <a:gd name="connsiteY7" fmla="*/ 0 h 418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2674" h="4184399">
                <a:moveTo>
                  <a:pt x="6188866" y="0"/>
                </a:moveTo>
                <a:cubicBezTo>
                  <a:pt x="8351936" y="0"/>
                  <a:pt x="10335826" y="381658"/>
                  <a:pt x="11883293" y="1016997"/>
                </a:cubicBezTo>
                <a:lnTo>
                  <a:pt x="12202674" y="1154631"/>
                </a:lnTo>
                <a:lnTo>
                  <a:pt x="12202674" y="4184399"/>
                </a:lnTo>
                <a:lnTo>
                  <a:pt x="0" y="4184399"/>
                </a:lnTo>
                <a:lnTo>
                  <a:pt x="0" y="1237428"/>
                </a:lnTo>
                <a:lnTo>
                  <a:pt x="169613" y="1156978"/>
                </a:lnTo>
                <a:cubicBezTo>
                  <a:pt x="1759408" y="438128"/>
                  <a:pt x="3871291" y="0"/>
                  <a:pt x="6188866" y="0"/>
                </a:cubicBezTo>
                <a:close/>
              </a:path>
            </a:pathLst>
          </a:custGeom>
          <a:gradFill>
            <a:gsLst>
              <a:gs pos="7000">
                <a:srgbClr val="005589"/>
              </a:gs>
              <a:gs pos="100000">
                <a:schemeClr val="tx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7" name="Rounded Rectangle 6">
            <a:extLst>
              <a:ext uri="{FF2B5EF4-FFF2-40B4-BE49-F238E27FC236}">
                <a16:creationId xmlns:a16="http://schemas.microsoft.com/office/drawing/2014/main" id="{427A09EA-9A19-9AA0-6A55-E62AFC64C0F5}"/>
              </a:ext>
            </a:extLst>
          </p:cNvPr>
          <p:cNvSpPr/>
          <p:nvPr userDrawn="1"/>
        </p:nvSpPr>
        <p:spPr>
          <a:xfrm>
            <a:off x="882250" y="1287018"/>
            <a:ext cx="7518800" cy="4529711"/>
          </a:xfrm>
          <a:prstGeom prst="roundRect">
            <a:avLst>
              <a:gd name="adj" fmla="val 5014"/>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4" name="Rounded Rectangle 3">
            <a:extLst>
              <a:ext uri="{FF2B5EF4-FFF2-40B4-BE49-F238E27FC236}">
                <a16:creationId xmlns:a16="http://schemas.microsoft.com/office/drawing/2014/main" id="{B5DB6F01-9522-188D-2A5C-27E49D399AD7}"/>
              </a:ext>
            </a:extLst>
          </p:cNvPr>
          <p:cNvSpPr/>
          <p:nvPr userDrawn="1"/>
        </p:nvSpPr>
        <p:spPr>
          <a:xfrm>
            <a:off x="800101" y="1164147"/>
            <a:ext cx="7518800" cy="4529711"/>
          </a:xfrm>
          <a:prstGeom prst="roundRect">
            <a:avLst>
              <a:gd name="adj" fmla="val 3829"/>
            </a:avLst>
          </a:prstGeom>
          <a:gradFill>
            <a:gsLst>
              <a:gs pos="0">
                <a:srgbClr val="022840"/>
              </a:gs>
              <a:gs pos="100000">
                <a:srgbClr val="003554"/>
              </a:gs>
            </a:gsLst>
            <a:lin ang="54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 name="Title Placeholder 1">
            <a:extLst>
              <a:ext uri="{FF2B5EF4-FFF2-40B4-BE49-F238E27FC236}">
                <a16:creationId xmlns:a16="http://schemas.microsoft.com/office/drawing/2014/main" id="{8E5E5A73-961C-6A9D-12DC-CFA798751F9E}"/>
              </a:ext>
            </a:extLst>
          </p:cNvPr>
          <p:cNvSpPr>
            <a:spLocks noGrp="1"/>
          </p:cNvSpPr>
          <p:nvPr>
            <p:ph type="title" hasCustomPrompt="1"/>
          </p:nvPr>
        </p:nvSpPr>
        <p:spPr>
          <a:xfrm>
            <a:off x="1143825" y="2425787"/>
            <a:ext cx="6686550" cy="1899551"/>
          </a:xfrm>
          <a:prstGeom prst="rect">
            <a:avLst/>
          </a:prstGeom>
        </p:spPr>
        <p:txBody>
          <a:bodyPr vert="horz" lIns="0" tIns="45720" rIns="0" bIns="45720" rtlCol="0" anchor="ctr">
            <a:normAutofit/>
          </a:bodyPr>
          <a:lstStyle>
            <a:lvl1pPr algn="ctr">
              <a:lnSpc>
                <a:spcPct val="100000"/>
              </a:lnSpc>
              <a:defRPr sz="3600">
                <a:solidFill>
                  <a:schemeClr val="bg1"/>
                </a:solidFill>
              </a:defRPr>
            </a:lvl1pPr>
          </a:lstStyle>
          <a:p>
            <a:r>
              <a:rPr lang="en-US"/>
              <a:t>Title Goes Here</a:t>
            </a:r>
          </a:p>
        </p:txBody>
      </p:sp>
    </p:spTree>
    <p:extLst>
      <p:ext uri="{BB962C8B-B14F-4D97-AF65-F5344CB8AC3E}">
        <p14:creationId xmlns:p14="http://schemas.microsoft.com/office/powerpoint/2010/main" val="400402133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ransition 2">
    <p:bg>
      <p:bgPr>
        <a:gradFill>
          <a:gsLst>
            <a:gs pos="0">
              <a:srgbClr val="051923"/>
            </a:gs>
            <a:gs pos="100000">
              <a:srgbClr val="003554"/>
            </a:gs>
          </a:gsLst>
          <a:lin ang="5400000" scaled="1"/>
        </a:gradFill>
        <a:effectLst/>
      </p:bgPr>
    </p:bg>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E9AC8DFE-703E-80E8-1631-388042873278}"/>
              </a:ext>
            </a:extLst>
          </p:cNvPr>
          <p:cNvSpPr/>
          <p:nvPr userDrawn="1"/>
        </p:nvSpPr>
        <p:spPr>
          <a:xfrm>
            <a:off x="1" y="2673607"/>
            <a:ext cx="9140763" cy="4184399"/>
          </a:xfrm>
          <a:custGeom>
            <a:avLst/>
            <a:gdLst>
              <a:gd name="connsiteX0" fmla="*/ 6188866 w 12202674"/>
              <a:gd name="connsiteY0" fmla="*/ 0 h 4184399"/>
              <a:gd name="connsiteX1" fmla="*/ 11883293 w 12202674"/>
              <a:gd name="connsiteY1" fmla="*/ 1016997 h 4184399"/>
              <a:gd name="connsiteX2" fmla="*/ 12202674 w 12202674"/>
              <a:gd name="connsiteY2" fmla="*/ 1154631 h 4184399"/>
              <a:gd name="connsiteX3" fmla="*/ 12202674 w 12202674"/>
              <a:gd name="connsiteY3" fmla="*/ 4184399 h 4184399"/>
              <a:gd name="connsiteX4" fmla="*/ 0 w 12202674"/>
              <a:gd name="connsiteY4" fmla="*/ 4184399 h 4184399"/>
              <a:gd name="connsiteX5" fmla="*/ 0 w 12202674"/>
              <a:gd name="connsiteY5" fmla="*/ 1237428 h 4184399"/>
              <a:gd name="connsiteX6" fmla="*/ 169613 w 12202674"/>
              <a:gd name="connsiteY6" fmla="*/ 1156978 h 4184399"/>
              <a:gd name="connsiteX7" fmla="*/ 6188866 w 12202674"/>
              <a:gd name="connsiteY7" fmla="*/ 0 h 418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2674" h="4184399">
                <a:moveTo>
                  <a:pt x="6188866" y="0"/>
                </a:moveTo>
                <a:cubicBezTo>
                  <a:pt x="8351936" y="0"/>
                  <a:pt x="10335826" y="381658"/>
                  <a:pt x="11883293" y="1016997"/>
                </a:cubicBezTo>
                <a:lnTo>
                  <a:pt x="12202674" y="1154631"/>
                </a:lnTo>
                <a:lnTo>
                  <a:pt x="12202674" y="4184399"/>
                </a:lnTo>
                <a:lnTo>
                  <a:pt x="0" y="4184399"/>
                </a:lnTo>
                <a:lnTo>
                  <a:pt x="0" y="1237428"/>
                </a:lnTo>
                <a:lnTo>
                  <a:pt x="169613" y="1156978"/>
                </a:lnTo>
                <a:cubicBezTo>
                  <a:pt x="1759408" y="438128"/>
                  <a:pt x="3871291" y="0"/>
                  <a:pt x="6188866" y="0"/>
                </a:cubicBezTo>
                <a:close/>
              </a:path>
            </a:pathLst>
          </a:custGeom>
          <a:solidFill>
            <a:srgbClr val="05192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33" name="Rounded Rectangle 32">
            <a:extLst>
              <a:ext uri="{FF2B5EF4-FFF2-40B4-BE49-F238E27FC236}">
                <a16:creationId xmlns:a16="http://schemas.microsoft.com/office/drawing/2014/main" id="{025555DD-602C-4F07-3462-19622A38F8F0}"/>
              </a:ext>
            </a:extLst>
          </p:cNvPr>
          <p:cNvSpPr/>
          <p:nvPr userDrawn="1"/>
        </p:nvSpPr>
        <p:spPr>
          <a:xfrm>
            <a:off x="882250" y="1287018"/>
            <a:ext cx="7518800" cy="4529711"/>
          </a:xfrm>
          <a:prstGeom prst="roundRect">
            <a:avLst>
              <a:gd name="adj" fmla="val 5014"/>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4" name="Rounded Rectangle 33">
            <a:extLst>
              <a:ext uri="{FF2B5EF4-FFF2-40B4-BE49-F238E27FC236}">
                <a16:creationId xmlns:a16="http://schemas.microsoft.com/office/drawing/2014/main" id="{26C87B0B-CD28-354B-A3E4-42A455D09463}"/>
              </a:ext>
            </a:extLst>
          </p:cNvPr>
          <p:cNvSpPr/>
          <p:nvPr userDrawn="1"/>
        </p:nvSpPr>
        <p:spPr>
          <a:xfrm>
            <a:off x="800101" y="1164147"/>
            <a:ext cx="7518800" cy="4529711"/>
          </a:xfrm>
          <a:prstGeom prst="roundRect">
            <a:avLst>
              <a:gd name="adj" fmla="val 3829"/>
            </a:avLst>
          </a:prstGeom>
          <a:gradFill>
            <a:gsLst>
              <a:gs pos="89000">
                <a:srgbClr val="0065A2"/>
              </a:gs>
              <a:gs pos="0">
                <a:srgbClr val="0582CA"/>
              </a:gs>
            </a:gsLst>
            <a:lin ang="54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6" name="Title Placeholder 1">
            <a:extLst>
              <a:ext uri="{FF2B5EF4-FFF2-40B4-BE49-F238E27FC236}">
                <a16:creationId xmlns:a16="http://schemas.microsoft.com/office/drawing/2014/main" id="{1A6C08AE-729D-721A-31A6-B8BA689EA403}"/>
              </a:ext>
            </a:extLst>
          </p:cNvPr>
          <p:cNvSpPr>
            <a:spLocks noGrp="1"/>
          </p:cNvSpPr>
          <p:nvPr>
            <p:ph type="title" hasCustomPrompt="1"/>
          </p:nvPr>
        </p:nvSpPr>
        <p:spPr>
          <a:xfrm>
            <a:off x="1143825" y="2425787"/>
            <a:ext cx="6686550" cy="1899551"/>
          </a:xfrm>
          <a:prstGeom prst="rect">
            <a:avLst/>
          </a:prstGeom>
        </p:spPr>
        <p:txBody>
          <a:bodyPr vert="horz" lIns="0" tIns="45720" rIns="0" bIns="45720" rtlCol="0" anchor="ctr">
            <a:normAutofit/>
          </a:bodyPr>
          <a:lstStyle>
            <a:lvl1pPr algn="ctr">
              <a:lnSpc>
                <a:spcPct val="100000"/>
              </a:lnSpc>
              <a:defRPr sz="3600">
                <a:solidFill>
                  <a:schemeClr val="bg1"/>
                </a:solidFill>
              </a:defRPr>
            </a:lvl1pPr>
          </a:lstStyle>
          <a:p>
            <a:r>
              <a:rPr lang="en-US"/>
              <a:t>Title Goes Here</a:t>
            </a:r>
          </a:p>
        </p:txBody>
      </p:sp>
    </p:spTree>
    <p:extLst>
      <p:ext uri="{BB962C8B-B14F-4D97-AF65-F5344CB8AC3E}">
        <p14:creationId xmlns:p14="http://schemas.microsoft.com/office/powerpoint/2010/main" val="233374600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ransition 3">
    <p:bg>
      <p:bgPr>
        <a:gradFill>
          <a:gsLst>
            <a:gs pos="0">
              <a:srgbClr val="051923"/>
            </a:gs>
            <a:gs pos="100000">
              <a:srgbClr val="003554"/>
            </a:gs>
          </a:gsLst>
          <a:lin ang="5400000" scaled="1"/>
        </a:gradFill>
        <a:effectLst/>
      </p:bgPr>
    </p:bg>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E9AC8DFE-703E-80E8-1631-388042873278}"/>
              </a:ext>
            </a:extLst>
          </p:cNvPr>
          <p:cNvSpPr/>
          <p:nvPr userDrawn="1"/>
        </p:nvSpPr>
        <p:spPr>
          <a:xfrm>
            <a:off x="2774" y="2673603"/>
            <a:ext cx="9141227" cy="4184399"/>
          </a:xfrm>
          <a:custGeom>
            <a:avLst/>
            <a:gdLst>
              <a:gd name="connsiteX0" fmla="*/ 6188866 w 12202674"/>
              <a:gd name="connsiteY0" fmla="*/ 0 h 4184399"/>
              <a:gd name="connsiteX1" fmla="*/ 11883293 w 12202674"/>
              <a:gd name="connsiteY1" fmla="*/ 1016997 h 4184399"/>
              <a:gd name="connsiteX2" fmla="*/ 12202674 w 12202674"/>
              <a:gd name="connsiteY2" fmla="*/ 1154631 h 4184399"/>
              <a:gd name="connsiteX3" fmla="*/ 12202674 w 12202674"/>
              <a:gd name="connsiteY3" fmla="*/ 4184399 h 4184399"/>
              <a:gd name="connsiteX4" fmla="*/ 0 w 12202674"/>
              <a:gd name="connsiteY4" fmla="*/ 4184399 h 4184399"/>
              <a:gd name="connsiteX5" fmla="*/ 0 w 12202674"/>
              <a:gd name="connsiteY5" fmla="*/ 1237428 h 4184399"/>
              <a:gd name="connsiteX6" fmla="*/ 169613 w 12202674"/>
              <a:gd name="connsiteY6" fmla="*/ 1156978 h 4184399"/>
              <a:gd name="connsiteX7" fmla="*/ 6188866 w 12202674"/>
              <a:gd name="connsiteY7" fmla="*/ 0 h 418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2674" h="4184399">
                <a:moveTo>
                  <a:pt x="6188866" y="0"/>
                </a:moveTo>
                <a:cubicBezTo>
                  <a:pt x="8351936" y="0"/>
                  <a:pt x="10335826" y="381658"/>
                  <a:pt x="11883293" y="1016997"/>
                </a:cubicBezTo>
                <a:lnTo>
                  <a:pt x="12202674" y="1154631"/>
                </a:lnTo>
                <a:lnTo>
                  <a:pt x="12202674" y="4184399"/>
                </a:lnTo>
                <a:lnTo>
                  <a:pt x="0" y="4184399"/>
                </a:lnTo>
                <a:lnTo>
                  <a:pt x="0" y="1237428"/>
                </a:lnTo>
                <a:lnTo>
                  <a:pt x="169613" y="1156978"/>
                </a:lnTo>
                <a:cubicBezTo>
                  <a:pt x="1759408" y="438128"/>
                  <a:pt x="3871291" y="0"/>
                  <a:pt x="6188866" y="0"/>
                </a:cubicBezTo>
                <a:close/>
              </a:path>
            </a:pathLst>
          </a:custGeom>
          <a:gradFill>
            <a:gsLst>
              <a:gs pos="0">
                <a:schemeClr val="tx2"/>
              </a:gs>
              <a:gs pos="100000">
                <a:srgbClr val="00558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33" name="Rounded Rectangle 32">
            <a:extLst>
              <a:ext uri="{FF2B5EF4-FFF2-40B4-BE49-F238E27FC236}">
                <a16:creationId xmlns:a16="http://schemas.microsoft.com/office/drawing/2014/main" id="{025555DD-602C-4F07-3462-19622A38F8F0}"/>
              </a:ext>
            </a:extLst>
          </p:cNvPr>
          <p:cNvSpPr/>
          <p:nvPr userDrawn="1"/>
        </p:nvSpPr>
        <p:spPr>
          <a:xfrm>
            <a:off x="882250" y="1340458"/>
            <a:ext cx="7518800" cy="4529711"/>
          </a:xfrm>
          <a:prstGeom prst="roundRect">
            <a:avLst>
              <a:gd name="adj" fmla="val 5014"/>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4" name="Rounded Rectangle 33">
            <a:extLst>
              <a:ext uri="{FF2B5EF4-FFF2-40B4-BE49-F238E27FC236}">
                <a16:creationId xmlns:a16="http://schemas.microsoft.com/office/drawing/2014/main" id="{26C87B0B-CD28-354B-A3E4-42A455D09463}"/>
              </a:ext>
            </a:extLst>
          </p:cNvPr>
          <p:cNvSpPr/>
          <p:nvPr userDrawn="1"/>
        </p:nvSpPr>
        <p:spPr>
          <a:xfrm>
            <a:off x="800101" y="1217586"/>
            <a:ext cx="7518800" cy="4529711"/>
          </a:xfrm>
          <a:prstGeom prst="roundRect">
            <a:avLst>
              <a:gd name="adj" fmla="val 3829"/>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6" name="Title Placeholder 1">
            <a:extLst>
              <a:ext uri="{FF2B5EF4-FFF2-40B4-BE49-F238E27FC236}">
                <a16:creationId xmlns:a16="http://schemas.microsoft.com/office/drawing/2014/main" id="{1A6C08AE-729D-721A-31A6-B8BA689EA403}"/>
              </a:ext>
            </a:extLst>
          </p:cNvPr>
          <p:cNvSpPr>
            <a:spLocks noGrp="1"/>
          </p:cNvSpPr>
          <p:nvPr>
            <p:ph type="title" hasCustomPrompt="1"/>
          </p:nvPr>
        </p:nvSpPr>
        <p:spPr>
          <a:xfrm>
            <a:off x="1143825" y="2479227"/>
            <a:ext cx="6686550" cy="1899551"/>
          </a:xfrm>
          <a:prstGeom prst="rect">
            <a:avLst/>
          </a:prstGeom>
        </p:spPr>
        <p:txBody>
          <a:bodyPr vert="horz" lIns="0" tIns="45720" rIns="0" bIns="45720" rtlCol="0" anchor="ctr">
            <a:normAutofit/>
          </a:bodyPr>
          <a:lstStyle>
            <a:lvl1pPr algn="ctr">
              <a:lnSpc>
                <a:spcPct val="100000"/>
              </a:lnSpc>
              <a:defRPr sz="3600">
                <a:solidFill>
                  <a:srgbClr val="022840"/>
                </a:solidFill>
              </a:defRPr>
            </a:lvl1pPr>
          </a:lstStyle>
          <a:p>
            <a:r>
              <a:rPr lang="en-US"/>
              <a:t>Title Goes Here</a:t>
            </a:r>
          </a:p>
        </p:txBody>
      </p:sp>
    </p:spTree>
    <p:extLst>
      <p:ext uri="{BB962C8B-B14F-4D97-AF65-F5344CB8AC3E}">
        <p14:creationId xmlns:p14="http://schemas.microsoft.com/office/powerpoint/2010/main" val="427175570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ransition Sub 1">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4D1D8F5D-A9FE-C031-48CC-1EEF350CF16A}"/>
              </a:ext>
            </a:extLst>
          </p:cNvPr>
          <p:cNvSpPr>
            <a:spLocks noGrp="1"/>
          </p:cNvSpPr>
          <p:nvPr>
            <p:ph type="body" sz="quarter" idx="10" hasCustomPrompt="1"/>
          </p:nvPr>
        </p:nvSpPr>
        <p:spPr>
          <a:xfrm>
            <a:off x="800100" y="2514601"/>
            <a:ext cx="7543800" cy="1045029"/>
          </a:xfrm>
        </p:spPr>
        <p:txBody>
          <a:bodyPr rIns="0" anchor="ctr">
            <a:normAutofit/>
          </a:bodyPr>
          <a:lstStyle>
            <a:lvl1pPr algn="ctr">
              <a:lnSpc>
                <a:spcPct val="100000"/>
              </a:lnSpc>
              <a:defRPr sz="3600" b="1">
                <a:solidFill>
                  <a:schemeClr val="bg1"/>
                </a:solidFill>
              </a:defRPr>
            </a:lvl1pPr>
          </a:lstStyle>
          <a:p>
            <a:pPr lvl="0"/>
            <a:r>
              <a:rPr lang="en-US"/>
              <a:t>Title Goes Here</a:t>
            </a:r>
          </a:p>
        </p:txBody>
      </p:sp>
      <p:sp>
        <p:nvSpPr>
          <p:cNvPr id="11" name="Text Placeholder 4">
            <a:extLst>
              <a:ext uri="{FF2B5EF4-FFF2-40B4-BE49-F238E27FC236}">
                <a16:creationId xmlns:a16="http://schemas.microsoft.com/office/drawing/2014/main" id="{D8CB35DA-BA53-1390-5261-448EDD5BF50B}"/>
              </a:ext>
            </a:extLst>
          </p:cNvPr>
          <p:cNvSpPr>
            <a:spLocks noGrp="1"/>
          </p:cNvSpPr>
          <p:nvPr>
            <p:ph type="body" sz="quarter" idx="11" hasCustomPrompt="1"/>
          </p:nvPr>
        </p:nvSpPr>
        <p:spPr>
          <a:xfrm>
            <a:off x="800100" y="3559630"/>
            <a:ext cx="7543800" cy="849085"/>
          </a:xfrm>
        </p:spPr>
        <p:txBody>
          <a:bodyPr rIns="0" anchor="ctr">
            <a:normAutofit/>
          </a:bodyPr>
          <a:lstStyle>
            <a:lvl1pPr algn="ctr">
              <a:defRPr sz="2100" b="0">
                <a:solidFill>
                  <a:schemeClr val="accent4"/>
                </a:solidFill>
              </a:defRPr>
            </a:lvl1pPr>
          </a:lstStyle>
          <a:p>
            <a:pPr lvl="0"/>
            <a:r>
              <a:rPr lang="en-US"/>
              <a:t>Subtitle Goes Here</a:t>
            </a:r>
          </a:p>
        </p:txBody>
      </p:sp>
    </p:spTree>
    <p:extLst>
      <p:ext uri="{BB962C8B-B14F-4D97-AF65-F5344CB8AC3E}">
        <p14:creationId xmlns:p14="http://schemas.microsoft.com/office/powerpoint/2010/main" val="2790326081"/>
      </p:ext>
    </p:extLst>
  </p:cSld>
  <p:clrMapOvr>
    <a:masterClrMapping/>
  </p:clrMapOvr>
  <p:extLst>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ransition Sub 2">
    <p:bg>
      <p:bgPr>
        <a:gradFill>
          <a:gsLst>
            <a:gs pos="0">
              <a:srgbClr val="0582CA"/>
            </a:gs>
            <a:gs pos="96000">
              <a:srgbClr val="004D7C"/>
            </a:gs>
          </a:gsLst>
          <a:lin ang="5400000" scaled="0"/>
        </a:gra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94A865A9-CAD0-6374-B6FD-7B60EEEFBA75}"/>
              </a:ext>
            </a:extLst>
          </p:cNvPr>
          <p:cNvSpPr>
            <a:spLocks noGrp="1"/>
          </p:cNvSpPr>
          <p:nvPr>
            <p:ph type="body" sz="quarter" idx="10" hasCustomPrompt="1"/>
          </p:nvPr>
        </p:nvSpPr>
        <p:spPr>
          <a:xfrm>
            <a:off x="800100" y="2514601"/>
            <a:ext cx="7543800" cy="1045029"/>
          </a:xfrm>
        </p:spPr>
        <p:txBody>
          <a:bodyPr rIns="0" anchor="ctr">
            <a:normAutofit/>
          </a:bodyPr>
          <a:lstStyle>
            <a:lvl1pPr algn="ctr">
              <a:lnSpc>
                <a:spcPct val="100000"/>
              </a:lnSpc>
              <a:defRPr sz="3600" b="1">
                <a:solidFill>
                  <a:schemeClr val="bg1"/>
                </a:solidFill>
              </a:defRPr>
            </a:lvl1pPr>
          </a:lstStyle>
          <a:p>
            <a:pPr lvl="0"/>
            <a:r>
              <a:rPr lang="en-US"/>
              <a:t>Title Goes Here</a:t>
            </a:r>
          </a:p>
        </p:txBody>
      </p:sp>
      <p:sp>
        <p:nvSpPr>
          <p:cNvPr id="5" name="Text Placeholder 4">
            <a:extLst>
              <a:ext uri="{FF2B5EF4-FFF2-40B4-BE49-F238E27FC236}">
                <a16:creationId xmlns:a16="http://schemas.microsoft.com/office/drawing/2014/main" id="{DA8EFCA1-2E09-4D73-38BA-EBB8C743E406}"/>
              </a:ext>
            </a:extLst>
          </p:cNvPr>
          <p:cNvSpPr>
            <a:spLocks noGrp="1"/>
          </p:cNvSpPr>
          <p:nvPr>
            <p:ph type="body" sz="quarter" idx="11" hasCustomPrompt="1"/>
          </p:nvPr>
        </p:nvSpPr>
        <p:spPr>
          <a:xfrm>
            <a:off x="800100" y="3559630"/>
            <a:ext cx="7543800" cy="849085"/>
          </a:xfrm>
        </p:spPr>
        <p:txBody>
          <a:bodyPr rIns="0" anchor="ctr">
            <a:normAutofit/>
          </a:bodyPr>
          <a:lstStyle>
            <a:lvl1pPr algn="ctr">
              <a:defRPr sz="2100" b="0">
                <a:solidFill>
                  <a:schemeClr val="accent4"/>
                </a:solidFill>
              </a:defRPr>
            </a:lvl1pPr>
          </a:lstStyle>
          <a:p>
            <a:pPr lvl="0"/>
            <a:r>
              <a:rPr lang="en-US"/>
              <a:t>Subtitle Goes Here</a:t>
            </a:r>
          </a:p>
        </p:txBody>
      </p:sp>
    </p:spTree>
    <p:extLst>
      <p:ext uri="{BB962C8B-B14F-4D97-AF65-F5344CB8AC3E}">
        <p14:creationId xmlns:p14="http://schemas.microsoft.com/office/powerpoint/2010/main" val="280505144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97E159-80DA-4046-8387-C3E857309210}" type="datetimeFigureOut">
              <a:rPr lang="en-US" smtClean="0"/>
              <a:t>2/11/2026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D1474C-8903-46F3-9AEE-046699C850D3}" type="slidenum">
              <a:rPr lang="en-US" smtClean="0"/>
              <a:t>‹#›</a:t>
            </a:fld>
            <a:endParaRPr lang="en-US" dirty="0"/>
          </a:p>
        </p:txBody>
      </p:sp>
    </p:spTree>
    <p:extLst>
      <p:ext uri="{BB962C8B-B14F-4D97-AF65-F5344CB8AC3E}">
        <p14:creationId xmlns:p14="http://schemas.microsoft.com/office/powerpoint/2010/main" val="770501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E Logo">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23E8DD-B4F6-E6CD-69AD-344F8C0B0B6B}"/>
              </a:ext>
            </a:extLst>
          </p:cNvPr>
          <p:cNvSpPr/>
          <p:nvPr userDrawn="1"/>
        </p:nvSpPr>
        <p:spPr>
          <a:xfrm>
            <a:off x="6188337" y="0"/>
            <a:ext cx="2955664" cy="6858000"/>
          </a:xfrm>
          <a:prstGeom prst="rect">
            <a:avLst/>
          </a:prstGeom>
          <a:gradFill>
            <a:gsLst>
              <a:gs pos="0">
                <a:schemeClr val="tx2"/>
              </a:gs>
              <a:gs pos="100000">
                <a:srgbClr val="00558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C5F0629B-11B7-0278-2653-C10AC286CC5F}"/>
              </a:ext>
            </a:extLst>
          </p:cNvPr>
          <p:cNvPicPr>
            <a:picLocks noChangeAspect="1"/>
          </p:cNvPicPr>
          <p:nvPr userDrawn="1"/>
        </p:nvPicPr>
        <p:blipFill>
          <a:blip r:embed="rId2"/>
          <a:stretch>
            <a:fillRect/>
          </a:stretch>
        </p:blipFill>
        <p:spPr>
          <a:xfrm>
            <a:off x="6837948" y="2224726"/>
            <a:ext cx="1811648" cy="2152202"/>
          </a:xfrm>
          <a:prstGeom prst="rect">
            <a:avLst/>
          </a:prstGeom>
        </p:spPr>
      </p:pic>
      <p:sp>
        <p:nvSpPr>
          <p:cNvPr id="7" name="TextBox 6">
            <a:extLst>
              <a:ext uri="{FF2B5EF4-FFF2-40B4-BE49-F238E27FC236}">
                <a16:creationId xmlns:a16="http://schemas.microsoft.com/office/drawing/2014/main" id="{E6D6F14C-6E7B-BC4A-589E-F0E34A7E4253}"/>
              </a:ext>
            </a:extLst>
          </p:cNvPr>
          <p:cNvSpPr txBox="1"/>
          <p:nvPr userDrawn="1"/>
        </p:nvSpPr>
        <p:spPr>
          <a:xfrm>
            <a:off x="512540" y="1028701"/>
            <a:ext cx="4954346" cy="1015663"/>
          </a:xfrm>
          <a:prstGeom prst="rect">
            <a:avLst/>
          </a:prstGeom>
          <a:noFill/>
        </p:spPr>
        <p:txBody>
          <a:bodyPr wrap="square" rtlCol="0">
            <a:spAutoFit/>
          </a:bodyPr>
          <a:lstStyle/>
          <a:p>
            <a:pPr algn="l">
              <a:lnSpc>
                <a:spcPct val="100000"/>
              </a:lnSpc>
              <a:defRPr/>
            </a:pPr>
            <a:r>
              <a:rPr lang="en-US" sz="3000">
                <a:solidFill>
                  <a:srgbClr val="FFFFFF"/>
                </a:solidFill>
                <a:latin typeface="Arial" panose="020B0604020202020204" pitchFamily="34" charset="0"/>
                <a:cs typeface="Arial" panose="020B0604020202020204" pitchFamily="34" charset="0"/>
              </a:rPr>
              <a:t>Most agents </a:t>
            </a:r>
            <a:r>
              <a:rPr lang="en-US" sz="3000" b="1">
                <a:solidFill>
                  <a:srgbClr val="00AEEF"/>
                </a:solidFill>
                <a:latin typeface="Arial" panose="020B0604020202020204" pitchFamily="34" charset="0"/>
                <a:cs typeface="Arial" panose="020B0604020202020204" pitchFamily="34" charset="0"/>
              </a:rPr>
              <a:t>know</a:t>
            </a:r>
            <a:r>
              <a:rPr lang="en-US" sz="3000" b="1">
                <a:solidFill>
                  <a:srgbClr val="FFFFFF"/>
                </a:solidFill>
                <a:latin typeface="Arial" panose="020B0604020202020204" pitchFamily="34" charset="0"/>
                <a:cs typeface="Arial" panose="020B0604020202020204" pitchFamily="34" charset="0"/>
              </a:rPr>
              <a:t> </a:t>
            </a:r>
          </a:p>
          <a:p>
            <a:pPr algn="l">
              <a:lnSpc>
                <a:spcPct val="100000"/>
              </a:lnSpc>
              <a:defRPr/>
            </a:pPr>
            <a:r>
              <a:rPr lang="en-US" sz="3000">
                <a:solidFill>
                  <a:srgbClr val="FFFFFF"/>
                </a:solidFill>
                <a:latin typeface="Arial" panose="020B0604020202020204" pitchFamily="34" charset="0"/>
                <a:cs typeface="Arial" panose="020B0604020202020204" pitchFamily="34" charset="0"/>
              </a:rPr>
              <a:t>what’s happening.</a:t>
            </a:r>
          </a:p>
        </p:txBody>
      </p:sp>
      <p:sp>
        <p:nvSpPr>
          <p:cNvPr id="8" name="TextBox 7">
            <a:extLst>
              <a:ext uri="{FF2B5EF4-FFF2-40B4-BE49-F238E27FC236}">
                <a16:creationId xmlns:a16="http://schemas.microsoft.com/office/drawing/2014/main" id="{03136601-27C9-5814-371C-ED4DF70F0041}"/>
              </a:ext>
            </a:extLst>
          </p:cNvPr>
          <p:cNvSpPr txBox="1"/>
          <p:nvPr userDrawn="1"/>
        </p:nvSpPr>
        <p:spPr>
          <a:xfrm>
            <a:off x="512542" y="2778798"/>
            <a:ext cx="4954346" cy="1015663"/>
          </a:xfrm>
          <a:prstGeom prst="rect">
            <a:avLst/>
          </a:prstGeom>
          <a:noFill/>
        </p:spPr>
        <p:txBody>
          <a:bodyPr wrap="square" rtlCol="0">
            <a:spAutoFit/>
          </a:bodyPr>
          <a:lstStyle/>
          <a:p>
            <a:pPr algn="l">
              <a:lnSpc>
                <a:spcPct val="100000"/>
              </a:lnSpc>
              <a:defRPr/>
            </a:pPr>
            <a:r>
              <a:rPr lang="en-US" sz="3000">
                <a:solidFill>
                  <a:srgbClr val="FFFFFF"/>
                </a:solidFill>
                <a:latin typeface="Arial" panose="020B0604020202020204" pitchFamily="34" charset="0"/>
                <a:cs typeface="Arial" panose="020B0604020202020204" pitchFamily="34" charset="0"/>
              </a:rPr>
              <a:t>Good agents </a:t>
            </a:r>
            <a:r>
              <a:rPr lang="en-US" sz="3000" b="1">
                <a:solidFill>
                  <a:srgbClr val="00AEEF"/>
                </a:solidFill>
                <a:latin typeface="Arial" panose="020B0604020202020204" pitchFamily="34" charset="0"/>
                <a:cs typeface="Arial" panose="020B0604020202020204" pitchFamily="34" charset="0"/>
              </a:rPr>
              <a:t>understand </a:t>
            </a:r>
          </a:p>
          <a:p>
            <a:pPr algn="l">
              <a:lnSpc>
                <a:spcPct val="100000"/>
              </a:lnSpc>
              <a:defRPr/>
            </a:pPr>
            <a:r>
              <a:rPr lang="en-US" sz="3000">
                <a:solidFill>
                  <a:srgbClr val="FFFFFF"/>
                </a:solidFill>
                <a:latin typeface="Arial" panose="020B0604020202020204" pitchFamily="34" charset="0"/>
                <a:cs typeface="Arial" panose="020B0604020202020204" pitchFamily="34" charset="0"/>
              </a:rPr>
              <a:t>what’s happening.</a:t>
            </a:r>
          </a:p>
        </p:txBody>
      </p:sp>
      <p:sp>
        <p:nvSpPr>
          <p:cNvPr id="9" name="TextBox 8">
            <a:extLst>
              <a:ext uri="{FF2B5EF4-FFF2-40B4-BE49-F238E27FC236}">
                <a16:creationId xmlns:a16="http://schemas.microsoft.com/office/drawing/2014/main" id="{3ADAAD0B-8432-0DB5-121D-32FAD2F92C29}"/>
              </a:ext>
            </a:extLst>
          </p:cNvPr>
          <p:cNvSpPr txBox="1"/>
          <p:nvPr userDrawn="1"/>
        </p:nvSpPr>
        <p:spPr>
          <a:xfrm>
            <a:off x="512540" y="4528895"/>
            <a:ext cx="5702079" cy="1015663"/>
          </a:xfrm>
          <a:prstGeom prst="rect">
            <a:avLst/>
          </a:prstGeom>
          <a:noFill/>
        </p:spPr>
        <p:txBody>
          <a:bodyPr wrap="square" rtlCol="0">
            <a:spAutoFit/>
          </a:bodyPr>
          <a:lstStyle/>
          <a:p>
            <a:pPr algn="l">
              <a:lnSpc>
                <a:spcPct val="100000"/>
              </a:lnSpc>
              <a:defRPr/>
            </a:pPr>
            <a:r>
              <a:rPr lang="en-US" sz="3000">
                <a:solidFill>
                  <a:srgbClr val="FFFFFF"/>
                </a:solidFill>
                <a:latin typeface="Arial" panose="020B0604020202020204" pitchFamily="34" charset="0"/>
                <a:cs typeface="Arial" panose="020B0604020202020204" pitchFamily="34" charset="0"/>
              </a:rPr>
              <a:t>Only great agents can </a:t>
            </a:r>
            <a:r>
              <a:rPr lang="en-US" sz="3000" b="1">
                <a:solidFill>
                  <a:srgbClr val="00AEEF"/>
                </a:solidFill>
                <a:latin typeface="Arial" panose="020B0604020202020204" pitchFamily="34" charset="0"/>
                <a:cs typeface="Arial" panose="020B0604020202020204" pitchFamily="34" charset="0"/>
              </a:rPr>
              <a:t>explain </a:t>
            </a:r>
            <a:r>
              <a:rPr lang="en-US" sz="3000">
                <a:solidFill>
                  <a:srgbClr val="FFFFFF"/>
                </a:solidFill>
                <a:latin typeface="Arial" panose="020B0604020202020204" pitchFamily="34" charset="0"/>
                <a:cs typeface="Arial" panose="020B0604020202020204" pitchFamily="34" charset="0"/>
              </a:rPr>
              <a:t>what’s happening.</a:t>
            </a:r>
            <a:endParaRPr lang="en-US" sz="405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9497052"/>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ransition Photo 1">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01F9AE-43E3-88AF-9C17-A1FEBA6B447F}"/>
              </a:ext>
            </a:extLst>
          </p:cNvPr>
          <p:cNvSpPr>
            <a:spLocks noGrp="1"/>
          </p:cNvSpPr>
          <p:nvPr>
            <p:ph type="title" hasCustomPrompt="1"/>
          </p:nvPr>
        </p:nvSpPr>
        <p:spPr>
          <a:xfrm>
            <a:off x="1228725" y="2879365"/>
            <a:ext cx="6686550" cy="794472"/>
          </a:xfrm>
          <a:prstGeom prst="rect">
            <a:avLst/>
          </a:prstGeom>
        </p:spPr>
        <p:txBody>
          <a:bodyPr vert="horz" lIns="0" tIns="45720" rIns="0" bIns="45720" rtlCol="0" anchor="ctr">
            <a:normAutofit/>
          </a:bodyPr>
          <a:lstStyle>
            <a:lvl1pPr algn="ctr">
              <a:lnSpc>
                <a:spcPct val="100000"/>
              </a:lnSpc>
              <a:defRPr sz="3600">
                <a:solidFill>
                  <a:schemeClr val="bg1"/>
                </a:solidFill>
              </a:defRPr>
            </a:lvl1pPr>
          </a:lstStyle>
          <a:p>
            <a:r>
              <a:rPr lang="en-US"/>
              <a:t>Title Goes Here</a:t>
            </a:r>
          </a:p>
        </p:txBody>
      </p:sp>
      <p:sp>
        <p:nvSpPr>
          <p:cNvPr id="4" name="Text Placeholder 4">
            <a:extLst>
              <a:ext uri="{FF2B5EF4-FFF2-40B4-BE49-F238E27FC236}">
                <a16:creationId xmlns:a16="http://schemas.microsoft.com/office/drawing/2014/main" id="{F6163AD3-21D7-79B1-1CA9-D8FA92CB8F10}"/>
              </a:ext>
            </a:extLst>
          </p:cNvPr>
          <p:cNvSpPr>
            <a:spLocks noGrp="1"/>
          </p:cNvSpPr>
          <p:nvPr>
            <p:ph type="body" sz="quarter" idx="18" hasCustomPrompt="1"/>
          </p:nvPr>
        </p:nvSpPr>
        <p:spPr>
          <a:xfrm>
            <a:off x="190711" y="231820"/>
            <a:ext cx="2904915" cy="1025483"/>
          </a:xfrm>
        </p:spPr>
        <p:txBody>
          <a:bodyPr rIns="91440" anchor="ctr">
            <a:noAutofit/>
          </a:bodyPr>
          <a:lstStyle>
            <a:lvl1pPr algn="l">
              <a:defRPr sz="1050" b="0" i="1">
                <a:solidFill>
                  <a:schemeClr val="bg1"/>
                </a:solidFill>
              </a:defRPr>
            </a:lvl1pPr>
          </a:lstStyle>
          <a:p>
            <a:r>
              <a:rPr lang="en-US">
                <a:solidFill>
                  <a:schemeClr val="bg1"/>
                </a:solidFill>
              </a:rPr>
              <a:t>If applicable, add a photo behind title text. Arrange &gt; send to back. Add a square transparent overlay on top of photo with color #003554. Delete this text box when done.</a:t>
            </a:r>
          </a:p>
        </p:txBody>
      </p:sp>
      <p:sp>
        <p:nvSpPr>
          <p:cNvPr id="5" name="Text Placeholder 4">
            <a:extLst>
              <a:ext uri="{FF2B5EF4-FFF2-40B4-BE49-F238E27FC236}">
                <a16:creationId xmlns:a16="http://schemas.microsoft.com/office/drawing/2014/main" id="{F54CD619-275E-4565-ED38-6BF34E4BD350}"/>
              </a:ext>
            </a:extLst>
          </p:cNvPr>
          <p:cNvSpPr>
            <a:spLocks noGrp="1"/>
          </p:cNvSpPr>
          <p:nvPr>
            <p:ph type="body" sz="quarter" idx="11" hasCustomPrompt="1"/>
          </p:nvPr>
        </p:nvSpPr>
        <p:spPr>
          <a:xfrm>
            <a:off x="1228725" y="3673837"/>
            <a:ext cx="6686550" cy="849085"/>
          </a:xfrm>
        </p:spPr>
        <p:txBody>
          <a:bodyPr rIns="0" anchor="ctr">
            <a:normAutofit/>
          </a:bodyPr>
          <a:lstStyle>
            <a:lvl1pPr algn="ctr">
              <a:defRPr sz="2100" b="0">
                <a:solidFill>
                  <a:schemeClr val="accent4"/>
                </a:solidFill>
              </a:defRPr>
            </a:lvl1pPr>
          </a:lstStyle>
          <a:p>
            <a:pPr lvl="0"/>
            <a:r>
              <a:rPr lang="en-US"/>
              <a:t>Subtitle Goes Here</a:t>
            </a:r>
          </a:p>
        </p:txBody>
      </p:sp>
    </p:spTree>
    <p:extLst>
      <p:ext uri="{BB962C8B-B14F-4D97-AF65-F5344CB8AC3E}">
        <p14:creationId xmlns:p14="http://schemas.microsoft.com/office/powerpoint/2010/main" val="20387337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ransition Photo 2">
    <p:bg>
      <p:bgPr>
        <a:gradFill>
          <a:gsLst>
            <a:gs pos="99000">
              <a:srgbClr val="022840"/>
            </a:gs>
            <a:gs pos="0">
              <a:srgbClr val="051923"/>
            </a:gs>
          </a:gsLst>
          <a:lin ang="5400000" scaled="1"/>
        </a:gra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C6E10E4-6903-633C-6082-8916C63DC4BD}"/>
              </a:ext>
            </a:extLst>
          </p:cNvPr>
          <p:cNvSpPr>
            <a:spLocks noGrp="1"/>
          </p:cNvSpPr>
          <p:nvPr>
            <p:ph type="body" sz="quarter" idx="18" hasCustomPrompt="1"/>
          </p:nvPr>
        </p:nvSpPr>
        <p:spPr>
          <a:xfrm>
            <a:off x="190711" y="231820"/>
            <a:ext cx="2904915" cy="1025483"/>
          </a:xfrm>
        </p:spPr>
        <p:txBody>
          <a:bodyPr rIns="91440" anchor="ctr">
            <a:noAutofit/>
          </a:bodyPr>
          <a:lstStyle>
            <a:lvl1pPr algn="l">
              <a:defRPr sz="1050" b="0" i="1">
                <a:solidFill>
                  <a:schemeClr val="bg1"/>
                </a:solidFill>
              </a:defRPr>
            </a:lvl1pPr>
          </a:lstStyle>
          <a:p>
            <a:r>
              <a:rPr lang="en-US">
                <a:solidFill>
                  <a:schemeClr val="bg1"/>
                </a:solidFill>
              </a:rPr>
              <a:t>If applicable, add a photo behind title text. Arrange &gt; send to back. Add a square transparent overlay on top of photo with color #0582CA. Delete this text box when done.</a:t>
            </a:r>
          </a:p>
        </p:txBody>
      </p:sp>
      <p:sp>
        <p:nvSpPr>
          <p:cNvPr id="7" name="Title Placeholder 1">
            <a:extLst>
              <a:ext uri="{FF2B5EF4-FFF2-40B4-BE49-F238E27FC236}">
                <a16:creationId xmlns:a16="http://schemas.microsoft.com/office/drawing/2014/main" id="{7871CE15-2F2B-DD67-7A12-DE42E8871076}"/>
              </a:ext>
            </a:extLst>
          </p:cNvPr>
          <p:cNvSpPr>
            <a:spLocks noGrp="1"/>
          </p:cNvSpPr>
          <p:nvPr>
            <p:ph type="title" hasCustomPrompt="1"/>
          </p:nvPr>
        </p:nvSpPr>
        <p:spPr>
          <a:xfrm>
            <a:off x="3400426" y="3930651"/>
            <a:ext cx="4736306" cy="1260837"/>
          </a:xfrm>
          <a:prstGeom prst="rect">
            <a:avLst/>
          </a:prstGeom>
        </p:spPr>
        <p:txBody>
          <a:bodyPr vert="horz" lIns="0" tIns="45720" rIns="0" bIns="45720" rtlCol="0" anchor="ctr">
            <a:normAutofit/>
          </a:bodyPr>
          <a:lstStyle>
            <a:lvl1pPr algn="r">
              <a:lnSpc>
                <a:spcPct val="100000"/>
              </a:lnSpc>
              <a:defRPr sz="3600">
                <a:solidFill>
                  <a:schemeClr val="bg1"/>
                </a:solidFill>
              </a:defRPr>
            </a:lvl1pPr>
          </a:lstStyle>
          <a:p>
            <a:r>
              <a:rPr lang="en-US"/>
              <a:t>Title Goes Here</a:t>
            </a:r>
          </a:p>
        </p:txBody>
      </p:sp>
      <p:sp>
        <p:nvSpPr>
          <p:cNvPr id="9" name="Text Placeholder 4">
            <a:extLst>
              <a:ext uri="{FF2B5EF4-FFF2-40B4-BE49-F238E27FC236}">
                <a16:creationId xmlns:a16="http://schemas.microsoft.com/office/drawing/2014/main" id="{1410BB95-10A7-5649-15BF-11E119E1D4D2}"/>
              </a:ext>
            </a:extLst>
          </p:cNvPr>
          <p:cNvSpPr>
            <a:spLocks noGrp="1"/>
          </p:cNvSpPr>
          <p:nvPr>
            <p:ph type="body" sz="quarter" idx="11" hasCustomPrompt="1"/>
          </p:nvPr>
        </p:nvSpPr>
        <p:spPr>
          <a:xfrm>
            <a:off x="3400426" y="5191488"/>
            <a:ext cx="4736306" cy="849085"/>
          </a:xfrm>
        </p:spPr>
        <p:txBody>
          <a:bodyPr rIns="0" anchor="ctr">
            <a:normAutofit/>
          </a:bodyPr>
          <a:lstStyle>
            <a:lvl1pPr algn="r">
              <a:defRPr sz="2100" b="0">
                <a:solidFill>
                  <a:schemeClr val="accent4"/>
                </a:solidFill>
              </a:defRPr>
            </a:lvl1pPr>
          </a:lstStyle>
          <a:p>
            <a:pPr lvl="0"/>
            <a:r>
              <a:rPr lang="en-US"/>
              <a:t>Subtitle Goes Here</a:t>
            </a:r>
          </a:p>
        </p:txBody>
      </p:sp>
    </p:spTree>
    <p:extLst>
      <p:ext uri="{BB962C8B-B14F-4D97-AF65-F5344CB8AC3E}">
        <p14:creationId xmlns:p14="http://schemas.microsoft.com/office/powerpoint/2010/main" val="369611272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ransition Photo 3">
    <p:bg>
      <p:bgPr>
        <a:gradFill>
          <a:gsLst>
            <a:gs pos="1700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67F9912-AFCC-760A-1989-8956A920F044}"/>
              </a:ext>
            </a:extLst>
          </p:cNvPr>
          <p:cNvSpPr>
            <a:spLocks noGrp="1"/>
          </p:cNvSpPr>
          <p:nvPr>
            <p:ph type="pic" sz="quarter" idx="10"/>
          </p:nvPr>
        </p:nvSpPr>
        <p:spPr>
          <a:xfrm>
            <a:off x="-1" y="-1"/>
            <a:ext cx="9144000" cy="3695701"/>
          </a:xfrm>
          <a:noFill/>
        </p:spPr>
        <p:txBody>
          <a:bodyPr/>
          <a:lstStyle>
            <a:lvl1pPr>
              <a:defRPr>
                <a:solidFill>
                  <a:schemeClr val="bg1"/>
                </a:solidFill>
              </a:defRPr>
            </a:lvl1pPr>
          </a:lstStyle>
          <a:p>
            <a:endParaRPr lang="en-US"/>
          </a:p>
        </p:txBody>
      </p:sp>
      <p:sp>
        <p:nvSpPr>
          <p:cNvPr id="2" name="Title Placeholder 1">
            <a:extLst>
              <a:ext uri="{FF2B5EF4-FFF2-40B4-BE49-F238E27FC236}">
                <a16:creationId xmlns:a16="http://schemas.microsoft.com/office/drawing/2014/main" id="{CA41FB93-E288-A284-89AA-47B0D189697E}"/>
              </a:ext>
            </a:extLst>
          </p:cNvPr>
          <p:cNvSpPr>
            <a:spLocks noGrp="1"/>
          </p:cNvSpPr>
          <p:nvPr>
            <p:ph type="title" hasCustomPrompt="1"/>
          </p:nvPr>
        </p:nvSpPr>
        <p:spPr>
          <a:xfrm>
            <a:off x="1228725" y="4048628"/>
            <a:ext cx="6686550" cy="1507407"/>
          </a:xfrm>
          <a:prstGeom prst="rect">
            <a:avLst/>
          </a:prstGeom>
        </p:spPr>
        <p:txBody>
          <a:bodyPr vert="horz" lIns="0" tIns="45720" rIns="0" bIns="45720" rtlCol="0" anchor="ctr">
            <a:normAutofit/>
          </a:bodyPr>
          <a:lstStyle>
            <a:lvl1pPr algn="ctr">
              <a:lnSpc>
                <a:spcPct val="100000"/>
              </a:lnSpc>
              <a:defRPr sz="3600">
                <a:solidFill>
                  <a:schemeClr val="bg1"/>
                </a:solidFill>
              </a:defRPr>
            </a:lvl1pPr>
          </a:lstStyle>
          <a:p>
            <a:r>
              <a:rPr lang="en-US"/>
              <a:t>Title Goes Here</a:t>
            </a:r>
          </a:p>
        </p:txBody>
      </p:sp>
      <p:sp>
        <p:nvSpPr>
          <p:cNvPr id="5" name="Text Placeholder 4">
            <a:extLst>
              <a:ext uri="{FF2B5EF4-FFF2-40B4-BE49-F238E27FC236}">
                <a16:creationId xmlns:a16="http://schemas.microsoft.com/office/drawing/2014/main" id="{C1DC853C-C965-5FBE-874C-CC9A3DA4CB75}"/>
              </a:ext>
            </a:extLst>
          </p:cNvPr>
          <p:cNvSpPr>
            <a:spLocks noGrp="1"/>
          </p:cNvSpPr>
          <p:nvPr>
            <p:ph type="body" sz="quarter" idx="11" hasCustomPrompt="1"/>
          </p:nvPr>
        </p:nvSpPr>
        <p:spPr>
          <a:xfrm>
            <a:off x="1228725" y="5556036"/>
            <a:ext cx="6686550" cy="577321"/>
          </a:xfrm>
        </p:spPr>
        <p:txBody>
          <a:bodyPr rIns="0" anchor="ctr">
            <a:normAutofit/>
          </a:bodyPr>
          <a:lstStyle>
            <a:lvl1pPr algn="ctr">
              <a:defRPr sz="2100" b="0">
                <a:solidFill>
                  <a:schemeClr val="accent4"/>
                </a:solidFill>
              </a:defRPr>
            </a:lvl1pPr>
          </a:lstStyle>
          <a:p>
            <a:pPr lvl="0"/>
            <a:r>
              <a:rPr lang="en-US"/>
              <a:t>Subtitle Goes Here</a:t>
            </a:r>
          </a:p>
        </p:txBody>
      </p:sp>
    </p:spTree>
    <p:extLst>
      <p:ext uri="{BB962C8B-B14F-4D97-AF65-F5344CB8AC3E}">
        <p14:creationId xmlns:p14="http://schemas.microsoft.com/office/powerpoint/2010/main" val="364245450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ransition Photo 4">
    <p:bg>
      <p:bgPr>
        <a:gradFill>
          <a:gsLst>
            <a:gs pos="88000">
              <a:srgbClr val="004D7C"/>
            </a:gs>
            <a:gs pos="0">
              <a:schemeClr val="tx2"/>
            </a:gs>
          </a:gsLst>
          <a:lin ang="5400000" scaled="1"/>
        </a:gradFill>
        <a:effectLst/>
      </p:bgPr>
    </p:bg>
    <p:spTree>
      <p:nvGrpSpPr>
        <p:cNvPr id="1" name=""/>
        <p:cNvGrpSpPr/>
        <p:nvPr/>
      </p:nvGrpSpPr>
      <p:grpSpPr>
        <a:xfrm>
          <a:off x="0" y="0"/>
          <a:ext cx="0" cy="0"/>
          <a:chOff x="0" y="0"/>
          <a:chExt cx="0" cy="0"/>
        </a:xfrm>
      </p:grpSpPr>
      <p:sp>
        <p:nvSpPr>
          <p:cNvPr id="4" name="Picture Placeholder 12">
            <a:extLst>
              <a:ext uri="{FF2B5EF4-FFF2-40B4-BE49-F238E27FC236}">
                <a16:creationId xmlns:a16="http://schemas.microsoft.com/office/drawing/2014/main" id="{9566CE0F-3D9C-6513-DBEE-63388B5B9821}"/>
              </a:ext>
            </a:extLst>
          </p:cNvPr>
          <p:cNvSpPr>
            <a:spLocks noGrp="1"/>
          </p:cNvSpPr>
          <p:nvPr>
            <p:ph type="pic" sz="quarter" idx="10"/>
          </p:nvPr>
        </p:nvSpPr>
        <p:spPr>
          <a:xfrm>
            <a:off x="-1" y="-1"/>
            <a:ext cx="9144000" cy="3695701"/>
          </a:xfrm>
          <a:noFill/>
        </p:spPr>
        <p:txBody>
          <a:bodyPr/>
          <a:lstStyle>
            <a:lvl1pPr>
              <a:defRPr>
                <a:solidFill>
                  <a:schemeClr val="bg1"/>
                </a:solidFill>
              </a:defRPr>
            </a:lvl1pPr>
          </a:lstStyle>
          <a:p>
            <a:endParaRPr lang="en-US"/>
          </a:p>
        </p:txBody>
      </p:sp>
      <p:sp>
        <p:nvSpPr>
          <p:cNvPr id="3" name="Title Placeholder 1">
            <a:extLst>
              <a:ext uri="{FF2B5EF4-FFF2-40B4-BE49-F238E27FC236}">
                <a16:creationId xmlns:a16="http://schemas.microsoft.com/office/drawing/2014/main" id="{8A4D6620-8307-0251-2995-0B0D35026FC4}"/>
              </a:ext>
            </a:extLst>
          </p:cNvPr>
          <p:cNvSpPr>
            <a:spLocks noGrp="1"/>
          </p:cNvSpPr>
          <p:nvPr>
            <p:ph type="title" hasCustomPrompt="1"/>
          </p:nvPr>
        </p:nvSpPr>
        <p:spPr>
          <a:xfrm>
            <a:off x="1228725" y="4048628"/>
            <a:ext cx="6686550" cy="1507407"/>
          </a:xfrm>
          <a:prstGeom prst="rect">
            <a:avLst/>
          </a:prstGeom>
        </p:spPr>
        <p:txBody>
          <a:bodyPr vert="horz" lIns="0" tIns="45720" rIns="0" bIns="45720" rtlCol="0" anchor="ctr">
            <a:normAutofit/>
          </a:bodyPr>
          <a:lstStyle>
            <a:lvl1pPr algn="ctr">
              <a:lnSpc>
                <a:spcPct val="100000"/>
              </a:lnSpc>
              <a:defRPr sz="3600">
                <a:solidFill>
                  <a:schemeClr val="bg1"/>
                </a:solidFill>
              </a:defRPr>
            </a:lvl1pPr>
          </a:lstStyle>
          <a:p>
            <a:r>
              <a:rPr lang="en-US"/>
              <a:t>Title Goes Here</a:t>
            </a:r>
          </a:p>
        </p:txBody>
      </p:sp>
      <p:sp>
        <p:nvSpPr>
          <p:cNvPr id="6" name="Text Placeholder 4">
            <a:extLst>
              <a:ext uri="{FF2B5EF4-FFF2-40B4-BE49-F238E27FC236}">
                <a16:creationId xmlns:a16="http://schemas.microsoft.com/office/drawing/2014/main" id="{F83AF358-DDE6-442F-CBDD-25193CC62230}"/>
              </a:ext>
            </a:extLst>
          </p:cNvPr>
          <p:cNvSpPr>
            <a:spLocks noGrp="1"/>
          </p:cNvSpPr>
          <p:nvPr>
            <p:ph type="body" sz="quarter" idx="11" hasCustomPrompt="1"/>
          </p:nvPr>
        </p:nvSpPr>
        <p:spPr>
          <a:xfrm>
            <a:off x="1228725" y="5556036"/>
            <a:ext cx="6686550" cy="577321"/>
          </a:xfrm>
        </p:spPr>
        <p:txBody>
          <a:bodyPr rIns="0" anchor="ctr">
            <a:normAutofit/>
          </a:bodyPr>
          <a:lstStyle>
            <a:lvl1pPr algn="ctr">
              <a:defRPr sz="2100" b="0">
                <a:solidFill>
                  <a:schemeClr val="accent4"/>
                </a:solidFill>
              </a:defRPr>
            </a:lvl1pPr>
          </a:lstStyle>
          <a:p>
            <a:pPr lvl="0"/>
            <a:r>
              <a:rPr lang="en-US"/>
              <a:t>Subtitle Goes Here</a:t>
            </a:r>
          </a:p>
        </p:txBody>
      </p:sp>
    </p:spTree>
    <p:extLst>
      <p:ext uri="{BB962C8B-B14F-4D97-AF65-F5344CB8AC3E}">
        <p14:creationId xmlns:p14="http://schemas.microsoft.com/office/powerpoint/2010/main" val="192005528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ransition Photo 5">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D134272D-377F-4493-906E-9D76B68CFE2B}"/>
              </a:ext>
            </a:extLst>
          </p:cNvPr>
          <p:cNvSpPr>
            <a:spLocks noGrp="1"/>
          </p:cNvSpPr>
          <p:nvPr>
            <p:ph type="title" hasCustomPrompt="1"/>
          </p:nvPr>
        </p:nvSpPr>
        <p:spPr>
          <a:xfrm>
            <a:off x="800101" y="1669774"/>
            <a:ext cx="3400425" cy="2756453"/>
          </a:xfrm>
          <a:prstGeom prst="rect">
            <a:avLst/>
          </a:prstGeom>
        </p:spPr>
        <p:txBody>
          <a:bodyPr vert="horz" lIns="0" tIns="45720" rIns="0" bIns="45720" rtlCol="0" anchor="ctr">
            <a:normAutofit/>
          </a:bodyPr>
          <a:lstStyle>
            <a:lvl1pPr algn="ctr">
              <a:lnSpc>
                <a:spcPct val="100000"/>
              </a:lnSpc>
              <a:defRPr sz="4050">
                <a:solidFill>
                  <a:schemeClr val="bg1"/>
                </a:solidFill>
              </a:defRPr>
            </a:lvl1pPr>
          </a:lstStyle>
          <a:p>
            <a:r>
              <a:rPr lang="en-US"/>
              <a:t>Title</a:t>
            </a:r>
            <a:br>
              <a:rPr lang="en-US"/>
            </a:br>
            <a:r>
              <a:rPr lang="en-US"/>
              <a:t>Goes</a:t>
            </a:r>
            <a:br>
              <a:rPr lang="en-US"/>
            </a:br>
            <a:r>
              <a:rPr lang="en-US"/>
              <a:t>Here</a:t>
            </a:r>
          </a:p>
        </p:txBody>
      </p:sp>
      <p:sp>
        <p:nvSpPr>
          <p:cNvPr id="13" name="Picture Placeholder 12">
            <a:extLst>
              <a:ext uri="{FF2B5EF4-FFF2-40B4-BE49-F238E27FC236}">
                <a16:creationId xmlns:a16="http://schemas.microsoft.com/office/drawing/2014/main" id="{F67F9912-AFCC-760A-1989-8956A920F044}"/>
              </a:ext>
            </a:extLst>
          </p:cNvPr>
          <p:cNvSpPr>
            <a:spLocks noGrp="1"/>
          </p:cNvSpPr>
          <p:nvPr>
            <p:ph type="pic" sz="quarter" idx="10"/>
          </p:nvPr>
        </p:nvSpPr>
        <p:spPr>
          <a:xfrm>
            <a:off x="5113244" y="3"/>
            <a:ext cx="4030755" cy="6857999"/>
          </a:xfrm>
        </p:spPr>
        <p:txBody>
          <a:bodyPr/>
          <a:lstStyle>
            <a:lvl1pPr>
              <a:defRPr>
                <a:solidFill>
                  <a:schemeClr val="bg1"/>
                </a:solidFill>
              </a:defRPr>
            </a:lvl1pPr>
          </a:lstStyle>
          <a:p>
            <a:endParaRPr lang="en-US"/>
          </a:p>
        </p:txBody>
      </p:sp>
      <p:sp>
        <p:nvSpPr>
          <p:cNvPr id="2" name="Text Placeholder 4">
            <a:extLst>
              <a:ext uri="{FF2B5EF4-FFF2-40B4-BE49-F238E27FC236}">
                <a16:creationId xmlns:a16="http://schemas.microsoft.com/office/drawing/2014/main" id="{B8CA09B6-12ED-AC08-0473-719D39752F57}"/>
              </a:ext>
            </a:extLst>
          </p:cNvPr>
          <p:cNvSpPr>
            <a:spLocks noGrp="1"/>
          </p:cNvSpPr>
          <p:nvPr>
            <p:ph type="body" sz="quarter" idx="11" hasCustomPrompt="1"/>
          </p:nvPr>
        </p:nvSpPr>
        <p:spPr>
          <a:xfrm>
            <a:off x="800101" y="4624583"/>
            <a:ext cx="3400425" cy="577321"/>
          </a:xfrm>
        </p:spPr>
        <p:txBody>
          <a:bodyPr rIns="0" anchor="ctr">
            <a:normAutofit/>
          </a:bodyPr>
          <a:lstStyle>
            <a:lvl1pPr algn="ctr">
              <a:defRPr sz="2100" b="0">
                <a:solidFill>
                  <a:schemeClr val="accent4"/>
                </a:solidFill>
              </a:defRPr>
            </a:lvl1pPr>
          </a:lstStyle>
          <a:p>
            <a:pPr lvl="0"/>
            <a:r>
              <a:rPr lang="en-US"/>
              <a:t>Subtitle Goes Here</a:t>
            </a:r>
          </a:p>
        </p:txBody>
      </p:sp>
    </p:spTree>
    <p:extLst>
      <p:ext uri="{BB962C8B-B14F-4D97-AF65-F5344CB8AC3E}">
        <p14:creationId xmlns:p14="http://schemas.microsoft.com/office/powerpoint/2010/main" val="295827970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ransition Photo 6">
    <p:bg>
      <p:bgPr>
        <a:gradFill>
          <a:gsLst>
            <a:gs pos="85000">
              <a:srgbClr val="004D7C"/>
            </a:gs>
            <a:gs pos="0">
              <a:schemeClr val="tx2"/>
            </a:gs>
          </a:gsLst>
          <a:lin ang="5400000" scaled="1"/>
        </a:gra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67F9912-AFCC-760A-1989-8956A920F044}"/>
              </a:ext>
            </a:extLst>
          </p:cNvPr>
          <p:cNvSpPr>
            <a:spLocks noGrp="1"/>
          </p:cNvSpPr>
          <p:nvPr>
            <p:ph type="pic" sz="quarter" idx="10"/>
          </p:nvPr>
        </p:nvSpPr>
        <p:spPr>
          <a:xfrm>
            <a:off x="5113244" y="3"/>
            <a:ext cx="4030755" cy="6857999"/>
          </a:xfrm>
        </p:spPr>
        <p:txBody>
          <a:bodyPr/>
          <a:lstStyle>
            <a:lvl1pPr>
              <a:defRPr>
                <a:solidFill>
                  <a:schemeClr val="bg1"/>
                </a:solidFill>
              </a:defRPr>
            </a:lvl1pPr>
          </a:lstStyle>
          <a:p>
            <a:endParaRPr lang="en-US"/>
          </a:p>
        </p:txBody>
      </p:sp>
      <p:sp>
        <p:nvSpPr>
          <p:cNvPr id="2" name="Title Placeholder 1">
            <a:extLst>
              <a:ext uri="{FF2B5EF4-FFF2-40B4-BE49-F238E27FC236}">
                <a16:creationId xmlns:a16="http://schemas.microsoft.com/office/drawing/2014/main" id="{964DDF67-36C8-DE1C-CB18-1F6D94EAE85E}"/>
              </a:ext>
            </a:extLst>
          </p:cNvPr>
          <p:cNvSpPr>
            <a:spLocks noGrp="1"/>
          </p:cNvSpPr>
          <p:nvPr>
            <p:ph type="title" hasCustomPrompt="1"/>
          </p:nvPr>
        </p:nvSpPr>
        <p:spPr>
          <a:xfrm>
            <a:off x="800101" y="1669774"/>
            <a:ext cx="3400425" cy="2756453"/>
          </a:xfrm>
          <a:prstGeom prst="rect">
            <a:avLst/>
          </a:prstGeom>
        </p:spPr>
        <p:txBody>
          <a:bodyPr vert="horz" lIns="0" tIns="45720" rIns="0" bIns="45720" rtlCol="0" anchor="ctr">
            <a:normAutofit/>
          </a:bodyPr>
          <a:lstStyle>
            <a:lvl1pPr algn="ctr">
              <a:lnSpc>
                <a:spcPct val="100000"/>
              </a:lnSpc>
              <a:defRPr sz="4050">
                <a:solidFill>
                  <a:schemeClr val="bg1"/>
                </a:solidFill>
              </a:defRPr>
            </a:lvl1pPr>
          </a:lstStyle>
          <a:p>
            <a:r>
              <a:rPr lang="en-US"/>
              <a:t>Title</a:t>
            </a:r>
            <a:br>
              <a:rPr lang="en-US"/>
            </a:br>
            <a:r>
              <a:rPr lang="en-US"/>
              <a:t>Goes</a:t>
            </a:r>
            <a:br>
              <a:rPr lang="en-US"/>
            </a:br>
            <a:r>
              <a:rPr lang="en-US"/>
              <a:t>Here</a:t>
            </a:r>
          </a:p>
        </p:txBody>
      </p:sp>
      <p:sp>
        <p:nvSpPr>
          <p:cNvPr id="3" name="Text Placeholder 4">
            <a:extLst>
              <a:ext uri="{FF2B5EF4-FFF2-40B4-BE49-F238E27FC236}">
                <a16:creationId xmlns:a16="http://schemas.microsoft.com/office/drawing/2014/main" id="{70552B36-C02E-78DD-2AC5-E3B5F9FCA195}"/>
              </a:ext>
            </a:extLst>
          </p:cNvPr>
          <p:cNvSpPr>
            <a:spLocks noGrp="1"/>
          </p:cNvSpPr>
          <p:nvPr>
            <p:ph type="body" sz="quarter" idx="11" hasCustomPrompt="1"/>
          </p:nvPr>
        </p:nvSpPr>
        <p:spPr>
          <a:xfrm>
            <a:off x="800101" y="4624583"/>
            <a:ext cx="3400425" cy="577321"/>
          </a:xfrm>
        </p:spPr>
        <p:txBody>
          <a:bodyPr rIns="0" anchor="ctr">
            <a:normAutofit/>
          </a:bodyPr>
          <a:lstStyle>
            <a:lvl1pPr algn="ctr">
              <a:defRPr sz="2100" b="0">
                <a:solidFill>
                  <a:schemeClr val="accent4"/>
                </a:solidFill>
              </a:defRPr>
            </a:lvl1pPr>
          </a:lstStyle>
          <a:p>
            <a:pPr lvl="0"/>
            <a:r>
              <a:rPr lang="en-US"/>
              <a:t>Subtitle Goes Here</a:t>
            </a:r>
          </a:p>
        </p:txBody>
      </p:sp>
    </p:spTree>
    <p:extLst>
      <p:ext uri="{BB962C8B-B14F-4D97-AF65-F5344CB8AC3E}">
        <p14:creationId xmlns:p14="http://schemas.microsoft.com/office/powerpoint/2010/main" val="397107613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Quote Short 1">
    <p:bg>
      <p:bgPr>
        <a:gradFill>
          <a:gsLst>
            <a:gs pos="100000">
              <a:srgbClr val="005589"/>
            </a:gs>
            <a:gs pos="0">
              <a:schemeClr val="tx2"/>
            </a:gs>
          </a:gsLst>
          <a:lin ang="5400000" scaled="1"/>
        </a:gra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8AC453AC-D25A-2684-92CE-8148CE249364}"/>
              </a:ext>
            </a:extLst>
          </p:cNvPr>
          <p:cNvSpPr/>
          <p:nvPr userDrawn="1"/>
        </p:nvSpPr>
        <p:spPr>
          <a:xfrm>
            <a:off x="929641" y="1489530"/>
            <a:ext cx="7481660" cy="4758873"/>
          </a:xfrm>
          <a:prstGeom prst="roundRect">
            <a:avLst>
              <a:gd name="adj" fmla="val 2647"/>
            </a:avLst>
          </a:prstGeom>
          <a:solidFill>
            <a:schemeClr val="accent4"/>
          </a:soli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5" name="Rounded Rectangle 14">
            <a:extLst>
              <a:ext uri="{FF2B5EF4-FFF2-40B4-BE49-F238E27FC236}">
                <a16:creationId xmlns:a16="http://schemas.microsoft.com/office/drawing/2014/main" id="{C400C2E8-E48A-ABDC-31B1-C8F91EBA15D2}"/>
              </a:ext>
            </a:extLst>
          </p:cNvPr>
          <p:cNvSpPr/>
          <p:nvPr userDrawn="1"/>
        </p:nvSpPr>
        <p:spPr>
          <a:xfrm>
            <a:off x="862240" y="1038312"/>
            <a:ext cx="7481660" cy="5127907"/>
          </a:xfrm>
          <a:prstGeom prst="roundRect">
            <a:avLst>
              <a:gd name="adj" fmla="val 2647"/>
            </a:avLst>
          </a:prstGeom>
          <a:gradFill>
            <a:gsLst>
              <a:gs pos="98000">
                <a:srgbClr val="003554"/>
              </a:gs>
              <a:gs pos="0">
                <a:srgbClr val="022840"/>
              </a:gs>
            </a:gsLst>
            <a:lin ang="5400000" scaled="1"/>
          </a:gra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6" name="Text Placeholder 5">
            <a:extLst>
              <a:ext uri="{FF2B5EF4-FFF2-40B4-BE49-F238E27FC236}">
                <a16:creationId xmlns:a16="http://schemas.microsoft.com/office/drawing/2014/main" id="{999372C0-67F4-B9EE-9C5D-E1362ECFB13A}"/>
              </a:ext>
            </a:extLst>
          </p:cNvPr>
          <p:cNvSpPr>
            <a:spLocks noGrp="1"/>
          </p:cNvSpPr>
          <p:nvPr>
            <p:ph type="body" sz="quarter" idx="11" hasCustomPrompt="1"/>
          </p:nvPr>
        </p:nvSpPr>
        <p:spPr>
          <a:xfrm>
            <a:off x="1117601" y="5011297"/>
            <a:ext cx="69469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
        <p:nvSpPr>
          <p:cNvPr id="17" name="Text Placeholder 11">
            <a:extLst>
              <a:ext uri="{FF2B5EF4-FFF2-40B4-BE49-F238E27FC236}">
                <a16:creationId xmlns:a16="http://schemas.microsoft.com/office/drawing/2014/main" id="{8FB3A8E3-1B46-A6DB-BB38-9322C8567D21}"/>
              </a:ext>
            </a:extLst>
          </p:cNvPr>
          <p:cNvSpPr>
            <a:spLocks noGrp="1"/>
          </p:cNvSpPr>
          <p:nvPr>
            <p:ph type="body" sz="quarter" idx="12" hasCustomPrompt="1"/>
          </p:nvPr>
        </p:nvSpPr>
        <p:spPr>
          <a:xfrm>
            <a:off x="1117601" y="1899925"/>
            <a:ext cx="6946901" cy="3029189"/>
          </a:xfrm>
        </p:spPr>
        <p:txBody>
          <a:bodyPr rIns="0" anchor="ctr">
            <a:normAutofit/>
          </a:bodyPr>
          <a:lstStyle>
            <a:lvl1pPr marL="0" indent="0" algn="l">
              <a:lnSpc>
                <a:spcPct val="100000"/>
              </a:lnSpc>
              <a:buNone/>
              <a:defRPr sz="1800">
                <a:solidFill>
                  <a:schemeClr val="bg1"/>
                </a:solidFill>
              </a:defRPr>
            </a:lvl1pPr>
          </a:lstStyle>
          <a:p>
            <a:pPr lvl="0"/>
            <a:r>
              <a:rPr lang="en-US"/>
              <a:t>Quote goes here</a:t>
            </a:r>
          </a:p>
        </p:txBody>
      </p:sp>
      <p:sp>
        <p:nvSpPr>
          <p:cNvPr id="5" name="Rounded Rectangle 4">
            <a:extLst>
              <a:ext uri="{FF2B5EF4-FFF2-40B4-BE49-F238E27FC236}">
                <a16:creationId xmlns:a16="http://schemas.microsoft.com/office/drawing/2014/main" id="{602E91BC-03C1-DB42-9ED4-1BAB9952ECB7}"/>
              </a:ext>
            </a:extLst>
          </p:cNvPr>
          <p:cNvSpPr/>
          <p:nvPr userDrawn="1"/>
        </p:nvSpPr>
        <p:spPr>
          <a:xfrm>
            <a:off x="1117601" y="457202"/>
            <a:ext cx="981081" cy="1258945"/>
          </a:xfrm>
          <a:prstGeom prst="roundRect">
            <a:avLst>
              <a:gd name="adj" fmla="val 110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4" name="Picture 3">
            <a:extLst>
              <a:ext uri="{FF2B5EF4-FFF2-40B4-BE49-F238E27FC236}">
                <a16:creationId xmlns:a16="http://schemas.microsoft.com/office/drawing/2014/main" id="{AF182939-4932-FB1E-0EFB-1B8F7D24CC28}"/>
              </a:ext>
            </a:extLst>
          </p:cNvPr>
          <p:cNvPicPr>
            <a:picLocks noChangeAspect="1"/>
          </p:cNvPicPr>
          <p:nvPr userDrawn="1"/>
        </p:nvPicPr>
        <p:blipFill>
          <a:blip r:embed="rId2"/>
          <a:stretch>
            <a:fillRect/>
          </a:stretch>
        </p:blipFill>
        <p:spPr>
          <a:xfrm>
            <a:off x="1240208" y="691782"/>
            <a:ext cx="715594" cy="762235"/>
          </a:xfrm>
          <a:prstGeom prst="rect">
            <a:avLst/>
          </a:prstGeom>
        </p:spPr>
      </p:pic>
    </p:spTree>
    <p:extLst>
      <p:ext uri="{BB962C8B-B14F-4D97-AF65-F5344CB8AC3E}">
        <p14:creationId xmlns:p14="http://schemas.microsoft.com/office/powerpoint/2010/main" val="142621755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Quote Short 2">
    <p:bg>
      <p:bgPr>
        <a:gradFill>
          <a:gsLst>
            <a:gs pos="99000">
              <a:srgbClr val="022840"/>
            </a:gs>
            <a:gs pos="0">
              <a:srgbClr val="051923"/>
            </a:gs>
          </a:gsLst>
          <a:lin ang="5400000" scaled="1"/>
        </a:gra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8D8C395-A902-E080-739D-659EFDD127A3}"/>
              </a:ext>
            </a:extLst>
          </p:cNvPr>
          <p:cNvSpPr/>
          <p:nvPr userDrawn="1"/>
        </p:nvSpPr>
        <p:spPr>
          <a:xfrm>
            <a:off x="929641" y="1647033"/>
            <a:ext cx="7481660" cy="4601369"/>
          </a:xfrm>
          <a:prstGeom prst="roundRect">
            <a:avLst>
              <a:gd name="adj" fmla="val 2647"/>
            </a:avLst>
          </a:prstGeom>
          <a:solidFill>
            <a:schemeClr val="accent4"/>
          </a:soli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4" name="Rounded Rectangle 13">
            <a:extLst>
              <a:ext uri="{FF2B5EF4-FFF2-40B4-BE49-F238E27FC236}">
                <a16:creationId xmlns:a16="http://schemas.microsoft.com/office/drawing/2014/main" id="{FB52C039-9A25-A3AB-F7A7-EA61DCA190B8}"/>
              </a:ext>
            </a:extLst>
          </p:cNvPr>
          <p:cNvSpPr/>
          <p:nvPr userDrawn="1"/>
        </p:nvSpPr>
        <p:spPr>
          <a:xfrm>
            <a:off x="862240" y="1037428"/>
            <a:ext cx="7481660" cy="5128791"/>
          </a:xfrm>
          <a:prstGeom prst="roundRect">
            <a:avLst>
              <a:gd name="adj" fmla="val 2647"/>
            </a:avLst>
          </a:prstGeom>
          <a:gradFill>
            <a:gsLst>
              <a:gs pos="99000">
                <a:schemeClr val="tx2"/>
              </a:gs>
              <a:gs pos="0">
                <a:srgbClr val="0065A2"/>
              </a:gs>
            </a:gsLst>
            <a:lin ang="5400000" scaled="1"/>
          </a:gra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 name="Rounded Rectangle 2">
            <a:extLst>
              <a:ext uri="{FF2B5EF4-FFF2-40B4-BE49-F238E27FC236}">
                <a16:creationId xmlns:a16="http://schemas.microsoft.com/office/drawing/2014/main" id="{317F5ACD-C5B3-873D-50D4-A03360FD2D39}"/>
              </a:ext>
            </a:extLst>
          </p:cNvPr>
          <p:cNvSpPr/>
          <p:nvPr userDrawn="1"/>
        </p:nvSpPr>
        <p:spPr>
          <a:xfrm>
            <a:off x="1117601" y="457202"/>
            <a:ext cx="981081" cy="1258945"/>
          </a:xfrm>
          <a:prstGeom prst="roundRect">
            <a:avLst>
              <a:gd name="adj" fmla="val 110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Picture 4">
            <a:extLst>
              <a:ext uri="{FF2B5EF4-FFF2-40B4-BE49-F238E27FC236}">
                <a16:creationId xmlns:a16="http://schemas.microsoft.com/office/drawing/2014/main" id="{2C1A9DDE-1DD2-32CA-D6F9-66685DB6A6CE}"/>
              </a:ext>
            </a:extLst>
          </p:cNvPr>
          <p:cNvPicPr>
            <a:picLocks noChangeAspect="1"/>
          </p:cNvPicPr>
          <p:nvPr userDrawn="1"/>
        </p:nvPicPr>
        <p:blipFill>
          <a:blip r:embed="rId2"/>
          <a:stretch>
            <a:fillRect/>
          </a:stretch>
        </p:blipFill>
        <p:spPr>
          <a:xfrm>
            <a:off x="1240208" y="691782"/>
            <a:ext cx="715594" cy="762235"/>
          </a:xfrm>
          <a:prstGeom prst="rect">
            <a:avLst/>
          </a:prstGeom>
        </p:spPr>
      </p:pic>
      <p:sp>
        <p:nvSpPr>
          <p:cNvPr id="4" name="Text Placeholder 5">
            <a:extLst>
              <a:ext uri="{FF2B5EF4-FFF2-40B4-BE49-F238E27FC236}">
                <a16:creationId xmlns:a16="http://schemas.microsoft.com/office/drawing/2014/main" id="{D47DC159-6851-BFF4-F047-58C5624548B6}"/>
              </a:ext>
            </a:extLst>
          </p:cNvPr>
          <p:cNvSpPr>
            <a:spLocks noGrp="1"/>
          </p:cNvSpPr>
          <p:nvPr>
            <p:ph type="body" sz="quarter" idx="11" hasCustomPrompt="1"/>
          </p:nvPr>
        </p:nvSpPr>
        <p:spPr>
          <a:xfrm>
            <a:off x="1117601" y="5011297"/>
            <a:ext cx="69469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
        <p:nvSpPr>
          <p:cNvPr id="6" name="Text Placeholder 11">
            <a:extLst>
              <a:ext uri="{FF2B5EF4-FFF2-40B4-BE49-F238E27FC236}">
                <a16:creationId xmlns:a16="http://schemas.microsoft.com/office/drawing/2014/main" id="{4232E6E8-5046-9241-1E55-934885499901}"/>
              </a:ext>
            </a:extLst>
          </p:cNvPr>
          <p:cNvSpPr>
            <a:spLocks noGrp="1"/>
          </p:cNvSpPr>
          <p:nvPr>
            <p:ph type="body" sz="quarter" idx="12" hasCustomPrompt="1"/>
          </p:nvPr>
        </p:nvSpPr>
        <p:spPr>
          <a:xfrm>
            <a:off x="1117601" y="1899925"/>
            <a:ext cx="6946901" cy="3029189"/>
          </a:xfrm>
        </p:spPr>
        <p:txBody>
          <a:bodyPr rIns="0" anchor="ctr">
            <a:normAutofit/>
          </a:bodyPr>
          <a:lstStyle>
            <a:lvl1pPr marL="0" indent="0" algn="l">
              <a:lnSpc>
                <a:spcPct val="100000"/>
              </a:lnSpc>
              <a:buNone/>
              <a:defRPr sz="1800">
                <a:solidFill>
                  <a:schemeClr val="bg1"/>
                </a:solidFill>
              </a:defRPr>
            </a:lvl1pPr>
          </a:lstStyle>
          <a:p>
            <a:pPr lvl="0"/>
            <a:r>
              <a:rPr lang="en-US"/>
              <a:t>Quote goes here</a:t>
            </a:r>
          </a:p>
        </p:txBody>
      </p:sp>
    </p:spTree>
    <p:extLst>
      <p:ext uri="{BB962C8B-B14F-4D97-AF65-F5344CB8AC3E}">
        <p14:creationId xmlns:p14="http://schemas.microsoft.com/office/powerpoint/2010/main" val="168731727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Quote Short 3">
    <p:bg>
      <p:bgPr>
        <a:gradFill>
          <a:gsLst>
            <a:gs pos="0">
              <a:srgbClr val="0582CA"/>
            </a:gs>
            <a:gs pos="100000">
              <a:srgbClr val="004D7C"/>
            </a:gs>
          </a:gsLst>
          <a:lin ang="5400000" scaled="1"/>
        </a:gra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48EB53B4-1CD2-0329-072B-C154BD1E46C8}"/>
              </a:ext>
            </a:extLst>
          </p:cNvPr>
          <p:cNvSpPr/>
          <p:nvPr userDrawn="1"/>
        </p:nvSpPr>
        <p:spPr>
          <a:xfrm>
            <a:off x="929641" y="1489530"/>
            <a:ext cx="7481660" cy="4758873"/>
          </a:xfrm>
          <a:prstGeom prst="roundRect">
            <a:avLst>
              <a:gd name="adj" fmla="val 2647"/>
            </a:avLst>
          </a:prstGeom>
          <a:solidFill>
            <a:schemeClr val="accent4"/>
          </a:soli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6" name="Rounded Rectangle 5">
            <a:extLst>
              <a:ext uri="{FF2B5EF4-FFF2-40B4-BE49-F238E27FC236}">
                <a16:creationId xmlns:a16="http://schemas.microsoft.com/office/drawing/2014/main" id="{96D063C6-1BA0-21C8-C8B2-926FC41846B5}"/>
              </a:ext>
            </a:extLst>
          </p:cNvPr>
          <p:cNvSpPr/>
          <p:nvPr userDrawn="1"/>
        </p:nvSpPr>
        <p:spPr>
          <a:xfrm>
            <a:off x="862240" y="1037428"/>
            <a:ext cx="7481660" cy="5128791"/>
          </a:xfrm>
          <a:prstGeom prst="roundRect">
            <a:avLst>
              <a:gd name="adj" fmla="val 2647"/>
            </a:avLst>
          </a:prstGeom>
          <a:solidFill>
            <a:schemeClr val="bg1"/>
          </a:soli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2" name="Rounded Rectangle 1">
            <a:extLst>
              <a:ext uri="{FF2B5EF4-FFF2-40B4-BE49-F238E27FC236}">
                <a16:creationId xmlns:a16="http://schemas.microsoft.com/office/drawing/2014/main" id="{199EE076-5EE1-0CBF-7838-7A3C1426CBD5}"/>
              </a:ext>
            </a:extLst>
          </p:cNvPr>
          <p:cNvSpPr/>
          <p:nvPr userDrawn="1"/>
        </p:nvSpPr>
        <p:spPr>
          <a:xfrm>
            <a:off x="1117601" y="457202"/>
            <a:ext cx="981081" cy="1258945"/>
          </a:xfrm>
          <a:prstGeom prst="roundRect">
            <a:avLst>
              <a:gd name="adj" fmla="val 11019"/>
            </a:avLst>
          </a:prstGeom>
          <a:solidFill>
            <a:srgbClr val="004D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Picture 6">
            <a:extLst>
              <a:ext uri="{FF2B5EF4-FFF2-40B4-BE49-F238E27FC236}">
                <a16:creationId xmlns:a16="http://schemas.microsoft.com/office/drawing/2014/main" id="{70D8FEC4-7D3A-B2D6-9614-A7807AC62ED4}"/>
              </a:ext>
            </a:extLst>
          </p:cNvPr>
          <p:cNvPicPr>
            <a:picLocks noChangeAspect="1"/>
          </p:cNvPicPr>
          <p:nvPr userDrawn="1"/>
        </p:nvPicPr>
        <p:blipFill>
          <a:blip r:embed="rId2"/>
          <a:stretch>
            <a:fillRect/>
          </a:stretch>
        </p:blipFill>
        <p:spPr>
          <a:xfrm>
            <a:off x="1261095" y="691783"/>
            <a:ext cx="681973" cy="727439"/>
          </a:xfrm>
          <a:prstGeom prst="rect">
            <a:avLst/>
          </a:prstGeom>
        </p:spPr>
      </p:pic>
      <p:sp>
        <p:nvSpPr>
          <p:cNvPr id="3" name="Text Placeholder 5">
            <a:extLst>
              <a:ext uri="{FF2B5EF4-FFF2-40B4-BE49-F238E27FC236}">
                <a16:creationId xmlns:a16="http://schemas.microsoft.com/office/drawing/2014/main" id="{38532446-080A-BAE0-2F38-79D890647CEE}"/>
              </a:ext>
            </a:extLst>
          </p:cNvPr>
          <p:cNvSpPr>
            <a:spLocks noGrp="1"/>
          </p:cNvSpPr>
          <p:nvPr>
            <p:ph type="body" sz="quarter" idx="11" hasCustomPrompt="1"/>
          </p:nvPr>
        </p:nvSpPr>
        <p:spPr>
          <a:xfrm>
            <a:off x="1117601" y="5011297"/>
            <a:ext cx="6946901" cy="808394"/>
          </a:xfrm>
        </p:spPr>
        <p:txBody>
          <a:bodyPr lIns="0" tIns="0" rIns="0" bIns="0" anchor="ctr" anchorCtr="0">
            <a:noAutofit/>
          </a:bodyPr>
          <a:lstStyle>
            <a:lvl1pPr marL="0" indent="0" algn="r">
              <a:spcBef>
                <a:spcPts val="300"/>
              </a:spcBef>
              <a:buNone/>
              <a:defRPr sz="1350" b="1">
                <a:solidFill>
                  <a:schemeClr val="tx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
        <p:nvSpPr>
          <p:cNvPr id="5" name="Text Placeholder 11">
            <a:extLst>
              <a:ext uri="{FF2B5EF4-FFF2-40B4-BE49-F238E27FC236}">
                <a16:creationId xmlns:a16="http://schemas.microsoft.com/office/drawing/2014/main" id="{541533CD-F555-9A40-0ACE-349777832E42}"/>
              </a:ext>
            </a:extLst>
          </p:cNvPr>
          <p:cNvSpPr>
            <a:spLocks noGrp="1"/>
          </p:cNvSpPr>
          <p:nvPr>
            <p:ph type="body" sz="quarter" idx="12" hasCustomPrompt="1"/>
          </p:nvPr>
        </p:nvSpPr>
        <p:spPr>
          <a:xfrm>
            <a:off x="1117601" y="1899925"/>
            <a:ext cx="6946901" cy="3029189"/>
          </a:xfrm>
        </p:spPr>
        <p:txBody>
          <a:bodyPr rIns="0" anchor="ctr">
            <a:normAutofit/>
          </a:bodyPr>
          <a:lstStyle>
            <a:lvl1pPr marL="0" indent="0" algn="l">
              <a:lnSpc>
                <a:spcPct val="100000"/>
              </a:lnSpc>
              <a:buNone/>
              <a:defRPr sz="1800">
                <a:solidFill>
                  <a:schemeClr val="tx1"/>
                </a:solidFill>
              </a:defRPr>
            </a:lvl1pPr>
          </a:lstStyle>
          <a:p>
            <a:pPr lvl="0"/>
            <a:r>
              <a:rPr lang="en-US"/>
              <a:t>Quote goes here</a:t>
            </a:r>
          </a:p>
        </p:txBody>
      </p:sp>
    </p:spTree>
    <p:extLst>
      <p:ext uri="{BB962C8B-B14F-4D97-AF65-F5344CB8AC3E}">
        <p14:creationId xmlns:p14="http://schemas.microsoft.com/office/powerpoint/2010/main" val="341752075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Quote Short 4">
    <p:bg>
      <p:bgPr>
        <a:gradFill>
          <a:gsLst>
            <a:gs pos="99000">
              <a:srgbClr val="003554"/>
            </a:gs>
            <a:gs pos="0">
              <a:srgbClr val="051923"/>
            </a:gs>
          </a:gsLst>
          <a:lin ang="5400000" scaled="1"/>
        </a:gra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FB52C039-9A25-A3AB-F7A7-EA61DCA190B8}"/>
              </a:ext>
            </a:extLst>
          </p:cNvPr>
          <p:cNvSpPr/>
          <p:nvPr userDrawn="1"/>
        </p:nvSpPr>
        <p:spPr>
          <a:xfrm>
            <a:off x="862240" y="1037428"/>
            <a:ext cx="7481660" cy="5128791"/>
          </a:xfrm>
          <a:prstGeom prst="roundRect">
            <a:avLst>
              <a:gd name="adj" fmla="val 2647"/>
            </a:avLst>
          </a:prstGeom>
          <a:noFill/>
          <a:ln w="3175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 name="Rounded Rectangle 2">
            <a:extLst>
              <a:ext uri="{FF2B5EF4-FFF2-40B4-BE49-F238E27FC236}">
                <a16:creationId xmlns:a16="http://schemas.microsoft.com/office/drawing/2014/main" id="{5F31FC21-42E6-2FD8-9D8C-50E1834AECEF}"/>
              </a:ext>
            </a:extLst>
          </p:cNvPr>
          <p:cNvSpPr/>
          <p:nvPr userDrawn="1"/>
        </p:nvSpPr>
        <p:spPr>
          <a:xfrm>
            <a:off x="1117601" y="457202"/>
            <a:ext cx="981081" cy="1258945"/>
          </a:xfrm>
          <a:prstGeom prst="roundRect">
            <a:avLst>
              <a:gd name="adj" fmla="val 110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Picture 4">
            <a:extLst>
              <a:ext uri="{FF2B5EF4-FFF2-40B4-BE49-F238E27FC236}">
                <a16:creationId xmlns:a16="http://schemas.microsoft.com/office/drawing/2014/main" id="{FF41B57B-9D4E-4016-0419-DD1D481BE5FE}"/>
              </a:ext>
            </a:extLst>
          </p:cNvPr>
          <p:cNvPicPr>
            <a:picLocks noChangeAspect="1"/>
          </p:cNvPicPr>
          <p:nvPr userDrawn="1"/>
        </p:nvPicPr>
        <p:blipFill>
          <a:blip r:embed="rId2"/>
          <a:stretch>
            <a:fillRect/>
          </a:stretch>
        </p:blipFill>
        <p:spPr>
          <a:xfrm>
            <a:off x="1240208" y="691782"/>
            <a:ext cx="715594" cy="762235"/>
          </a:xfrm>
          <a:prstGeom prst="rect">
            <a:avLst/>
          </a:prstGeom>
        </p:spPr>
      </p:pic>
      <p:sp>
        <p:nvSpPr>
          <p:cNvPr id="2" name="Text Placeholder 5">
            <a:extLst>
              <a:ext uri="{FF2B5EF4-FFF2-40B4-BE49-F238E27FC236}">
                <a16:creationId xmlns:a16="http://schemas.microsoft.com/office/drawing/2014/main" id="{A6325073-D9C4-BF03-E8BB-553CABBA5D04}"/>
              </a:ext>
            </a:extLst>
          </p:cNvPr>
          <p:cNvSpPr>
            <a:spLocks noGrp="1"/>
          </p:cNvSpPr>
          <p:nvPr>
            <p:ph type="body" sz="quarter" idx="11" hasCustomPrompt="1"/>
          </p:nvPr>
        </p:nvSpPr>
        <p:spPr>
          <a:xfrm>
            <a:off x="1117601" y="5011297"/>
            <a:ext cx="69469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
        <p:nvSpPr>
          <p:cNvPr id="4" name="Text Placeholder 11">
            <a:extLst>
              <a:ext uri="{FF2B5EF4-FFF2-40B4-BE49-F238E27FC236}">
                <a16:creationId xmlns:a16="http://schemas.microsoft.com/office/drawing/2014/main" id="{78CE44E5-BE0A-9CBD-0AE1-F02B5FF7F62B}"/>
              </a:ext>
            </a:extLst>
          </p:cNvPr>
          <p:cNvSpPr>
            <a:spLocks noGrp="1"/>
          </p:cNvSpPr>
          <p:nvPr>
            <p:ph type="body" sz="quarter" idx="12" hasCustomPrompt="1"/>
          </p:nvPr>
        </p:nvSpPr>
        <p:spPr>
          <a:xfrm>
            <a:off x="1117601" y="1899925"/>
            <a:ext cx="6946901" cy="3029189"/>
          </a:xfrm>
        </p:spPr>
        <p:txBody>
          <a:bodyPr rIns="0" anchor="ctr">
            <a:normAutofit/>
          </a:bodyPr>
          <a:lstStyle>
            <a:lvl1pPr marL="0" indent="0" algn="l">
              <a:lnSpc>
                <a:spcPct val="100000"/>
              </a:lnSpc>
              <a:buNone/>
              <a:defRPr sz="1800">
                <a:solidFill>
                  <a:schemeClr val="bg1"/>
                </a:solidFill>
              </a:defRPr>
            </a:lvl1pPr>
          </a:lstStyle>
          <a:p>
            <a:pPr lvl="0"/>
            <a:r>
              <a:rPr lang="en-US"/>
              <a:t>Quote goes here</a:t>
            </a:r>
          </a:p>
        </p:txBody>
      </p:sp>
    </p:spTree>
    <p:extLst>
      <p:ext uri="{BB962C8B-B14F-4D97-AF65-F5344CB8AC3E}">
        <p14:creationId xmlns:p14="http://schemas.microsoft.com/office/powerpoint/2010/main" val="167238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K-U-E Logo">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23E8DD-B4F6-E6CD-69AD-344F8C0B0B6B}"/>
              </a:ext>
            </a:extLst>
          </p:cNvPr>
          <p:cNvSpPr/>
          <p:nvPr userDrawn="1"/>
        </p:nvSpPr>
        <p:spPr>
          <a:xfrm>
            <a:off x="6188337" y="0"/>
            <a:ext cx="2955664" cy="6858000"/>
          </a:xfrm>
          <a:prstGeom prst="rect">
            <a:avLst/>
          </a:prstGeom>
          <a:gradFill>
            <a:gsLst>
              <a:gs pos="0">
                <a:schemeClr val="tx2"/>
              </a:gs>
              <a:gs pos="100000">
                <a:srgbClr val="00558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C5F0629B-11B7-0278-2653-C10AC286CC5F}"/>
              </a:ext>
            </a:extLst>
          </p:cNvPr>
          <p:cNvPicPr>
            <a:picLocks noChangeAspect="1"/>
          </p:cNvPicPr>
          <p:nvPr userDrawn="1"/>
        </p:nvPicPr>
        <p:blipFill>
          <a:blip r:embed="rId2"/>
          <a:stretch>
            <a:fillRect/>
          </a:stretch>
        </p:blipFill>
        <p:spPr>
          <a:xfrm>
            <a:off x="6837948" y="2224726"/>
            <a:ext cx="1811648" cy="2152202"/>
          </a:xfrm>
          <a:prstGeom prst="rect">
            <a:avLst/>
          </a:prstGeom>
        </p:spPr>
      </p:pic>
      <p:sp>
        <p:nvSpPr>
          <p:cNvPr id="3" name="TextBox 2">
            <a:extLst>
              <a:ext uri="{FF2B5EF4-FFF2-40B4-BE49-F238E27FC236}">
                <a16:creationId xmlns:a16="http://schemas.microsoft.com/office/drawing/2014/main" id="{DB95A279-61DB-3B3A-0887-C75A9AED58F4}"/>
              </a:ext>
            </a:extLst>
          </p:cNvPr>
          <p:cNvSpPr txBox="1"/>
          <p:nvPr userDrawn="1"/>
        </p:nvSpPr>
        <p:spPr>
          <a:xfrm>
            <a:off x="512540" y="1113542"/>
            <a:ext cx="4954346" cy="830997"/>
          </a:xfrm>
          <a:prstGeom prst="rect">
            <a:avLst/>
          </a:prstGeom>
          <a:noFill/>
        </p:spPr>
        <p:txBody>
          <a:bodyPr wrap="square" rtlCol="0">
            <a:spAutoFit/>
          </a:bodyPr>
          <a:lstStyle/>
          <a:p>
            <a:pPr rtl="0"/>
            <a:r>
              <a:rPr lang="en-US" sz="2400">
                <a:solidFill>
                  <a:schemeClr val="bg1"/>
                </a:solidFill>
                <a:effectLst/>
              </a:rPr>
              <a:t>La </a:t>
            </a:r>
            <a:r>
              <a:rPr lang="en-US" sz="2400" err="1">
                <a:solidFill>
                  <a:schemeClr val="bg1"/>
                </a:solidFill>
                <a:effectLst/>
              </a:rPr>
              <a:t>mayoría</a:t>
            </a:r>
            <a:r>
              <a:rPr lang="en-US" sz="2400">
                <a:solidFill>
                  <a:schemeClr val="bg1"/>
                </a:solidFill>
                <a:effectLst/>
              </a:rPr>
              <a:t> de </a:t>
            </a:r>
            <a:r>
              <a:rPr lang="en-US" sz="2400" err="1">
                <a:solidFill>
                  <a:schemeClr val="bg1"/>
                </a:solidFill>
                <a:effectLst/>
              </a:rPr>
              <a:t>los</a:t>
            </a:r>
            <a:r>
              <a:rPr lang="en-US" sz="2400">
                <a:solidFill>
                  <a:schemeClr val="bg1"/>
                </a:solidFill>
                <a:effectLst/>
              </a:rPr>
              <a:t> </a:t>
            </a:r>
            <a:r>
              <a:rPr lang="en-US" sz="2400" err="1">
                <a:solidFill>
                  <a:schemeClr val="bg1"/>
                </a:solidFill>
                <a:effectLst/>
              </a:rPr>
              <a:t>agentes</a:t>
            </a:r>
            <a:r>
              <a:rPr lang="en-US" sz="2400">
                <a:solidFill>
                  <a:schemeClr val="bg1"/>
                </a:solidFill>
                <a:effectLst/>
              </a:rPr>
              <a:t> </a:t>
            </a:r>
            <a:r>
              <a:rPr lang="en-US" sz="2400" b="1" err="1">
                <a:solidFill>
                  <a:schemeClr val="accent1"/>
                </a:solidFill>
                <a:effectLst/>
              </a:rPr>
              <a:t>saben</a:t>
            </a:r>
            <a:endParaRPr lang="en-US" sz="2400">
              <a:solidFill>
                <a:schemeClr val="accent1"/>
              </a:solidFill>
              <a:effectLst/>
            </a:endParaRPr>
          </a:p>
          <a:p>
            <a:pPr rtl="0"/>
            <a:r>
              <a:rPr lang="en-US" sz="2400">
                <a:solidFill>
                  <a:schemeClr val="bg1"/>
                </a:solidFill>
                <a:effectLst/>
              </a:rPr>
              <a:t>lo que </a:t>
            </a:r>
            <a:r>
              <a:rPr lang="en-US" sz="2400" err="1">
                <a:solidFill>
                  <a:schemeClr val="bg1"/>
                </a:solidFill>
                <a:effectLst/>
              </a:rPr>
              <a:t>está</a:t>
            </a:r>
            <a:r>
              <a:rPr lang="en-US" sz="2400">
                <a:solidFill>
                  <a:schemeClr val="bg1"/>
                </a:solidFill>
                <a:effectLst/>
              </a:rPr>
              <a:t> </a:t>
            </a:r>
            <a:r>
              <a:rPr lang="en-US" sz="2400" err="1">
                <a:solidFill>
                  <a:schemeClr val="bg1"/>
                </a:solidFill>
                <a:effectLst/>
              </a:rPr>
              <a:t>pasando</a:t>
            </a:r>
            <a:r>
              <a:rPr lang="en-US" sz="2400">
                <a:solidFill>
                  <a:schemeClr val="bg1"/>
                </a:solidFill>
                <a:effectLst/>
              </a:rPr>
              <a:t>.</a:t>
            </a:r>
          </a:p>
        </p:txBody>
      </p:sp>
      <p:sp>
        <p:nvSpPr>
          <p:cNvPr id="4" name="TextBox 3">
            <a:extLst>
              <a:ext uri="{FF2B5EF4-FFF2-40B4-BE49-F238E27FC236}">
                <a16:creationId xmlns:a16="http://schemas.microsoft.com/office/drawing/2014/main" id="{5D7F61A5-22EE-E51F-FDF8-1276AEBBE907}"/>
              </a:ext>
            </a:extLst>
          </p:cNvPr>
          <p:cNvSpPr txBox="1"/>
          <p:nvPr userDrawn="1"/>
        </p:nvSpPr>
        <p:spPr>
          <a:xfrm>
            <a:off x="512542" y="2863639"/>
            <a:ext cx="4954346" cy="830997"/>
          </a:xfrm>
          <a:prstGeom prst="rect">
            <a:avLst/>
          </a:prstGeom>
          <a:noFill/>
        </p:spPr>
        <p:txBody>
          <a:bodyPr wrap="square" rtlCol="0">
            <a:spAutoFit/>
          </a:bodyPr>
          <a:lstStyle/>
          <a:p>
            <a:pPr algn="l">
              <a:lnSpc>
                <a:spcPct val="100000"/>
              </a:lnSpc>
              <a:defRPr/>
            </a:pPr>
            <a:r>
              <a:rPr lang="en-US" sz="2400">
                <a:solidFill>
                  <a:schemeClr val="bg1"/>
                </a:solidFill>
              </a:rPr>
              <a:t>Los </a:t>
            </a:r>
            <a:r>
              <a:rPr lang="en-US" sz="2400" err="1">
                <a:solidFill>
                  <a:schemeClr val="bg1"/>
                </a:solidFill>
              </a:rPr>
              <a:t>agentes</a:t>
            </a:r>
            <a:r>
              <a:rPr lang="en-US" sz="2400">
                <a:solidFill>
                  <a:schemeClr val="bg1"/>
                </a:solidFill>
              </a:rPr>
              <a:t> buenos </a:t>
            </a:r>
            <a:r>
              <a:rPr lang="en-US" sz="2400" b="1" err="1">
                <a:solidFill>
                  <a:schemeClr val="accent1"/>
                </a:solidFill>
              </a:rPr>
              <a:t>entienden</a:t>
            </a:r>
            <a:endParaRPr lang="en-US" sz="2400" b="1">
              <a:solidFill>
                <a:schemeClr val="accent1"/>
              </a:solidFill>
            </a:endParaRPr>
          </a:p>
          <a:p>
            <a:pPr algn="l">
              <a:lnSpc>
                <a:spcPct val="100000"/>
              </a:lnSpc>
              <a:defRPr/>
            </a:pPr>
            <a:r>
              <a:rPr lang="en-US" sz="2400">
                <a:solidFill>
                  <a:schemeClr val="bg1"/>
                </a:solidFill>
              </a:rPr>
              <a:t>lo que </a:t>
            </a:r>
            <a:r>
              <a:rPr lang="en-US" sz="2400" err="1">
                <a:solidFill>
                  <a:schemeClr val="bg1"/>
                </a:solidFill>
              </a:rPr>
              <a:t>está</a:t>
            </a:r>
            <a:r>
              <a:rPr lang="en-US" sz="2400">
                <a:solidFill>
                  <a:schemeClr val="bg1"/>
                </a:solidFill>
              </a:rPr>
              <a:t> </a:t>
            </a:r>
            <a:r>
              <a:rPr lang="en-US" sz="2400" err="1">
                <a:solidFill>
                  <a:schemeClr val="bg1"/>
                </a:solidFill>
              </a:rPr>
              <a:t>pasando</a:t>
            </a:r>
            <a:r>
              <a:rPr lang="en-US" sz="2400">
                <a:solidFill>
                  <a:schemeClr val="bg1"/>
                </a:solidFill>
              </a:rPr>
              <a:t>.</a:t>
            </a:r>
            <a:endParaRPr lang="en-US" sz="240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229EF0E-8B8E-A641-AA15-4FA56B36AD9A}"/>
              </a:ext>
            </a:extLst>
          </p:cNvPr>
          <p:cNvSpPr txBox="1"/>
          <p:nvPr userDrawn="1"/>
        </p:nvSpPr>
        <p:spPr>
          <a:xfrm>
            <a:off x="512540" y="4613735"/>
            <a:ext cx="5702079" cy="738664"/>
          </a:xfrm>
          <a:prstGeom prst="rect">
            <a:avLst/>
          </a:prstGeom>
          <a:noFill/>
        </p:spPr>
        <p:txBody>
          <a:bodyPr wrap="square" rtlCol="0">
            <a:spAutoFit/>
          </a:bodyPr>
          <a:lstStyle/>
          <a:p>
            <a:pPr rtl="0"/>
            <a:r>
              <a:rPr lang="en-US" sz="2100">
                <a:solidFill>
                  <a:schemeClr val="bg1"/>
                </a:solidFill>
                <a:effectLst/>
              </a:rPr>
              <a:t>Solo </a:t>
            </a:r>
            <a:r>
              <a:rPr lang="en-US" sz="2100" err="1">
                <a:solidFill>
                  <a:schemeClr val="bg1"/>
                </a:solidFill>
                <a:effectLst/>
              </a:rPr>
              <a:t>los</a:t>
            </a:r>
            <a:r>
              <a:rPr lang="en-US" sz="2100">
                <a:solidFill>
                  <a:schemeClr val="bg1"/>
                </a:solidFill>
                <a:effectLst/>
              </a:rPr>
              <a:t> </a:t>
            </a:r>
            <a:r>
              <a:rPr lang="en-US" sz="2100" err="1">
                <a:solidFill>
                  <a:schemeClr val="bg1"/>
                </a:solidFill>
                <a:effectLst/>
              </a:rPr>
              <a:t>agentes</a:t>
            </a:r>
            <a:r>
              <a:rPr lang="en-US" sz="2100">
                <a:solidFill>
                  <a:schemeClr val="bg1"/>
                </a:solidFill>
                <a:effectLst/>
              </a:rPr>
              <a:t> </a:t>
            </a:r>
            <a:r>
              <a:rPr lang="en-US" sz="2100" err="1">
                <a:solidFill>
                  <a:schemeClr val="bg1"/>
                </a:solidFill>
                <a:effectLst/>
              </a:rPr>
              <a:t>excelentes</a:t>
            </a:r>
            <a:r>
              <a:rPr lang="en-US" sz="2100">
                <a:solidFill>
                  <a:schemeClr val="bg1"/>
                </a:solidFill>
                <a:effectLst/>
              </a:rPr>
              <a:t> </a:t>
            </a:r>
            <a:r>
              <a:rPr lang="en-US" sz="2100" err="1">
                <a:solidFill>
                  <a:schemeClr val="bg1"/>
                </a:solidFill>
                <a:effectLst/>
              </a:rPr>
              <a:t>pueden</a:t>
            </a:r>
            <a:r>
              <a:rPr lang="en-US" sz="2100">
                <a:solidFill>
                  <a:schemeClr val="bg1"/>
                </a:solidFill>
                <a:effectLst/>
              </a:rPr>
              <a:t> </a:t>
            </a:r>
            <a:r>
              <a:rPr lang="en-US" sz="2100" b="1" err="1">
                <a:solidFill>
                  <a:schemeClr val="accent1"/>
                </a:solidFill>
                <a:effectLst/>
              </a:rPr>
              <a:t>explicar</a:t>
            </a:r>
            <a:endParaRPr lang="en-US" sz="2100">
              <a:solidFill>
                <a:schemeClr val="accent1"/>
              </a:solidFill>
              <a:effectLst/>
            </a:endParaRPr>
          </a:p>
          <a:p>
            <a:pPr rtl="0"/>
            <a:r>
              <a:rPr lang="en-US" sz="2100">
                <a:solidFill>
                  <a:schemeClr val="bg1"/>
                </a:solidFill>
                <a:effectLst/>
              </a:rPr>
              <a:t>lo que </a:t>
            </a:r>
            <a:r>
              <a:rPr lang="en-US" sz="2100" err="1">
                <a:solidFill>
                  <a:schemeClr val="bg1"/>
                </a:solidFill>
                <a:effectLst/>
              </a:rPr>
              <a:t>está</a:t>
            </a:r>
            <a:r>
              <a:rPr lang="en-US" sz="2100">
                <a:solidFill>
                  <a:schemeClr val="bg1"/>
                </a:solidFill>
                <a:effectLst/>
              </a:rPr>
              <a:t> </a:t>
            </a:r>
            <a:r>
              <a:rPr lang="en-US" sz="2100" err="1">
                <a:solidFill>
                  <a:schemeClr val="bg1"/>
                </a:solidFill>
                <a:effectLst/>
              </a:rPr>
              <a:t>pasando</a:t>
            </a:r>
            <a:r>
              <a:rPr lang="en-US" sz="2100">
                <a:solidFill>
                  <a:schemeClr val="bg1"/>
                </a:solidFill>
                <a:effectLst/>
              </a:rPr>
              <a:t>. </a:t>
            </a:r>
          </a:p>
        </p:txBody>
      </p:sp>
    </p:spTree>
    <p:extLst>
      <p:ext uri="{BB962C8B-B14F-4D97-AF65-F5344CB8AC3E}">
        <p14:creationId xmlns:p14="http://schemas.microsoft.com/office/powerpoint/2010/main" val="3606700868"/>
      </p:ext>
    </p:extLst>
  </p:cSld>
  <p:clrMapOvr>
    <a:masterClrMapping/>
  </p:clrMapOvr>
  <p:extLst>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Quote Short 5">
    <p:bg>
      <p:bgPr>
        <a:gradFill>
          <a:gsLst>
            <a:gs pos="99000">
              <a:srgbClr val="005589"/>
            </a:gs>
            <a:gs pos="0">
              <a:schemeClr val="tx2"/>
            </a:gs>
          </a:gsLst>
          <a:lin ang="5400000" scaled="1"/>
        </a:gra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FB52C039-9A25-A3AB-F7A7-EA61DCA190B8}"/>
              </a:ext>
            </a:extLst>
          </p:cNvPr>
          <p:cNvSpPr/>
          <p:nvPr userDrawn="1"/>
        </p:nvSpPr>
        <p:spPr>
          <a:xfrm>
            <a:off x="862240" y="1037428"/>
            <a:ext cx="7481660" cy="5128791"/>
          </a:xfrm>
          <a:prstGeom prst="roundRect">
            <a:avLst>
              <a:gd name="adj" fmla="val 2647"/>
            </a:avLst>
          </a:prstGeom>
          <a:noFill/>
          <a:ln w="3175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 name="Rounded Rectangle 2">
            <a:extLst>
              <a:ext uri="{FF2B5EF4-FFF2-40B4-BE49-F238E27FC236}">
                <a16:creationId xmlns:a16="http://schemas.microsoft.com/office/drawing/2014/main" id="{5F31FC21-42E6-2FD8-9D8C-50E1834AECEF}"/>
              </a:ext>
            </a:extLst>
          </p:cNvPr>
          <p:cNvSpPr/>
          <p:nvPr userDrawn="1"/>
        </p:nvSpPr>
        <p:spPr>
          <a:xfrm>
            <a:off x="1117601" y="457202"/>
            <a:ext cx="981081" cy="1258945"/>
          </a:xfrm>
          <a:prstGeom prst="roundRect">
            <a:avLst>
              <a:gd name="adj" fmla="val 110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Picture 4">
            <a:extLst>
              <a:ext uri="{FF2B5EF4-FFF2-40B4-BE49-F238E27FC236}">
                <a16:creationId xmlns:a16="http://schemas.microsoft.com/office/drawing/2014/main" id="{FF41B57B-9D4E-4016-0419-DD1D481BE5FE}"/>
              </a:ext>
            </a:extLst>
          </p:cNvPr>
          <p:cNvPicPr>
            <a:picLocks noChangeAspect="1"/>
          </p:cNvPicPr>
          <p:nvPr userDrawn="1"/>
        </p:nvPicPr>
        <p:blipFill>
          <a:blip r:embed="rId2"/>
          <a:stretch>
            <a:fillRect/>
          </a:stretch>
        </p:blipFill>
        <p:spPr>
          <a:xfrm>
            <a:off x="1240208" y="691782"/>
            <a:ext cx="715594" cy="762235"/>
          </a:xfrm>
          <a:prstGeom prst="rect">
            <a:avLst/>
          </a:prstGeom>
        </p:spPr>
      </p:pic>
      <p:sp>
        <p:nvSpPr>
          <p:cNvPr id="2" name="Text Placeholder 5">
            <a:extLst>
              <a:ext uri="{FF2B5EF4-FFF2-40B4-BE49-F238E27FC236}">
                <a16:creationId xmlns:a16="http://schemas.microsoft.com/office/drawing/2014/main" id="{2EB951FD-2BCC-F85A-43EF-610BF09AF1B3}"/>
              </a:ext>
            </a:extLst>
          </p:cNvPr>
          <p:cNvSpPr>
            <a:spLocks noGrp="1"/>
          </p:cNvSpPr>
          <p:nvPr>
            <p:ph type="body" sz="quarter" idx="11" hasCustomPrompt="1"/>
          </p:nvPr>
        </p:nvSpPr>
        <p:spPr>
          <a:xfrm>
            <a:off x="1117601" y="5011297"/>
            <a:ext cx="69469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
        <p:nvSpPr>
          <p:cNvPr id="4" name="Text Placeholder 11">
            <a:extLst>
              <a:ext uri="{FF2B5EF4-FFF2-40B4-BE49-F238E27FC236}">
                <a16:creationId xmlns:a16="http://schemas.microsoft.com/office/drawing/2014/main" id="{ADECC311-58E3-446D-0636-A86DBF5AF19B}"/>
              </a:ext>
            </a:extLst>
          </p:cNvPr>
          <p:cNvSpPr>
            <a:spLocks noGrp="1"/>
          </p:cNvSpPr>
          <p:nvPr>
            <p:ph type="body" sz="quarter" idx="12" hasCustomPrompt="1"/>
          </p:nvPr>
        </p:nvSpPr>
        <p:spPr>
          <a:xfrm>
            <a:off x="1117601" y="1899925"/>
            <a:ext cx="6946901" cy="3029189"/>
          </a:xfrm>
        </p:spPr>
        <p:txBody>
          <a:bodyPr rIns="0" anchor="ctr">
            <a:normAutofit/>
          </a:bodyPr>
          <a:lstStyle>
            <a:lvl1pPr marL="0" indent="0" algn="l">
              <a:lnSpc>
                <a:spcPct val="100000"/>
              </a:lnSpc>
              <a:buNone/>
              <a:defRPr sz="1800">
                <a:solidFill>
                  <a:schemeClr val="bg1"/>
                </a:solidFill>
              </a:defRPr>
            </a:lvl1pPr>
          </a:lstStyle>
          <a:p>
            <a:pPr lvl="0"/>
            <a:r>
              <a:rPr lang="en-US"/>
              <a:t>Quote goes here</a:t>
            </a:r>
          </a:p>
        </p:txBody>
      </p:sp>
    </p:spTree>
    <p:extLst>
      <p:ext uri="{BB962C8B-B14F-4D97-AF65-F5344CB8AC3E}">
        <p14:creationId xmlns:p14="http://schemas.microsoft.com/office/powerpoint/2010/main" val="336577625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Quote Long 1">
    <p:bg>
      <p:bgPr>
        <a:gradFill>
          <a:gsLst>
            <a:gs pos="100000">
              <a:srgbClr val="022840"/>
            </a:gs>
            <a:gs pos="0">
              <a:srgbClr val="051923"/>
            </a:gs>
          </a:gsLst>
          <a:lin ang="54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47F95B-059F-18FB-F314-E01C3514015F}"/>
              </a:ext>
            </a:extLst>
          </p:cNvPr>
          <p:cNvPicPr>
            <a:picLocks noChangeAspect="1"/>
          </p:cNvPicPr>
          <p:nvPr userDrawn="1"/>
        </p:nvPicPr>
        <p:blipFill>
          <a:blip r:embed="rId2"/>
          <a:stretch>
            <a:fillRect/>
          </a:stretch>
        </p:blipFill>
        <p:spPr>
          <a:xfrm>
            <a:off x="800100" y="365934"/>
            <a:ext cx="767848" cy="819039"/>
          </a:xfrm>
          <a:prstGeom prst="rect">
            <a:avLst/>
          </a:prstGeom>
        </p:spPr>
      </p:pic>
      <p:cxnSp>
        <p:nvCxnSpPr>
          <p:cNvPr id="11" name="Straight Connector 10">
            <a:extLst>
              <a:ext uri="{FF2B5EF4-FFF2-40B4-BE49-F238E27FC236}">
                <a16:creationId xmlns:a16="http://schemas.microsoft.com/office/drawing/2014/main" id="{ED25AC56-1F79-6FB6-DB09-1A19029B0029}"/>
              </a:ext>
            </a:extLst>
          </p:cNvPr>
          <p:cNvCxnSpPr>
            <a:cxnSpLocks/>
          </p:cNvCxnSpPr>
          <p:nvPr userDrawn="1"/>
        </p:nvCxnSpPr>
        <p:spPr>
          <a:xfrm>
            <a:off x="800101" y="1440543"/>
            <a:ext cx="7543801" cy="0"/>
          </a:xfrm>
          <a:prstGeom prst="line">
            <a:avLst/>
          </a:prstGeom>
          <a:ln w="381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 Placeholder 4">
            <a:extLst>
              <a:ext uri="{FF2B5EF4-FFF2-40B4-BE49-F238E27FC236}">
                <a16:creationId xmlns:a16="http://schemas.microsoft.com/office/drawing/2014/main" id="{376324EF-5B69-F638-1C47-CC98050640EF}"/>
              </a:ext>
            </a:extLst>
          </p:cNvPr>
          <p:cNvSpPr>
            <a:spLocks noGrp="1"/>
          </p:cNvSpPr>
          <p:nvPr>
            <p:ph type="body" sz="quarter" idx="12" hasCustomPrompt="1"/>
          </p:nvPr>
        </p:nvSpPr>
        <p:spPr>
          <a:xfrm>
            <a:off x="800100" y="1909013"/>
            <a:ext cx="7543800" cy="3882184"/>
          </a:xfrm>
        </p:spPr>
        <p:txBody>
          <a:bodyPr rIns="0" anchor="ctr"/>
          <a:lstStyle>
            <a:lvl1pPr>
              <a:lnSpc>
                <a:spcPct val="100000"/>
              </a:lnSpc>
              <a:defRPr>
                <a:solidFill>
                  <a:schemeClr val="bg1"/>
                </a:solidFill>
              </a:defRPr>
            </a:lvl1pPr>
          </a:lstStyle>
          <a:p>
            <a:pPr lvl="0"/>
            <a:r>
              <a:rPr lang="en-US"/>
              <a:t>Quote goes here.</a:t>
            </a:r>
          </a:p>
        </p:txBody>
      </p:sp>
      <p:sp>
        <p:nvSpPr>
          <p:cNvPr id="2" name="Text Placeholder 5">
            <a:extLst>
              <a:ext uri="{FF2B5EF4-FFF2-40B4-BE49-F238E27FC236}">
                <a16:creationId xmlns:a16="http://schemas.microsoft.com/office/drawing/2014/main" id="{81187E19-E351-28AC-AC1F-E0E47E4AC2E5}"/>
              </a:ext>
            </a:extLst>
          </p:cNvPr>
          <p:cNvSpPr>
            <a:spLocks noGrp="1"/>
          </p:cNvSpPr>
          <p:nvPr>
            <p:ph type="body" sz="quarter" idx="11" hasCustomPrompt="1"/>
          </p:nvPr>
        </p:nvSpPr>
        <p:spPr>
          <a:xfrm>
            <a:off x="800100" y="5897217"/>
            <a:ext cx="75438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Tree>
    <p:extLst>
      <p:ext uri="{BB962C8B-B14F-4D97-AF65-F5344CB8AC3E}">
        <p14:creationId xmlns:p14="http://schemas.microsoft.com/office/powerpoint/2010/main" val="107534984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Quote Long 2">
    <p:bg>
      <p:bgPr>
        <a:gradFill>
          <a:gsLst>
            <a:gs pos="0">
              <a:srgbClr val="0582CA"/>
            </a:gs>
            <a:gs pos="94000">
              <a:srgbClr val="004D7C"/>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A576B4-F2C6-0C8A-DA52-BF86E2A21657}"/>
              </a:ext>
            </a:extLst>
          </p:cNvPr>
          <p:cNvPicPr>
            <a:picLocks noChangeAspect="1"/>
          </p:cNvPicPr>
          <p:nvPr userDrawn="1"/>
        </p:nvPicPr>
        <p:blipFill>
          <a:blip r:embed="rId2"/>
          <a:stretch>
            <a:fillRect/>
          </a:stretch>
        </p:blipFill>
        <p:spPr>
          <a:xfrm>
            <a:off x="800100" y="365934"/>
            <a:ext cx="767848" cy="819039"/>
          </a:xfrm>
          <a:prstGeom prst="rect">
            <a:avLst/>
          </a:prstGeom>
        </p:spPr>
      </p:pic>
      <p:cxnSp>
        <p:nvCxnSpPr>
          <p:cNvPr id="3" name="Straight Connector 2">
            <a:extLst>
              <a:ext uri="{FF2B5EF4-FFF2-40B4-BE49-F238E27FC236}">
                <a16:creationId xmlns:a16="http://schemas.microsoft.com/office/drawing/2014/main" id="{658EC1F0-A642-E040-95A1-B0A205F668E6}"/>
              </a:ext>
            </a:extLst>
          </p:cNvPr>
          <p:cNvCxnSpPr>
            <a:cxnSpLocks/>
          </p:cNvCxnSpPr>
          <p:nvPr userDrawn="1"/>
        </p:nvCxnSpPr>
        <p:spPr>
          <a:xfrm>
            <a:off x="800101" y="1440543"/>
            <a:ext cx="7543801" cy="0"/>
          </a:xfrm>
          <a:prstGeom prst="line">
            <a:avLst/>
          </a:prstGeom>
          <a:ln w="381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E46A6677-5904-3988-B57A-5310069FB11A}"/>
              </a:ext>
            </a:extLst>
          </p:cNvPr>
          <p:cNvSpPr>
            <a:spLocks noGrp="1"/>
          </p:cNvSpPr>
          <p:nvPr>
            <p:ph type="body" sz="quarter" idx="12" hasCustomPrompt="1"/>
          </p:nvPr>
        </p:nvSpPr>
        <p:spPr>
          <a:xfrm>
            <a:off x="800100" y="1909013"/>
            <a:ext cx="7543800" cy="3882184"/>
          </a:xfrm>
        </p:spPr>
        <p:txBody>
          <a:bodyPr rIns="0" anchor="ctr"/>
          <a:lstStyle>
            <a:lvl1pPr>
              <a:lnSpc>
                <a:spcPct val="100000"/>
              </a:lnSpc>
              <a:defRPr>
                <a:solidFill>
                  <a:schemeClr val="bg1"/>
                </a:solidFill>
              </a:defRPr>
            </a:lvl1pPr>
          </a:lstStyle>
          <a:p>
            <a:pPr lvl="0"/>
            <a:r>
              <a:rPr lang="en-US"/>
              <a:t>Quote goes here.</a:t>
            </a:r>
          </a:p>
        </p:txBody>
      </p:sp>
      <p:sp>
        <p:nvSpPr>
          <p:cNvPr id="6" name="Text Placeholder 5">
            <a:extLst>
              <a:ext uri="{FF2B5EF4-FFF2-40B4-BE49-F238E27FC236}">
                <a16:creationId xmlns:a16="http://schemas.microsoft.com/office/drawing/2014/main" id="{0EAE7202-0417-5D48-14CD-6A4EDC25CE21}"/>
              </a:ext>
            </a:extLst>
          </p:cNvPr>
          <p:cNvSpPr>
            <a:spLocks noGrp="1"/>
          </p:cNvSpPr>
          <p:nvPr>
            <p:ph type="body" sz="quarter" idx="11" hasCustomPrompt="1"/>
          </p:nvPr>
        </p:nvSpPr>
        <p:spPr>
          <a:xfrm>
            <a:off x="800100" y="5897217"/>
            <a:ext cx="75438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Tree>
    <p:extLst>
      <p:ext uri="{BB962C8B-B14F-4D97-AF65-F5344CB8AC3E}">
        <p14:creationId xmlns:p14="http://schemas.microsoft.com/office/powerpoint/2010/main" val="193957723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Quote Long 3">
    <p:bg>
      <p:bgPr>
        <a:gradFill>
          <a:gsLst>
            <a:gs pos="100000">
              <a:srgbClr val="022840"/>
            </a:gs>
            <a:gs pos="0">
              <a:srgbClr val="051923"/>
            </a:gs>
          </a:gsLst>
          <a:lin ang="5400000" scaled="1"/>
        </a:gra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D1610C-67D7-C6F8-336F-1C799DEF3512}"/>
              </a:ext>
            </a:extLst>
          </p:cNvPr>
          <p:cNvGrpSpPr/>
          <p:nvPr userDrawn="1"/>
        </p:nvGrpSpPr>
        <p:grpSpPr>
          <a:xfrm>
            <a:off x="800100" y="406422"/>
            <a:ext cx="886667" cy="1165204"/>
            <a:chOff x="1066799" y="193843"/>
            <a:chExt cx="1247316" cy="1229360"/>
          </a:xfrm>
        </p:grpSpPr>
        <p:pic>
          <p:nvPicPr>
            <p:cNvPr id="6" name="Picture 5">
              <a:extLst>
                <a:ext uri="{FF2B5EF4-FFF2-40B4-BE49-F238E27FC236}">
                  <a16:creationId xmlns:a16="http://schemas.microsoft.com/office/drawing/2014/main" id="{A3C0749A-CE73-AAA1-6F2F-613D2FF4EB3A}"/>
                </a:ext>
              </a:extLst>
            </p:cNvPr>
            <p:cNvPicPr>
              <a:picLocks noChangeAspect="1"/>
            </p:cNvPicPr>
            <p:nvPr userDrawn="1"/>
          </p:nvPicPr>
          <p:blipFill>
            <a:blip r:embed="rId2"/>
            <a:stretch>
              <a:fillRect/>
            </a:stretch>
          </p:blipFill>
          <p:spPr>
            <a:xfrm>
              <a:off x="1250841" y="456830"/>
              <a:ext cx="879232" cy="703386"/>
            </a:xfrm>
            <a:prstGeom prst="rect">
              <a:avLst/>
            </a:prstGeom>
          </p:spPr>
        </p:pic>
        <p:sp>
          <p:nvSpPr>
            <p:cNvPr id="8" name="Rounded Rectangle 7">
              <a:extLst>
                <a:ext uri="{FF2B5EF4-FFF2-40B4-BE49-F238E27FC236}">
                  <a16:creationId xmlns:a16="http://schemas.microsoft.com/office/drawing/2014/main" id="{E8441BA1-F191-0EE1-3441-F3E1512EBC58}"/>
                </a:ext>
              </a:extLst>
            </p:cNvPr>
            <p:cNvSpPr/>
            <p:nvPr userDrawn="1"/>
          </p:nvSpPr>
          <p:spPr>
            <a:xfrm>
              <a:off x="1066799" y="193843"/>
              <a:ext cx="1247316" cy="1229360"/>
            </a:xfrm>
            <a:prstGeom prst="roundRect">
              <a:avLst>
                <a:gd name="adj" fmla="val 5923"/>
              </a:avLst>
            </a:prstGeom>
            <a:noFill/>
            <a:ln w="317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3" name="Text Placeholder 4">
            <a:extLst>
              <a:ext uri="{FF2B5EF4-FFF2-40B4-BE49-F238E27FC236}">
                <a16:creationId xmlns:a16="http://schemas.microsoft.com/office/drawing/2014/main" id="{8889D4D8-2A42-2175-1C24-920E37F6E31D}"/>
              </a:ext>
            </a:extLst>
          </p:cNvPr>
          <p:cNvSpPr>
            <a:spLocks noGrp="1"/>
          </p:cNvSpPr>
          <p:nvPr>
            <p:ph type="body" sz="quarter" idx="12" hasCustomPrompt="1"/>
          </p:nvPr>
        </p:nvSpPr>
        <p:spPr>
          <a:xfrm>
            <a:off x="800100" y="1909013"/>
            <a:ext cx="7543800" cy="3882184"/>
          </a:xfrm>
        </p:spPr>
        <p:txBody>
          <a:bodyPr rIns="0" anchor="ctr"/>
          <a:lstStyle>
            <a:lvl1pPr>
              <a:lnSpc>
                <a:spcPct val="100000"/>
              </a:lnSpc>
              <a:defRPr>
                <a:solidFill>
                  <a:schemeClr val="bg1"/>
                </a:solidFill>
              </a:defRPr>
            </a:lvl1pPr>
          </a:lstStyle>
          <a:p>
            <a:pPr lvl="0"/>
            <a:r>
              <a:rPr lang="en-US"/>
              <a:t>Quote goes here.</a:t>
            </a:r>
          </a:p>
        </p:txBody>
      </p:sp>
      <p:sp>
        <p:nvSpPr>
          <p:cNvPr id="4" name="Text Placeholder 5">
            <a:extLst>
              <a:ext uri="{FF2B5EF4-FFF2-40B4-BE49-F238E27FC236}">
                <a16:creationId xmlns:a16="http://schemas.microsoft.com/office/drawing/2014/main" id="{3B9BD9D8-AF1A-A42D-E48E-BF3EDAC3E25E}"/>
              </a:ext>
            </a:extLst>
          </p:cNvPr>
          <p:cNvSpPr>
            <a:spLocks noGrp="1"/>
          </p:cNvSpPr>
          <p:nvPr>
            <p:ph type="body" sz="quarter" idx="11" hasCustomPrompt="1"/>
          </p:nvPr>
        </p:nvSpPr>
        <p:spPr>
          <a:xfrm>
            <a:off x="800100" y="5897217"/>
            <a:ext cx="75438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Tree>
    <p:extLst>
      <p:ext uri="{BB962C8B-B14F-4D97-AF65-F5344CB8AC3E}">
        <p14:creationId xmlns:p14="http://schemas.microsoft.com/office/powerpoint/2010/main" val="43408142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Quote Long 4">
    <p:bg>
      <p:bgPr>
        <a:gradFill>
          <a:gsLst>
            <a:gs pos="0">
              <a:srgbClr val="0582CA"/>
            </a:gs>
            <a:gs pos="94000">
              <a:srgbClr val="004D7C"/>
            </a:gs>
          </a:gsLst>
          <a:lin ang="5400000" scaled="1"/>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9614B7C-20A7-747F-A94D-7194173B9DCE}"/>
              </a:ext>
            </a:extLst>
          </p:cNvPr>
          <p:cNvGrpSpPr/>
          <p:nvPr userDrawn="1"/>
        </p:nvGrpSpPr>
        <p:grpSpPr>
          <a:xfrm>
            <a:off x="800100" y="406422"/>
            <a:ext cx="886667" cy="1165204"/>
            <a:chOff x="1066799" y="193843"/>
            <a:chExt cx="1247316" cy="1229360"/>
          </a:xfrm>
        </p:grpSpPr>
        <p:pic>
          <p:nvPicPr>
            <p:cNvPr id="4" name="Picture 3">
              <a:extLst>
                <a:ext uri="{FF2B5EF4-FFF2-40B4-BE49-F238E27FC236}">
                  <a16:creationId xmlns:a16="http://schemas.microsoft.com/office/drawing/2014/main" id="{3AEC7A73-1FE4-3455-FA29-0D1043B1E2C2}"/>
                </a:ext>
              </a:extLst>
            </p:cNvPr>
            <p:cNvPicPr>
              <a:picLocks noChangeAspect="1"/>
            </p:cNvPicPr>
            <p:nvPr userDrawn="1"/>
          </p:nvPicPr>
          <p:blipFill>
            <a:blip r:embed="rId2"/>
            <a:stretch>
              <a:fillRect/>
            </a:stretch>
          </p:blipFill>
          <p:spPr>
            <a:xfrm>
              <a:off x="1250841" y="456830"/>
              <a:ext cx="879232" cy="703386"/>
            </a:xfrm>
            <a:prstGeom prst="rect">
              <a:avLst/>
            </a:prstGeom>
          </p:spPr>
        </p:pic>
        <p:sp>
          <p:nvSpPr>
            <p:cNvPr id="7" name="Rounded Rectangle 6">
              <a:extLst>
                <a:ext uri="{FF2B5EF4-FFF2-40B4-BE49-F238E27FC236}">
                  <a16:creationId xmlns:a16="http://schemas.microsoft.com/office/drawing/2014/main" id="{B861E968-9471-4CE9-A3C7-82F09AD209F2}"/>
                </a:ext>
              </a:extLst>
            </p:cNvPr>
            <p:cNvSpPr/>
            <p:nvPr userDrawn="1"/>
          </p:nvSpPr>
          <p:spPr>
            <a:xfrm>
              <a:off x="1066799" y="193843"/>
              <a:ext cx="1247316" cy="1229360"/>
            </a:xfrm>
            <a:prstGeom prst="roundRect">
              <a:avLst>
                <a:gd name="adj" fmla="val 5923"/>
              </a:avLst>
            </a:prstGeom>
            <a:noFill/>
            <a:ln w="317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5" name="Text Placeholder 4">
            <a:extLst>
              <a:ext uri="{FF2B5EF4-FFF2-40B4-BE49-F238E27FC236}">
                <a16:creationId xmlns:a16="http://schemas.microsoft.com/office/drawing/2014/main" id="{F37B4036-CAD7-BA12-5912-DFDC18FAB182}"/>
              </a:ext>
            </a:extLst>
          </p:cNvPr>
          <p:cNvSpPr>
            <a:spLocks noGrp="1"/>
          </p:cNvSpPr>
          <p:nvPr>
            <p:ph type="body" sz="quarter" idx="12" hasCustomPrompt="1"/>
          </p:nvPr>
        </p:nvSpPr>
        <p:spPr>
          <a:xfrm>
            <a:off x="800100" y="1909013"/>
            <a:ext cx="7543800" cy="3882184"/>
          </a:xfrm>
        </p:spPr>
        <p:txBody>
          <a:bodyPr rIns="0" anchor="ctr"/>
          <a:lstStyle>
            <a:lvl1pPr>
              <a:lnSpc>
                <a:spcPct val="100000"/>
              </a:lnSpc>
              <a:defRPr>
                <a:solidFill>
                  <a:schemeClr val="bg1"/>
                </a:solidFill>
              </a:defRPr>
            </a:lvl1pPr>
          </a:lstStyle>
          <a:p>
            <a:pPr lvl="0"/>
            <a:r>
              <a:rPr lang="en-US"/>
              <a:t>Quote goes here.</a:t>
            </a:r>
          </a:p>
        </p:txBody>
      </p:sp>
      <p:sp>
        <p:nvSpPr>
          <p:cNvPr id="6" name="Text Placeholder 5">
            <a:extLst>
              <a:ext uri="{FF2B5EF4-FFF2-40B4-BE49-F238E27FC236}">
                <a16:creationId xmlns:a16="http://schemas.microsoft.com/office/drawing/2014/main" id="{8F7A1414-5DA9-3CAB-4679-08E9849A434A}"/>
              </a:ext>
            </a:extLst>
          </p:cNvPr>
          <p:cNvSpPr>
            <a:spLocks noGrp="1"/>
          </p:cNvSpPr>
          <p:nvPr>
            <p:ph type="body" sz="quarter" idx="11" hasCustomPrompt="1"/>
          </p:nvPr>
        </p:nvSpPr>
        <p:spPr>
          <a:xfrm>
            <a:off x="800100" y="5897217"/>
            <a:ext cx="75438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Tree>
    <p:extLst>
      <p:ext uri="{BB962C8B-B14F-4D97-AF65-F5344CB8AC3E}">
        <p14:creationId xmlns:p14="http://schemas.microsoft.com/office/powerpoint/2010/main" val="171118782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Quote Photo 1">
    <p:bg>
      <p:bgPr>
        <a:gradFill>
          <a:gsLst>
            <a:gs pos="100000">
              <a:srgbClr val="022840"/>
            </a:gs>
            <a:gs pos="0">
              <a:srgbClr val="051923"/>
            </a:gs>
          </a:gsLst>
          <a:lin ang="5400000" scaled="1"/>
        </a:gra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D1610C-67D7-C6F8-336F-1C799DEF3512}"/>
              </a:ext>
            </a:extLst>
          </p:cNvPr>
          <p:cNvGrpSpPr/>
          <p:nvPr userDrawn="1"/>
        </p:nvGrpSpPr>
        <p:grpSpPr>
          <a:xfrm>
            <a:off x="800100" y="406422"/>
            <a:ext cx="886667" cy="1165204"/>
            <a:chOff x="1066799" y="193843"/>
            <a:chExt cx="1247316" cy="1229360"/>
          </a:xfrm>
        </p:grpSpPr>
        <p:pic>
          <p:nvPicPr>
            <p:cNvPr id="6" name="Picture 5">
              <a:extLst>
                <a:ext uri="{FF2B5EF4-FFF2-40B4-BE49-F238E27FC236}">
                  <a16:creationId xmlns:a16="http://schemas.microsoft.com/office/drawing/2014/main" id="{A3C0749A-CE73-AAA1-6F2F-613D2FF4EB3A}"/>
                </a:ext>
              </a:extLst>
            </p:cNvPr>
            <p:cNvPicPr>
              <a:picLocks noChangeAspect="1"/>
            </p:cNvPicPr>
            <p:nvPr userDrawn="1"/>
          </p:nvPicPr>
          <p:blipFill>
            <a:blip r:embed="rId2"/>
            <a:stretch>
              <a:fillRect/>
            </a:stretch>
          </p:blipFill>
          <p:spPr>
            <a:xfrm>
              <a:off x="1250841" y="456830"/>
              <a:ext cx="879232" cy="703386"/>
            </a:xfrm>
            <a:prstGeom prst="rect">
              <a:avLst/>
            </a:prstGeom>
          </p:spPr>
        </p:pic>
        <p:sp>
          <p:nvSpPr>
            <p:cNvPr id="8" name="Rounded Rectangle 7">
              <a:extLst>
                <a:ext uri="{FF2B5EF4-FFF2-40B4-BE49-F238E27FC236}">
                  <a16:creationId xmlns:a16="http://schemas.microsoft.com/office/drawing/2014/main" id="{E8441BA1-F191-0EE1-3441-F3E1512EBC58}"/>
                </a:ext>
              </a:extLst>
            </p:cNvPr>
            <p:cNvSpPr/>
            <p:nvPr userDrawn="1"/>
          </p:nvSpPr>
          <p:spPr>
            <a:xfrm>
              <a:off x="1066799" y="193843"/>
              <a:ext cx="1247316" cy="1229360"/>
            </a:xfrm>
            <a:prstGeom prst="roundRect">
              <a:avLst>
                <a:gd name="adj" fmla="val 5923"/>
              </a:avLst>
            </a:prstGeom>
            <a:noFill/>
            <a:ln w="317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4" name="Picture Placeholder 3">
            <a:extLst>
              <a:ext uri="{FF2B5EF4-FFF2-40B4-BE49-F238E27FC236}">
                <a16:creationId xmlns:a16="http://schemas.microsoft.com/office/drawing/2014/main" id="{32873D75-5354-E7A2-3477-925963EAD6A3}"/>
              </a:ext>
            </a:extLst>
          </p:cNvPr>
          <p:cNvSpPr>
            <a:spLocks noGrp="1"/>
          </p:cNvSpPr>
          <p:nvPr>
            <p:ph type="pic" sz="quarter" idx="13"/>
          </p:nvPr>
        </p:nvSpPr>
        <p:spPr>
          <a:xfrm>
            <a:off x="5809705" y="0"/>
            <a:ext cx="3334295" cy="6858000"/>
          </a:xfrm>
        </p:spPr>
        <p:txBody>
          <a:bodyPr/>
          <a:lstStyle/>
          <a:p>
            <a:endParaRPr lang="en-US"/>
          </a:p>
        </p:txBody>
      </p:sp>
      <p:sp>
        <p:nvSpPr>
          <p:cNvPr id="3" name="Text Placeholder 4">
            <a:extLst>
              <a:ext uri="{FF2B5EF4-FFF2-40B4-BE49-F238E27FC236}">
                <a16:creationId xmlns:a16="http://schemas.microsoft.com/office/drawing/2014/main" id="{3E100748-93D0-C6CB-2A4B-9034ED189165}"/>
              </a:ext>
            </a:extLst>
          </p:cNvPr>
          <p:cNvSpPr>
            <a:spLocks noGrp="1"/>
          </p:cNvSpPr>
          <p:nvPr>
            <p:ph type="body" sz="quarter" idx="14" hasCustomPrompt="1"/>
          </p:nvPr>
        </p:nvSpPr>
        <p:spPr>
          <a:xfrm>
            <a:off x="800101" y="1909013"/>
            <a:ext cx="4586909" cy="3882184"/>
          </a:xfrm>
        </p:spPr>
        <p:txBody>
          <a:bodyPr anchor="ctr"/>
          <a:lstStyle>
            <a:lvl1pPr>
              <a:lnSpc>
                <a:spcPct val="100000"/>
              </a:lnSpc>
              <a:defRPr>
                <a:solidFill>
                  <a:schemeClr val="bg1"/>
                </a:solidFill>
              </a:defRPr>
            </a:lvl1pPr>
          </a:lstStyle>
          <a:p>
            <a:pPr lvl="0"/>
            <a:r>
              <a:rPr lang="en-US"/>
              <a:t>Quote goes here.</a:t>
            </a:r>
          </a:p>
        </p:txBody>
      </p:sp>
      <p:sp>
        <p:nvSpPr>
          <p:cNvPr id="7" name="Text Placeholder 5">
            <a:extLst>
              <a:ext uri="{FF2B5EF4-FFF2-40B4-BE49-F238E27FC236}">
                <a16:creationId xmlns:a16="http://schemas.microsoft.com/office/drawing/2014/main" id="{A9ED40A0-9C1F-2380-6440-BA3518C78E28}"/>
              </a:ext>
            </a:extLst>
          </p:cNvPr>
          <p:cNvSpPr>
            <a:spLocks noGrp="1"/>
          </p:cNvSpPr>
          <p:nvPr>
            <p:ph type="body" sz="quarter" idx="11" hasCustomPrompt="1"/>
          </p:nvPr>
        </p:nvSpPr>
        <p:spPr>
          <a:xfrm>
            <a:off x="800100" y="5897217"/>
            <a:ext cx="4586909"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Tree>
    <p:extLst>
      <p:ext uri="{BB962C8B-B14F-4D97-AF65-F5344CB8AC3E}">
        <p14:creationId xmlns:p14="http://schemas.microsoft.com/office/powerpoint/2010/main" val="160058867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Quote Photo 2">
    <p:bg>
      <p:bgPr>
        <a:gradFill>
          <a:gsLst>
            <a:gs pos="0">
              <a:srgbClr val="0582CA"/>
            </a:gs>
            <a:gs pos="94000">
              <a:srgbClr val="004D7C"/>
            </a:gs>
          </a:gsLst>
          <a:lin ang="5400000" scaled="1"/>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9614B7C-20A7-747F-A94D-7194173B9DCE}"/>
              </a:ext>
            </a:extLst>
          </p:cNvPr>
          <p:cNvGrpSpPr/>
          <p:nvPr userDrawn="1"/>
        </p:nvGrpSpPr>
        <p:grpSpPr>
          <a:xfrm>
            <a:off x="800100" y="406422"/>
            <a:ext cx="886667" cy="1165204"/>
            <a:chOff x="1066799" y="193843"/>
            <a:chExt cx="1247316" cy="1229360"/>
          </a:xfrm>
        </p:grpSpPr>
        <p:pic>
          <p:nvPicPr>
            <p:cNvPr id="4" name="Picture 3">
              <a:extLst>
                <a:ext uri="{FF2B5EF4-FFF2-40B4-BE49-F238E27FC236}">
                  <a16:creationId xmlns:a16="http://schemas.microsoft.com/office/drawing/2014/main" id="{3AEC7A73-1FE4-3455-FA29-0D1043B1E2C2}"/>
                </a:ext>
              </a:extLst>
            </p:cNvPr>
            <p:cNvPicPr>
              <a:picLocks noChangeAspect="1"/>
            </p:cNvPicPr>
            <p:nvPr userDrawn="1"/>
          </p:nvPicPr>
          <p:blipFill>
            <a:blip r:embed="rId2"/>
            <a:stretch>
              <a:fillRect/>
            </a:stretch>
          </p:blipFill>
          <p:spPr>
            <a:xfrm>
              <a:off x="1250841" y="456830"/>
              <a:ext cx="879232" cy="703386"/>
            </a:xfrm>
            <a:prstGeom prst="rect">
              <a:avLst/>
            </a:prstGeom>
          </p:spPr>
        </p:pic>
        <p:sp>
          <p:nvSpPr>
            <p:cNvPr id="7" name="Rounded Rectangle 6">
              <a:extLst>
                <a:ext uri="{FF2B5EF4-FFF2-40B4-BE49-F238E27FC236}">
                  <a16:creationId xmlns:a16="http://schemas.microsoft.com/office/drawing/2014/main" id="{B861E968-9471-4CE9-A3C7-82F09AD209F2}"/>
                </a:ext>
              </a:extLst>
            </p:cNvPr>
            <p:cNvSpPr/>
            <p:nvPr userDrawn="1"/>
          </p:nvSpPr>
          <p:spPr>
            <a:xfrm>
              <a:off x="1066799" y="193843"/>
              <a:ext cx="1247316" cy="1229360"/>
            </a:xfrm>
            <a:prstGeom prst="roundRect">
              <a:avLst>
                <a:gd name="adj" fmla="val 5923"/>
              </a:avLst>
            </a:prstGeom>
            <a:noFill/>
            <a:ln w="317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8" name="Picture Placeholder 3">
            <a:extLst>
              <a:ext uri="{FF2B5EF4-FFF2-40B4-BE49-F238E27FC236}">
                <a16:creationId xmlns:a16="http://schemas.microsoft.com/office/drawing/2014/main" id="{7DFCD6CE-1490-6D02-A252-FF5A7E6230E0}"/>
              </a:ext>
            </a:extLst>
          </p:cNvPr>
          <p:cNvSpPr>
            <a:spLocks noGrp="1"/>
          </p:cNvSpPr>
          <p:nvPr>
            <p:ph type="pic" sz="quarter" idx="13"/>
          </p:nvPr>
        </p:nvSpPr>
        <p:spPr>
          <a:xfrm>
            <a:off x="5809705" y="0"/>
            <a:ext cx="3334295" cy="6858000"/>
          </a:xfrm>
        </p:spPr>
        <p:txBody>
          <a:bodyPr/>
          <a:lstStyle/>
          <a:p>
            <a:endParaRPr lang="en-US"/>
          </a:p>
        </p:txBody>
      </p:sp>
      <p:sp>
        <p:nvSpPr>
          <p:cNvPr id="2" name="Text Placeholder 4">
            <a:extLst>
              <a:ext uri="{FF2B5EF4-FFF2-40B4-BE49-F238E27FC236}">
                <a16:creationId xmlns:a16="http://schemas.microsoft.com/office/drawing/2014/main" id="{E4E7EF82-21D3-04B8-4ABE-D86F5286F62E}"/>
              </a:ext>
            </a:extLst>
          </p:cNvPr>
          <p:cNvSpPr>
            <a:spLocks noGrp="1"/>
          </p:cNvSpPr>
          <p:nvPr>
            <p:ph type="body" sz="quarter" idx="14" hasCustomPrompt="1"/>
          </p:nvPr>
        </p:nvSpPr>
        <p:spPr>
          <a:xfrm>
            <a:off x="800101" y="1909013"/>
            <a:ext cx="4845326" cy="3882184"/>
          </a:xfrm>
        </p:spPr>
        <p:txBody>
          <a:bodyPr anchor="ctr"/>
          <a:lstStyle>
            <a:lvl1pPr>
              <a:lnSpc>
                <a:spcPct val="100000"/>
              </a:lnSpc>
              <a:defRPr>
                <a:solidFill>
                  <a:schemeClr val="bg1"/>
                </a:solidFill>
              </a:defRPr>
            </a:lvl1pPr>
          </a:lstStyle>
          <a:p>
            <a:pPr lvl="0"/>
            <a:r>
              <a:rPr lang="en-US"/>
              <a:t>Quote goes here.</a:t>
            </a:r>
          </a:p>
        </p:txBody>
      </p:sp>
      <p:sp>
        <p:nvSpPr>
          <p:cNvPr id="9" name="Text Placeholder 5">
            <a:extLst>
              <a:ext uri="{FF2B5EF4-FFF2-40B4-BE49-F238E27FC236}">
                <a16:creationId xmlns:a16="http://schemas.microsoft.com/office/drawing/2014/main" id="{7522E2EE-69F9-2BAF-5D0A-6FDC80AC3158}"/>
              </a:ext>
            </a:extLst>
          </p:cNvPr>
          <p:cNvSpPr>
            <a:spLocks noGrp="1"/>
          </p:cNvSpPr>
          <p:nvPr>
            <p:ph type="body" sz="quarter" idx="11" hasCustomPrompt="1"/>
          </p:nvPr>
        </p:nvSpPr>
        <p:spPr>
          <a:xfrm>
            <a:off x="800100" y="5897217"/>
            <a:ext cx="4845326"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Tree>
    <p:extLst>
      <p:ext uri="{BB962C8B-B14F-4D97-AF65-F5344CB8AC3E}">
        <p14:creationId xmlns:p14="http://schemas.microsoft.com/office/powerpoint/2010/main" val="110812924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List Short 1">
    <p:bg>
      <p:bgPr>
        <a:gradFill>
          <a:gsLst>
            <a:gs pos="100000">
              <a:srgbClr val="051923"/>
            </a:gs>
            <a:gs pos="0">
              <a:srgbClr val="022840"/>
            </a:gs>
          </a:gsLst>
          <a:lin ang="5400000" scaled="0"/>
        </a:gra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6AC5FDE-A5A8-5A50-34A2-928F84E39AD7}"/>
              </a:ext>
            </a:extLst>
          </p:cNvPr>
          <p:cNvSpPr/>
          <p:nvPr userDrawn="1"/>
        </p:nvSpPr>
        <p:spPr>
          <a:xfrm>
            <a:off x="2122361" y="-1"/>
            <a:ext cx="7021638" cy="6858001"/>
          </a:xfrm>
          <a:custGeom>
            <a:avLst/>
            <a:gdLst>
              <a:gd name="connsiteX0" fmla="*/ 4623052 w 9362184"/>
              <a:gd name="connsiteY0" fmla="*/ 0 h 6858001"/>
              <a:gd name="connsiteX1" fmla="*/ 8341895 w 9362184"/>
              <a:gd name="connsiteY1" fmla="*/ 0 h 6858001"/>
              <a:gd name="connsiteX2" fmla="*/ 8341895 w 9362184"/>
              <a:gd name="connsiteY2" fmla="*/ 1 h 6858001"/>
              <a:gd name="connsiteX3" fmla="*/ 9362184 w 9362184"/>
              <a:gd name="connsiteY3" fmla="*/ 1 h 6858001"/>
              <a:gd name="connsiteX4" fmla="*/ 9362184 w 9362184"/>
              <a:gd name="connsiteY4" fmla="*/ 6858001 h 6858001"/>
              <a:gd name="connsiteX5" fmla="*/ 8333484 w 9362184"/>
              <a:gd name="connsiteY5" fmla="*/ 6858001 h 6858001"/>
              <a:gd name="connsiteX6" fmla="*/ 8333484 w 9362184"/>
              <a:gd name="connsiteY6" fmla="*/ 6858000 h 6858001"/>
              <a:gd name="connsiteX7" fmla="*/ 5425319 w 9362184"/>
              <a:gd name="connsiteY7" fmla="*/ 6858000 h 6858001"/>
              <a:gd name="connsiteX8" fmla="*/ 5425319 w 9362184"/>
              <a:gd name="connsiteY8" fmla="*/ 6858001 h 6858001"/>
              <a:gd name="connsiteX9" fmla="*/ 1604398 w 9362184"/>
              <a:gd name="connsiteY9" fmla="*/ 6858001 h 6858001"/>
              <a:gd name="connsiteX10" fmla="*/ 1500090 w 9362184"/>
              <a:gd name="connsiteY10" fmla="*/ 6762677 h 6858001"/>
              <a:gd name="connsiteX11" fmla="*/ 0 w 9362184"/>
              <a:gd name="connsiteY11" fmla="*/ 3379809 h 6858001"/>
              <a:gd name="connsiteX12" fmla="*/ 1318596 w 9362184"/>
              <a:gd name="connsiteY12" fmla="*/ 179496 h 6858001"/>
              <a:gd name="connsiteX13" fmla="*/ 1497046 w 9362184"/>
              <a:gd name="connsiteY13" fmla="*/ 1 h 6858001"/>
              <a:gd name="connsiteX14" fmla="*/ 4623052 w 9362184"/>
              <a:gd name="connsiteY14"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62184" h="6858001">
                <a:moveTo>
                  <a:pt x="4623052" y="0"/>
                </a:moveTo>
                <a:lnTo>
                  <a:pt x="8341895" y="0"/>
                </a:lnTo>
                <a:lnTo>
                  <a:pt x="8341895" y="1"/>
                </a:lnTo>
                <a:lnTo>
                  <a:pt x="9362184" y="1"/>
                </a:lnTo>
                <a:lnTo>
                  <a:pt x="9362184" y="6858001"/>
                </a:lnTo>
                <a:lnTo>
                  <a:pt x="8333484" y="6858001"/>
                </a:lnTo>
                <a:lnTo>
                  <a:pt x="8333484" y="6858000"/>
                </a:lnTo>
                <a:lnTo>
                  <a:pt x="5425319" y="6858000"/>
                </a:lnTo>
                <a:lnTo>
                  <a:pt x="5425319" y="6858001"/>
                </a:lnTo>
                <a:lnTo>
                  <a:pt x="1604398" y="6858001"/>
                </a:lnTo>
                <a:lnTo>
                  <a:pt x="1500090" y="6762677"/>
                </a:lnTo>
                <a:cubicBezTo>
                  <a:pt x="568059" y="5869200"/>
                  <a:pt x="0" y="4682305"/>
                  <a:pt x="0" y="3379809"/>
                </a:cubicBezTo>
                <a:cubicBezTo>
                  <a:pt x="0" y="2164147"/>
                  <a:pt x="494842" y="1049185"/>
                  <a:pt x="1318596" y="179496"/>
                </a:cubicBezTo>
                <a:lnTo>
                  <a:pt x="1497046" y="1"/>
                </a:lnTo>
                <a:lnTo>
                  <a:pt x="4623052" y="1"/>
                </a:lnTo>
                <a:close/>
              </a:path>
            </a:pathLst>
          </a:custGeom>
          <a:gradFill>
            <a:gsLst>
              <a:gs pos="0">
                <a:srgbClr val="051923"/>
              </a:gs>
              <a:gs pos="100000">
                <a:srgbClr val="003554"/>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5" name="Rounded Rectangle 4">
            <a:extLst>
              <a:ext uri="{FF2B5EF4-FFF2-40B4-BE49-F238E27FC236}">
                <a16:creationId xmlns:a16="http://schemas.microsoft.com/office/drawing/2014/main" id="{61C5DFDC-00CA-159B-F55D-76191594BCD6}"/>
              </a:ext>
            </a:extLst>
          </p:cNvPr>
          <p:cNvSpPr/>
          <p:nvPr userDrawn="1"/>
        </p:nvSpPr>
        <p:spPr>
          <a:xfrm>
            <a:off x="800101" y="1166148"/>
            <a:ext cx="2640931" cy="4707418"/>
          </a:xfrm>
          <a:prstGeom prst="roundRect">
            <a:avLst>
              <a:gd name="adj" fmla="val 4144"/>
            </a:avLst>
          </a:prstGeom>
          <a:gradFill>
            <a:gsLst>
              <a:gs pos="0">
                <a:srgbClr val="005C94"/>
              </a:gs>
              <a:gs pos="100000">
                <a:schemeClr val="tx2"/>
              </a:gs>
            </a:gsLst>
            <a:lin ang="5400000" scaled="0"/>
          </a:gra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2" name="Title 1"/>
          <p:cNvSpPr>
            <a:spLocks noGrp="1"/>
          </p:cNvSpPr>
          <p:nvPr>
            <p:ph type="ctrTitle" hasCustomPrompt="1"/>
          </p:nvPr>
        </p:nvSpPr>
        <p:spPr>
          <a:xfrm>
            <a:off x="937261" y="1299411"/>
            <a:ext cx="2370205" cy="4392442"/>
          </a:xfrm>
        </p:spPr>
        <p:txBody>
          <a:bodyPr lIns="0" tIns="0" rIns="0" bIns="0" anchor="ctr" anchorCtr="0">
            <a:noAutofit/>
          </a:bodyPr>
          <a:lstStyle>
            <a:lvl1pPr algn="ctr">
              <a:lnSpc>
                <a:spcPct val="100000"/>
              </a:lnSpc>
              <a:defRPr sz="2400" b="1">
                <a:solidFill>
                  <a:schemeClr val="bg1"/>
                </a:solidFill>
                <a:latin typeface="Arial" panose="020B0604020202020204" pitchFamily="34" charset="0"/>
                <a:cs typeface="Arial" panose="020B0604020202020204" pitchFamily="34" charset="0"/>
              </a:defRPr>
            </a:lvl1pPr>
          </a:lstStyle>
          <a:p>
            <a:r>
              <a:rPr lang="en-US"/>
              <a:t>Title Goes Here</a:t>
            </a:r>
          </a:p>
        </p:txBody>
      </p:sp>
      <p:sp>
        <p:nvSpPr>
          <p:cNvPr id="3" name="Subtitle 2"/>
          <p:cNvSpPr>
            <a:spLocks noGrp="1"/>
          </p:cNvSpPr>
          <p:nvPr>
            <p:ph type="subTitle" idx="1" hasCustomPrompt="1"/>
          </p:nvPr>
        </p:nvSpPr>
        <p:spPr>
          <a:xfrm>
            <a:off x="3630068" y="1524001"/>
            <a:ext cx="4576673" cy="4026568"/>
          </a:xfrm>
        </p:spPr>
        <p:txBody>
          <a:bodyPr lIns="0" tIns="0" rIns="0" bIns="0" anchor="ctr" anchorCtr="0">
            <a:noAutofit/>
          </a:bodyPr>
          <a:lstStyle>
            <a:lvl1pPr marL="385754" indent="-385754" algn="l">
              <a:lnSpc>
                <a:spcPct val="100000"/>
              </a:lnSpc>
              <a:spcBef>
                <a:spcPts val="0"/>
              </a:spcBef>
              <a:spcAft>
                <a:spcPts val="750"/>
              </a:spcAft>
              <a:buClr>
                <a:schemeClr val="accent4"/>
              </a:buClr>
              <a:buFont typeface="+mj-lt"/>
              <a:buAutoNum type="arabicPeriod"/>
              <a:defRPr sz="1875">
                <a:solidFill>
                  <a:schemeClr val="bg1"/>
                </a:solidFill>
                <a:latin typeface="Arial" panose="020B0604020202020204" pitchFamily="34" charset="0"/>
                <a:cs typeface="Arial" panose="020B0604020202020204" pitchFamily="34" charset="0"/>
              </a:defRPr>
            </a:lvl1pPr>
            <a:lvl2pPr marL="342892" indent="0" algn="l">
              <a:buNone/>
              <a:defRPr sz="1500">
                <a:solidFill>
                  <a:schemeClr val="bg1"/>
                </a:solidFill>
              </a:defRPr>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List or Text</a:t>
            </a:r>
          </a:p>
          <a:p>
            <a:pPr lvl="1"/>
            <a:r>
              <a:rPr lang="en-US"/>
              <a:t>Sub text goes here</a:t>
            </a:r>
          </a:p>
        </p:txBody>
      </p:sp>
      <p:sp>
        <p:nvSpPr>
          <p:cNvPr id="6" name="Text Placeholder 30">
            <a:extLst>
              <a:ext uri="{FF2B5EF4-FFF2-40B4-BE49-F238E27FC236}">
                <a16:creationId xmlns:a16="http://schemas.microsoft.com/office/drawing/2014/main" id="{C81E2B4B-8233-D436-7E9C-5CAB668B8E49}"/>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1339069589"/>
      </p:ext>
    </p:extLst>
  </p:cSld>
  <p:clrMapOvr>
    <a:masterClrMapping/>
  </p:clrMapOvr>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List Short 2">
    <p:bg>
      <p:bgPr>
        <a:gradFill>
          <a:gsLst>
            <a:gs pos="100000">
              <a:srgbClr val="022840"/>
            </a:gs>
            <a:gs pos="0">
              <a:srgbClr val="051923"/>
            </a:gs>
          </a:gsLst>
          <a:lin ang="5400000" scaled="0"/>
        </a:gra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5B604F07-1049-9FFB-F08C-303B12E8D779}"/>
              </a:ext>
            </a:extLst>
          </p:cNvPr>
          <p:cNvSpPr/>
          <p:nvPr userDrawn="1"/>
        </p:nvSpPr>
        <p:spPr>
          <a:xfrm>
            <a:off x="800101" y="1166148"/>
            <a:ext cx="3338762" cy="4707418"/>
          </a:xfrm>
          <a:prstGeom prst="roundRect">
            <a:avLst>
              <a:gd name="adj" fmla="val 2881"/>
            </a:avLst>
          </a:prstGeom>
          <a:gradFill>
            <a:gsLst>
              <a:gs pos="0">
                <a:srgbClr val="005C94"/>
              </a:gs>
              <a:gs pos="100000">
                <a:schemeClr val="tx2"/>
              </a:gs>
            </a:gsLst>
            <a:lin ang="5400000" scaled="0"/>
          </a:gra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1" name="Rounded Rectangle 10">
            <a:extLst>
              <a:ext uri="{FF2B5EF4-FFF2-40B4-BE49-F238E27FC236}">
                <a16:creationId xmlns:a16="http://schemas.microsoft.com/office/drawing/2014/main" id="{ABFC383E-BCBE-B5DE-9366-7B52031F35F2}"/>
              </a:ext>
            </a:extLst>
          </p:cNvPr>
          <p:cNvSpPr/>
          <p:nvPr userDrawn="1"/>
        </p:nvSpPr>
        <p:spPr>
          <a:xfrm>
            <a:off x="3749330" y="825652"/>
            <a:ext cx="4663151" cy="4918914"/>
          </a:xfrm>
          <a:prstGeom prst="roundRect">
            <a:avLst>
              <a:gd name="adj" fmla="val 2647"/>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2" name="Rounded Rectangle 11">
            <a:extLst>
              <a:ext uri="{FF2B5EF4-FFF2-40B4-BE49-F238E27FC236}">
                <a16:creationId xmlns:a16="http://schemas.microsoft.com/office/drawing/2014/main" id="{5CB9BA35-FA27-6853-1417-D54FE9080E9F}"/>
              </a:ext>
            </a:extLst>
          </p:cNvPr>
          <p:cNvSpPr/>
          <p:nvPr userDrawn="1"/>
        </p:nvSpPr>
        <p:spPr>
          <a:xfrm>
            <a:off x="3463725" y="889820"/>
            <a:ext cx="4880176" cy="5195242"/>
          </a:xfrm>
          <a:prstGeom prst="roundRect">
            <a:avLst>
              <a:gd name="adj" fmla="val 2647"/>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0" name="Title 1">
            <a:extLst>
              <a:ext uri="{FF2B5EF4-FFF2-40B4-BE49-F238E27FC236}">
                <a16:creationId xmlns:a16="http://schemas.microsoft.com/office/drawing/2014/main" id="{7423CEEE-712B-15C9-0BC1-073920FAF7AE}"/>
              </a:ext>
            </a:extLst>
          </p:cNvPr>
          <p:cNvSpPr>
            <a:spLocks noGrp="1"/>
          </p:cNvSpPr>
          <p:nvPr>
            <p:ph type="ctrTitle" hasCustomPrompt="1"/>
          </p:nvPr>
        </p:nvSpPr>
        <p:spPr>
          <a:xfrm>
            <a:off x="937261" y="1299411"/>
            <a:ext cx="2370205" cy="4392442"/>
          </a:xfrm>
        </p:spPr>
        <p:txBody>
          <a:bodyPr lIns="0" tIns="0" rIns="0" bIns="0" anchor="ctr" anchorCtr="0">
            <a:noAutofit/>
          </a:bodyPr>
          <a:lstStyle>
            <a:lvl1pPr algn="ctr">
              <a:lnSpc>
                <a:spcPct val="100000"/>
              </a:lnSpc>
              <a:defRPr sz="2400" b="1">
                <a:solidFill>
                  <a:schemeClr val="bg1"/>
                </a:solidFill>
                <a:latin typeface="Arial" panose="020B0604020202020204" pitchFamily="34" charset="0"/>
                <a:cs typeface="Arial" panose="020B0604020202020204" pitchFamily="34" charset="0"/>
              </a:defRPr>
            </a:lvl1pPr>
          </a:lstStyle>
          <a:p>
            <a:r>
              <a:rPr lang="en-US"/>
              <a:t>Title Goes Here</a:t>
            </a:r>
          </a:p>
        </p:txBody>
      </p:sp>
      <p:sp>
        <p:nvSpPr>
          <p:cNvPr id="13" name="Subtitle 2">
            <a:extLst>
              <a:ext uri="{FF2B5EF4-FFF2-40B4-BE49-F238E27FC236}">
                <a16:creationId xmlns:a16="http://schemas.microsoft.com/office/drawing/2014/main" id="{6950DEF5-5B32-90CC-9CEA-1B3020C08347}"/>
              </a:ext>
            </a:extLst>
          </p:cNvPr>
          <p:cNvSpPr>
            <a:spLocks noGrp="1"/>
          </p:cNvSpPr>
          <p:nvPr>
            <p:ph type="subTitle" idx="1" hasCustomPrompt="1"/>
          </p:nvPr>
        </p:nvSpPr>
        <p:spPr>
          <a:xfrm>
            <a:off x="3618037" y="1513059"/>
            <a:ext cx="4576673" cy="3984459"/>
          </a:xfrm>
        </p:spPr>
        <p:txBody>
          <a:bodyPr lIns="0" tIns="0" rIns="0" bIns="0" anchor="ctr" anchorCtr="0">
            <a:noAutofit/>
          </a:bodyPr>
          <a:lstStyle>
            <a:lvl1pPr marL="385754" indent="-385754" algn="l">
              <a:lnSpc>
                <a:spcPct val="100000"/>
              </a:lnSpc>
              <a:spcBef>
                <a:spcPts val="0"/>
              </a:spcBef>
              <a:spcAft>
                <a:spcPts val="750"/>
              </a:spcAft>
              <a:buClr>
                <a:schemeClr val="tx2"/>
              </a:buClr>
              <a:buFont typeface="Arial" panose="020B0604020202020204" pitchFamily="34" charset="0"/>
              <a:buChar char="•"/>
              <a:defRPr sz="1875">
                <a:solidFill>
                  <a:schemeClr val="tx1"/>
                </a:solidFill>
                <a:latin typeface="Arial" panose="020B0604020202020204" pitchFamily="34" charset="0"/>
                <a:cs typeface="Arial" panose="020B0604020202020204" pitchFamily="34" charset="0"/>
              </a:defRPr>
            </a:lvl1pPr>
            <a:lvl2pPr marL="342892" indent="0" algn="l">
              <a:buClr>
                <a:schemeClr val="tx2"/>
              </a:buCl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List or Text</a:t>
            </a:r>
          </a:p>
          <a:p>
            <a:pPr lvl="1"/>
            <a:r>
              <a:rPr lang="en-US"/>
              <a:t>Sub text goes here</a:t>
            </a:r>
          </a:p>
        </p:txBody>
      </p:sp>
      <p:sp>
        <p:nvSpPr>
          <p:cNvPr id="2" name="Text Placeholder 30">
            <a:extLst>
              <a:ext uri="{FF2B5EF4-FFF2-40B4-BE49-F238E27FC236}">
                <a16:creationId xmlns:a16="http://schemas.microsoft.com/office/drawing/2014/main" id="{17847097-095F-5F9A-871A-5C73B6BC4761}"/>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2290053131"/>
      </p:ext>
    </p:extLst>
  </p:cSld>
  <p:clrMapOvr>
    <a:masterClrMapping/>
  </p:clrMapOvr>
  <p:extLst>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List Short 3">
    <p:bg>
      <p:bgPr>
        <a:gradFill>
          <a:gsLst>
            <a:gs pos="95000">
              <a:srgbClr val="004D7C"/>
            </a:gs>
            <a:gs pos="0">
              <a:schemeClr val="tx2"/>
            </a:gs>
          </a:gsLst>
          <a:lin ang="5400000" scaled="0"/>
        </a:gradFill>
        <a:effectLst/>
      </p:bgPr>
    </p:bg>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BD7CCE5B-6DDF-3F80-6D82-F0F7CA23BF82}"/>
              </a:ext>
            </a:extLst>
          </p:cNvPr>
          <p:cNvSpPr/>
          <p:nvPr userDrawn="1"/>
        </p:nvSpPr>
        <p:spPr>
          <a:xfrm>
            <a:off x="800101" y="1166148"/>
            <a:ext cx="3393398" cy="4707418"/>
          </a:xfrm>
          <a:prstGeom prst="roundRect">
            <a:avLst>
              <a:gd name="adj" fmla="val 3618"/>
            </a:avLst>
          </a:prstGeom>
          <a:solidFill>
            <a:schemeClr val="bg1"/>
          </a:soli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7" name="Rounded Rectangle 6">
            <a:extLst>
              <a:ext uri="{FF2B5EF4-FFF2-40B4-BE49-F238E27FC236}">
                <a16:creationId xmlns:a16="http://schemas.microsoft.com/office/drawing/2014/main" id="{E25AD588-8929-FA08-D3E0-16BF438B8055}"/>
              </a:ext>
            </a:extLst>
          </p:cNvPr>
          <p:cNvSpPr/>
          <p:nvPr userDrawn="1"/>
        </p:nvSpPr>
        <p:spPr>
          <a:xfrm>
            <a:off x="3749330" y="825652"/>
            <a:ext cx="4663151" cy="4918914"/>
          </a:xfrm>
          <a:prstGeom prst="roundRect">
            <a:avLst>
              <a:gd name="adj" fmla="val 2647"/>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9" name="Rounded Rectangle 8">
            <a:extLst>
              <a:ext uri="{FF2B5EF4-FFF2-40B4-BE49-F238E27FC236}">
                <a16:creationId xmlns:a16="http://schemas.microsoft.com/office/drawing/2014/main" id="{F69D03E0-ED17-CAF4-B33A-503A99D8A248}"/>
              </a:ext>
            </a:extLst>
          </p:cNvPr>
          <p:cNvSpPr/>
          <p:nvPr userDrawn="1"/>
        </p:nvSpPr>
        <p:spPr>
          <a:xfrm>
            <a:off x="3463725" y="889820"/>
            <a:ext cx="4880176" cy="5195242"/>
          </a:xfrm>
          <a:prstGeom prst="roundRect">
            <a:avLst>
              <a:gd name="adj" fmla="val 2647"/>
            </a:avLst>
          </a:prstGeom>
          <a:gradFill>
            <a:gsLst>
              <a:gs pos="100000">
                <a:srgbClr val="022840"/>
              </a:gs>
              <a:gs pos="0">
                <a:srgbClr val="004D7C"/>
              </a:gs>
            </a:gsLst>
            <a:lin ang="5400000" scaled="0"/>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1" name="Subtitle 2">
            <a:extLst>
              <a:ext uri="{FF2B5EF4-FFF2-40B4-BE49-F238E27FC236}">
                <a16:creationId xmlns:a16="http://schemas.microsoft.com/office/drawing/2014/main" id="{A5E0538B-993D-1946-F576-917BDA970A20}"/>
              </a:ext>
            </a:extLst>
          </p:cNvPr>
          <p:cNvSpPr>
            <a:spLocks noGrp="1"/>
          </p:cNvSpPr>
          <p:nvPr>
            <p:ph type="subTitle" idx="1" hasCustomPrompt="1"/>
          </p:nvPr>
        </p:nvSpPr>
        <p:spPr>
          <a:xfrm>
            <a:off x="3618037" y="1513059"/>
            <a:ext cx="4576673" cy="3984459"/>
          </a:xfrm>
        </p:spPr>
        <p:txBody>
          <a:bodyPr lIns="0" tIns="0" rIns="0" bIns="0" anchor="ctr" anchorCtr="0">
            <a:noAutofit/>
          </a:bodyPr>
          <a:lstStyle>
            <a:lvl1pPr marL="385754" indent="-385754" algn="l">
              <a:lnSpc>
                <a:spcPct val="100000"/>
              </a:lnSpc>
              <a:spcBef>
                <a:spcPts val="0"/>
              </a:spcBef>
              <a:spcAft>
                <a:spcPts val="750"/>
              </a:spcAft>
              <a:buClr>
                <a:srgbClr val="00AEEF"/>
              </a:buClr>
              <a:buFont typeface="Arial" panose="020B0604020202020204" pitchFamily="34" charset="0"/>
              <a:buChar char="•"/>
              <a:defRPr sz="1875">
                <a:solidFill>
                  <a:schemeClr val="bg1"/>
                </a:solidFill>
                <a:latin typeface="Arial" panose="020B0604020202020204" pitchFamily="34" charset="0"/>
                <a:cs typeface="Arial" panose="020B0604020202020204" pitchFamily="34" charset="0"/>
              </a:defRPr>
            </a:lvl1pPr>
            <a:lvl2pPr marL="342892" indent="0" algn="l">
              <a:buNone/>
              <a:defRPr sz="1500">
                <a:solidFill>
                  <a:schemeClr val="bg1"/>
                </a:solidFill>
              </a:defRPr>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List or Text</a:t>
            </a:r>
          </a:p>
          <a:p>
            <a:pPr lvl="1"/>
            <a:r>
              <a:rPr lang="en-US"/>
              <a:t>Sub text goes here</a:t>
            </a:r>
          </a:p>
        </p:txBody>
      </p:sp>
      <p:sp>
        <p:nvSpPr>
          <p:cNvPr id="12" name="Title 1">
            <a:extLst>
              <a:ext uri="{FF2B5EF4-FFF2-40B4-BE49-F238E27FC236}">
                <a16:creationId xmlns:a16="http://schemas.microsoft.com/office/drawing/2014/main" id="{D438A380-5A9C-BB06-7086-EDC3E329E0BF}"/>
              </a:ext>
            </a:extLst>
          </p:cNvPr>
          <p:cNvSpPr>
            <a:spLocks noGrp="1"/>
          </p:cNvSpPr>
          <p:nvPr>
            <p:ph type="ctrTitle" hasCustomPrompt="1"/>
          </p:nvPr>
        </p:nvSpPr>
        <p:spPr>
          <a:xfrm>
            <a:off x="957432" y="1331495"/>
            <a:ext cx="2370205" cy="4360358"/>
          </a:xfrm>
        </p:spPr>
        <p:txBody>
          <a:bodyPr lIns="0" tIns="0" rIns="0" bIns="0" anchor="ctr" anchorCtr="0">
            <a:noAutofit/>
          </a:bodyPr>
          <a:lstStyle>
            <a:lvl1pPr algn="ctr">
              <a:lnSpc>
                <a:spcPct val="100000"/>
              </a:lnSpc>
              <a:defRPr sz="2400" b="1">
                <a:solidFill>
                  <a:srgbClr val="051923"/>
                </a:solidFill>
                <a:latin typeface="Arial" panose="020B0604020202020204" pitchFamily="34" charset="0"/>
                <a:cs typeface="Arial" panose="020B0604020202020204" pitchFamily="34" charset="0"/>
              </a:defRPr>
            </a:lvl1pPr>
          </a:lstStyle>
          <a:p>
            <a:r>
              <a:rPr lang="en-US"/>
              <a:t>Title Goes Here</a:t>
            </a:r>
          </a:p>
        </p:txBody>
      </p:sp>
      <p:sp>
        <p:nvSpPr>
          <p:cNvPr id="2" name="Text Placeholder 30">
            <a:extLst>
              <a:ext uri="{FF2B5EF4-FFF2-40B4-BE49-F238E27FC236}">
                <a16:creationId xmlns:a16="http://schemas.microsoft.com/office/drawing/2014/main" id="{62C8108C-164C-6437-DA78-CBF4D2023BBB}"/>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216689435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ansition 1">
    <p:bg>
      <p:bgPr>
        <a:gradFill>
          <a:gsLst>
            <a:gs pos="0">
              <a:srgbClr val="004D7C"/>
            </a:gs>
            <a:gs pos="100000">
              <a:schemeClr val="tx2"/>
            </a:gs>
          </a:gsLst>
          <a:lin ang="5400000" scaled="1"/>
        </a:gra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0CE0135-9A47-7152-6FDF-BF9CA1DB254A}"/>
              </a:ext>
            </a:extLst>
          </p:cNvPr>
          <p:cNvSpPr/>
          <p:nvPr userDrawn="1"/>
        </p:nvSpPr>
        <p:spPr>
          <a:xfrm>
            <a:off x="1" y="2673607"/>
            <a:ext cx="9152006" cy="4184399"/>
          </a:xfrm>
          <a:custGeom>
            <a:avLst/>
            <a:gdLst>
              <a:gd name="connsiteX0" fmla="*/ 6188866 w 12202674"/>
              <a:gd name="connsiteY0" fmla="*/ 0 h 4184399"/>
              <a:gd name="connsiteX1" fmla="*/ 11883293 w 12202674"/>
              <a:gd name="connsiteY1" fmla="*/ 1016997 h 4184399"/>
              <a:gd name="connsiteX2" fmla="*/ 12202674 w 12202674"/>
              <a:gd name="connsiteY2" fmla="*/ 1154631 h 4184399"/>
              <a:gd name="connsiteX3" fmla="*/ 12202674 w 12202674"/>
              <a:gd name="connsiteY3" fmla="*/ 4184399 h 4184399"/>
              <a:gd name="connsiteX4" fmla="*/ 0 w 12202674"/>
              <a:gd name="connsiteY4" fmla="*/ 4184399 h 4184399"/>
              <a:gd name="connsiteX5" fmla="*/ 0 w 12202674"/>
              <a:gd name="connsiteY5" fmla="*/ 1237428 h 4184399"/>
              <a:gd name="connsiteX6" fmla="*/ 169613 w 12202674"/>
              <a:gd name="connsiteY6" fmla="*/ 1156978 h 4184399"/>
              <a:gd name="connsiteX7" fmla="*/ 6188866 w 12202674"/>
              <a:gd name="connsiteY7" fmla="*/ 0 h 418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2674" h="4184399">
                <a:moveTo>
                  <a:pt x="6188866" y="0"/>
                </a:moveTo>
                <a:cubicBezTo>
                  <a:pt x="8351936" y="0"/>
                  <a:pt x="10335826" y="381658"/>
                  <a:pt x="11883293" y="1016997"/>
                </a:cubicBezTo>
                <a:lnTo>
                  <a:pt x="12202674" y="1154631"/>
                </a:lnTo>
                <a:lnTo>
                  <a:pt x="12202674" y="4184399"/>
                </a:lnTo>
                <a:lnTo>
                  <a:pt x="0" y="4184399"/>
                </a:lnTo>
                <a:lnTo>
                  <a:pt x="0" y="1237428"/>
                </a:lnTo>
                <a:lnTo>
                  <a:pt x="169613" y="1156978"/>
                </a:lnTo>
                <a:cubicBezTo>
                  <a:pt x="1759408" y="438128"/>
                  <a:pt x="3871291" y="0"/>
                  <a:pt x="6188866" y="0"/>
                </a:cubicBezTo>
                <a:close/>
              </a:path>
            </a:pathLst>
          </a:custGeom>
          <a:gradFill>
            <a:gsLst>
              <a:gs pos="7000">
                <a:srgbClr val="005589"/>
              </a:gs>
              <a:gs pos="100000">
                <a:schemeClr val="tx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7" name="Rounded Rectangle 6">
            <a:extLst>
              <a:ext uri="{FF2B5EF4-FFF2-40B4-BE49-F238E27FC236}">
                <a16:creationId xmlns:a16="http://schemas.microsoft.com/office/drawing/2014/main" id="{427A09EA-9A19-9AA0-6A55-E62AFC64C0F5}"/>
              </a:ext>
            </a:extLst>
          </p:cNvPr>
          <p:cNvSpPr/>
          <p:nvPr userDrawn="1"/>
        </p:nvSpPr>
        <p:spPr>
          <a:xfrm>
            <a:off x="882250" y="1287018"/>
            <a:ext cx="7518800" cy="4529711"/>
          </a:xfrm>
          <a:prstGeom prst="roundRect">
            <a:avLst>
              <a:gd name="adj" fmla="val 5014"/>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4" name="Rounded Rectangle 3">
            <a:extLst>
              <a:ext uri="{FF2B5EF4-FFF2-40B4-BE49-F238E27FC236}">
                <a16:creationId xmlns:a16="http://schemas.microsoft.com/office/drawing/2014/main" id="{B5DB6F01-9522-188D-2A5C-27E49D399AD7}"/>
              </a:ext>
            </a:extLst>
          </p:cNvPr>
          <p:cNvSpPr/>
          <p:nvPr userDrawn="1"/>
        </p:nvSpPr>
        <p:spPr>
          <a:xfrm>
            <a:off x="800101" y="1164147"/>
            <a:ext cx="7518800" cy="4529711"/>
          </a:xfrm>
          <a:prstGeom prst="roundRect">
            <a:avLst>
              <a:gd name="adj" fmla="val 3829"/>
            </a:avLst>
          </a:prstGeom>
          <a:gradFill>
            <a:gsLst>
              <a:gs pos="0">
                <a:srgbClr val="022840"/>
              </a:gs>
              <a:gs pos="100000">
                <a:srgbClr val="003554"/>
              </a:gs>
            </a:gsLst>
            <a:lin ang="54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 name="Title Placeholder 1">
            <a:extLst>
              <a:ext uri="{FF2B5EF4-FFF2-40B4-BE49-F238E27FC236}">
                <a16:creationId xmlns:a16="http://schemas.microsoft.com/office/drawing/2014/main" id="{8E5E5A73-961C-6A9D-12DC-CFA798751F9E}"/>
              </a:ext>
            </a:extLst>
          </p:cNvPr>
          <p:cNvSpPr>
            <a:spLocks noGrp="1"/>
          </p:cNvSpPr>
          <p:nvPr>
            <p:ph type="title" hasCustomPrompt="1"/>
          </p:nvPr>
        </p:nvSpPr>
        <p:spPr>
          <a:xfrm>
            <a:off x="1143825" y="2425787"/>
            <a:ext cx="6686550" cy="1899551"/>
          </a:xfrm>
          <a:prstGeom prst="rect">
            <a:avLst/>
          </a:prstGeom>
        </p:spPr>
        <p:txBody>
          <a:bodyPr vert="horz" lIns="0" tIns="45720" rIns="0" bIns="45720" rtlCol="0" anchor="ctr">
            <a:normAutofit/>
          </a:bodyPr>
          <a:lstStyle>
            <a:lvl1pPr algn="ctr">
              <a:lnSpc>
                <a:spcPct val="100000"/>
              </a:lnSpc>
              <a:defRPr sz="3600">
                <a:solidFill>
                  <a:schemeClr val="bg1"/>
                </a:solidFill>
              </a:defRPr>
            </a:lvl1pPr>
          </a:lstStyle>
          <a:p>
            <a:r>
              <a:rPr lang="en-US"/>
              <a:t>Title Goes Here</a:t>
            </a:r>
          </a:p>
        </p:txBody>
      </p:sp>
    </p:spTree>
    <p:extLst>
      <p:ext uri="{BB962C8B-B14F-4D97-AF65-F5344CB8AC3E}">
        <p14:creationId xmlns:p14="http://schemas.microsoft.com/office/powerpoint/2010/main" val="112963522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List Short 4">
    <p:bg>
      <p:bgPr>
        <a:gradFill>
          <a:gsLst>
            <a:gs pos="0">
              <a:schemeClr val="tx2"/>
            </a:gs>
            <a:gs pos="100000">
              <a:srgbClr val="005589"/>
            </a:gs>
          </a:gsLst>
          <a:lin ang="5400000" scaled="0"/>
        </a:gra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DCBB2D45-63B7-2E9A-3EFB-E821C6736418}"/>
              </a:ext>
            </a:extLst>
          </p:cNvPr>
          <p:cNvSpPr/>
          <p:nvPr userDrawn="1"/>
        </p:nvSpPr>
        <p:spPr>
          <a:xfrm>
            <a:off x="800101" y="1166148"/>
            <a:ext cx="3393398" cy="4707418"/>
          </a:xfrm>
          <a:prstGeom prst="roundRect">
            <a:avLst>
              <a:gd name="adj" fmla="val 3159"/>
            </a:avLst>
          </a:prstGeom>
          <a:gradFill>
            <a:gsLst>
              <a:gs pos="100000">
                <a:srgbClr val="022840"/>
              </a:gs>
              <a:gs pos="0">
                <a:srgbClr val="004D7C"/>
              </a:gs>
            </a:gsLst>
            <a:lin ang="5400000" scaled="0"/>
          </a:gra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8" name="Rounded Rectangle 7">
            <a:extLst>
              <a:ext uri="{FF2B5EF4-FFF2-40B4-BE49-F238E27FC236}">
                <a16:creationId xmlns:a16="http://schemas.microsoft.com/office/drawing/2014/main" id="{7BECED4E-23A7-EC8D-93AA-FD215E302E8A}"/>
              </a:ext>
            </a:extLst>
          </p:cNvPr>
          <p:cNvSpPr/>
          <p:nvPr userDrawn="1"/>
        </p:nvSpPr>
        <p:spPr>
          <a:xfrm>
            <a:off x="3749330" y="825652"/>
            <a:ext cx="4663151" cy="4918914"/>
          </a:xfrm>
          <a:prstGeom prst="roundRect">
            <a:avLst>
              <a:gd name="adj" fmla="val 2647"/>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6" name="Rounded Rectangle 5">
            <a:extLst>
              <a:ext uri="{FF2B5EF4-FFF2-40B4-BE49-F238E27FC236}">
                <a16:creationId xmlns:a16="http://schemas.microsoft.com/office/drawing/2014/main" id="{2C890C25-C446-42C6-149C-827C1A045AEE}"/>
              </a:ext>
            </a:extLst>
          </p:cNvPr>
          <p:cNvSpPr/>
          <p:nvPr userDrawn="1"/>
        </p:nvSpPr>
        <p:spPr>
          <a:xfrm>
            <a:off x="3463725" y="889820"/>
            <a:ext cx="4880176" cy="5195242"/>
          </a:xfrm>
          <a:prstGeom prst="roundRect">
            <a:avLst>
              <a:gd name="adj" fmla="val 2647"/>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2" name="Title 1"/>
          <p:cNvSpPr>
            <a:spLocks noGrp="1"/>
          </p:cNvSpPr>
          <p:nvPr>
            <p:ph type="ctrTitle" hasCustomPrompt="1"/>
          </p:nvPr>
        </p:nvSpPr>
        <p:spPr>
          <a:xfrm>
            <a:off x="957432" y="1331495"/>
            <a:ext cx="2370205" cy="4360358"/>
          </a:xfrm>
        </p:spPr>
        <p:txBody>
          <a:bodyPr lIns="0" tIns="0" rIns="0" bIns="0" anchor="ctr" anchorCtr="0">
            <a:noAutofit/>
          </a:bodyPr>
          <a:lstStyle>
            <a:lvl1pPr algn="ctr">
              <a:lnSpc>
                <a:spcPct val="100000"/>
              </a:lnSpc>
              <a:defRPr sz="2400" b="1">
                <a:solidFill>
                  <a:schemeClr val="bg1"/>
                </a:solidFill>
                <a:latin typeface="Arial" panose="020B0604020202020204" pitchFamily="34" charset="0"/>
                <a:cs typeface="Arial" panose="020B0604020202020204" pitchFamily="34" charset="0"/>
              </a:defRPr>
            </a:lvl1pPr>
          </a:lstStyle>
          <a:p>
            <a:r>
              <a:rPr lang="en-US"/>
              <a:t>Title Goes Here</a:t>
            </a:r>
          </a:p>
        </p:txBody>
      </p:sp>
      <p:sp>
        <p:nvSpPr>
          <p:cNvPr id="3" name="Subtitle 2"/>
          <p:cNvSpPr>
            <a:spLocks noGrp="1"/>
          </p:cNvSpPr>
          <p:nvPr>
            <p:ph type="subTitle" idx="1" hasCustomPrompt="1"/>
          </p:nvPr>
        </p:nvSpPr>
        <p:spPr>
          <a:xfrm>
            <a:off x="3618037" y="1513059"/>
            <a:ext cx="4576673" cy="3984459"/>
          </a:xfrm>
        </p:spPr>
        <p:txBody>
          <a:bodyPr lIns="0" tIns="0" rIns="0" bIns="0" anchor="ctr" anchorCtr="0">
            <a:noAutofit/>
          </a:bodyPr>
          <a:lstStyle>
            <a:lvl1pPr marL="385754" indent="-385754" algn="l">
              <a:lnSpc>
                <a:spcPct val="100000"/>
              </a:lnSpc>
              <a:spcBef>
                <a:spcPts val="0"/>
              </a:spcBef>
              <a:spcAft>
                <a:spcPts val="750"/>
              </a:spcAft>
              <a:buClr>
                <a:schemeClr val="tx2"/>
              </a:buClr>
              <a:buFont typeface="Arial" panose="020B0604020202020204" pitchFamily="34" charset="0"/>
              <a:buChar char="•"/>
              <a:defRPr sz="1875">
                <a:solidFill>
                  <a:schemeClr val="tx1"/>
                </a:solidFill>
                <a:latin typeface="Arial" panose="020B0604020202020204" pitchFamily="34" charset="0"/>
                <a:cs typeface="Arial" panose="020B0604020202020204" pitchFamily="34" charset="0"/>
              </a:defRPr>
            </a:lvl1pPr>
            <a:lvl2pPr marL="342892" indent="0" algn="l">
              <a:buClr>
                <a:schemeClr val="tx2"/>
              </a:buCl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List or Text</a:t>
            </a:r>
          </a:p>
          <a:p>
            <a:pPr lvl="1"/>
            <a:r>
              <a:rPr lang="en-US"/>
              <a:t>Sub text goes here</a:t>
            </a:r>
          </a:p>
        </p:txBody>
      </p:sp>
      <p:sp>
        <p:nvSpPr>
          <p:cNvPr id="7" name="Text Placeholder 30">
            <a:extLst>
              <a:ext uri="{FF2B5EF4-FFF2-40B4-BE49-F238E27FC236}">
                <a16:creationId xmlns:a16="http://schemas.microsoft.com/office/drawing/2014/main" id="{B680FB66-7D3F-D835-CC37-3D04177465CD}"/>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4098426000"/>
      </p:ext>
    </p:extLst>
  </p:cSld>
  <p:clrMapOvr>
    <a:masterClrMapping/>
  </p:clrMapOvr>
  <p:extLst>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List Photo 1">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67F9912-AFCC-760A-1989-8956A920F044}"/>
              </a:ext>
            </a:extLst>
          </p:cNvPr>
          <p:cNvSpPr>
            <a:spLocks noGrp="1"/>
          </p:cNvSpPr>
          <p:nvPr>
            <p:ph type="pic" sz="quarter" idx="10"/>
          </p:nvPr>
        </p:nvSpPr>
        <p:spPr>
          <a:xfrm>
            <a:off x="5113244" y="3"/>
            <a:ext cx="4030755" cy="6857997"/>
          </a:xfrm>
        </p:spPr>
        <p:txBody>
          <a:bodyPr/>
          <a:lstStyle>
            <a:lvl1pPr>
              <a:defRPr>
                <a:solidFill>
                  <a:schemeClr val="bg1"/>
                </a:solidFill>
              </a:defRPr>
            </a:lvl1pPr>
          </a:lstStyle>
          <a:p>
            <a:endParaRPr lang="en-US"/>
          </a:p>
        </p:txBody>
      </p:sp>
      <p:sp>
        <p:nvSpPr>
          <p:cNvPr id="6" name="Text Placeholder 30">
            <a:extLst>
              <a:ext uri="{FF2B5EF4-FFF2-40B4-BE49-F238E27FC236}">
                <a16:creationId xmlns:a16="http://schemas.microsoft.com/office/drawing/2014/main" id="{F8CFBB4B-EFB4-05E4-9ECE-3D72D30811AD}"/>
              </a:ext>
            </a:extLst>
          </p:cNvPr>
          <p:cNvSpPr>
            <a:spLocks noGrp="1"/>
          </p:cNvSpPr>
          <p:nvPr>
            <p:ph type="body" sz="quarter" idx="17" hasCustomPrompt="1"/>
          </p:nvPr>
        </p:nvSpPr>
        <p:spPr>
          <a:xfrm>
            <a:off x="800101" y="6510583"/>
            <a:ext cx="3400425" cy="255852"/>
          </a:xfrm>
        </p:spPr>
        <p:txBody>
          <a:bodyPr rIns="0">
            <a:normAutofit/>
          </a:bodyPr>
          <a:lstStyle>
            <a:lvl1pPr algn="r">
              <a:defRPr sz="900">
                <a:solidFill>
                  <a:schemeClr val="bg1"/>
                </a:solidFill>
              </a:defRPr>
            </a:lvl1pPr>
          </a:lstStyle>
          <a:p>
            <a:pPr lvl="0"/>
            <a:r>
              <a:rPr lang="en-US"/>
              <a:t>Source: XYZ</a:t>
            </a:r>
          </a:p>
        </p:txBody>
      </p:sp>
      <p:sp>
        <p:nvSpPr>
          <p:cNvPr id="5" name="Subtitle 2">
            <a:extLst>
              <a:ext uri="{FF2B5EF4-FFF2-40B4-BE49-F238E27FC236}">
                <a16:creationId xmlns:a16="http://schemas.microsoft.com/office/drawing/2014/main" id="{5C55FB99-A25B-5759-6F36-6B1C3DC0D05E}"/>
              </a:ext>
            </a:extLst>
          </p:cNvPr>
          <p:cNvSpPr>
            <a:spLocks noGrp="1"/>
          </p:cNvSpPr>
          <p:nvPr>
            <p:ph type="subTitle" idx="1" hasCustomPrompt="1"/>
          </p:nvPr>
        </p:nvSpPr>
        <p:spPr>
          <a:xfrm>
            <a:off x="800102" y="502920"/>
            <a:ext cx="3400425" cy="5881838"/>
          </a:xfrm>
        </p:spPr>
        <p:txBody>
          <a:bodyPr lIns="0" tIns="0" rIns="0" bIns="0" anchor="ctr" anchorCtr="0">
            <a:noAutofit/>
          </a:bodyPr>
          <a:lstStyle>
            <a:lvl1pPr marL="385754" indent="-385754" algn="l">
              <a:lnSpc>
                <a:spcPct val="100000"/>
              </a:lnSpc>
              <a:spcBef>
                <a:spcPts val="0"/>
              </a:spcBef>
              <a:spcAft>
                <a:spcPts val="750"/>
              </a:spcAft>
              <a:buClr>
                <a:schemeClr val="accent4"/>
              </a:buClr>
              <a:buFont typeface="+mj-lt"/>
              <a:buAutoNum type="arabicPeriod"/>
              <a:defRPr sz="1875">
                <a:solidFill>
                  <a:schemeClr val="bg1"/>
                </a:solidFill>
                <a:latin typeface="Arial" panose="020B0604020202020204" pitchFamily="34" charset="0"/>
                <a:cs typeface="Arial" panose="020B0604020202020204" pitchFamily="34" charset="0"/>
              </a:defRPr>
            </a:lvl1pPr>
            <a:lvl2pPr marL="342892" indent="0" algn="l">
              <a:buNone/>
              <a:defRPr sz="1500">
                <a:solidFill>
                  <a:schemeClr val="bg1"/>
                </a:solidFill>
              </a:defRPr>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List or Text</a:t>
            </a:r>
          </a:p>
          <a:p>
            <a:pPr lvl="1"/>
            <a:r>
              <a:rPr lang="en-US"/>
              <a:t>Sub text goes here</a:t>
            </a:r>
          </a:p>
        </p:txBody>
      </p:sp>
    </p:spTree>
    <p:extLst>
      <p:ext uri="{BB962C8B-B14F-4D97-AF65-F5344CB8AC3E}">
        <p14:creationId xmlns:p14="http://schemas.microsoft.com/office/powerpoint/2010/main" val="357927010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List Photo 2">
    <p:bg>
      <p:bgPr>
        <a:gradFill>
          <a:gsLst>
            <a:gs pos="85000">
              <a:srgbClr val="004D7C"/>
            </a:gs>
            <a:gs pos="0">
              <a:schemeClr val="tx2"/>
            </a:gs>
          </a:gsLst>
          <a:lin ang="5400000" scaled="1"/>
        </a:gra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67F9912-AFCC-760A-1989-8956A920F044}"/>
              </a:ext>
            </a:extLst>
          </p:cNvPr>
          <p:cNvSpPr>
            <a:spLocks noGrp="1"/>
          </p:cNvSpPr>
          <p:nvPr>
            <p:ph type="pic" sz="quarter" idx="10"/>
          </p:nvPr>
        </p:nvSpPr>
        <p:spPr>
          <a:xfrm>
            <a:off x="5113244" y="3"/>
            <a:ext cx="4030755" cy="6857999"/>
          </a:xfrm>
        </p:spPr>
        <p:txBody>
          <a:bodyPr/>
          <a:lstStyle>
            <a:lvl1pPr>
              <a:defRPr>
                <a:solidFill>
                  <a:schemeClr val="bg1"/>
                </a:solidFill>
              </a:defRPr>
            </a:lvl1pPr>
          </a:lstStyle>
          <a:p>
            <a:endParaRPr lang="en-US"/>
          </a:p>
        </p:txBody>
      </p:sp>
      <p:sp>
        <p:nvSpPr>
          <p:cNvPr id="4" name="Text Placeholder 30">
            <a:extLst>
              <a:ext uri="{FF2B5EF4-FFF2-40B4-BE49-F238E27FC236}">
                <a16:creationId xmlns:a16="http://schemas.microsoft.com/office/drawing/2014/main" id="{5B430FC2-A68A-928B-9674-FC20BDEE9D38}"/>
              </a:ext>
            </a:extLst>
          </p:cNvPr>
          <p:cNvSpPr>
            <a:spLocks noGrp="1"/>
          </p:cNvSpPr>
          <p:nvPr>
            <p:ph type="body" sz="quarter" idx="17" hasCustomPrompt="1"/>
          </p:nvPr>
        </p:nvSpPr>
        <p:spPr>
          <a:xfrm>
            <a:off x="800101" y="6510583"/>
            <a:ext cx="3400425" cy="255852"/>
          </a:xfrm>
        </p:spPr>
        <p:txBody>
          <a:bodyPr rIns="0">
            <a:normAutofit/>
          </a:bodyPr>
          <a:lstStyle>
            <a:lvl1pPr algn="r">
              <a:defRPr sz="900">
                <a:solidFill>
                  <a:schemeClr val="bg1"/>
                </a:solidFill>
              </a:defRPr>
            </a:lvl1pPr>
          </a:lstStyle>
          <a:p>
            <a:pPr lvl="0"/>
            <a:r>
              <a:rPr lang="en-US"/>
              <a:t>Source: XYZ</a:t>
            </a:r>
          </a:p>
        </p:txBody>
      </p:sp>
      <p:sp>
        <p:nvSpPr>
          <p:cNvPr id="5" name="Subtitle 2">
            <a:extLst>
              <a:ext uri="{FF2B5EF4-FFF2-40B4-BE49-F238E27FC236}">
                <a16:creationId xmlns:a16="http://schemas.microsoft.com/office/drawing/2014/main" id="{681F636B-0A55-384D-1016-0AE7066ED808}"/>
              </a:ext>
            </a:extLst>
          </p:cNvPr>
          <p:cNvSpPr>
            <a:spLocks noGrp="1"/>
          </p:cNvSpPr>
          <p:nvPr>
            <p:ph type="subTitle" idx="1" hasCustomPrompt="1"/>
          </p:nvPr>
        </p:nvSpPr>
        <p:spPr>
          <a:xfrm>
            <a:off x="800102" y="502920"/>
            <a:ext cx="3400425" cy="5881838"/>
          </a:xfrm>
        </p:spPr>
        <p:txBody>
          <a:bodyPr lIns="0" tIns="0" rIns="0" bIns="0" anchor="ctr" anchorCtr="0">
            <a:noAutofit/>
          </a:bodyPr>
          <a:lstStyle>
            <a:lvl1pPr marL="385754" indent="-385754" algn="l">
              <a:lnSpc>
                <a:spcPct val="100000"/>
              </a:lnSpc>
              <a:spcBef>
                <a:spcPts val="0"/>
              </a:spcBef>
              <a:spcAft>
                <a:spcPts val="750"/>
              </a:spcAft>
              <a:buClr>
                <a:schemeClr val="accent4"/>
              </a:buClr>
              <a:buFont typeface="+mj-lt"/>
              <a:buAutoNum type="arabicPeriod"/>
              <a:defRPr sz="1875">
                <a:solidFill>
                  <a:schemeClr val="bg1"/>
                </a:solidFill>
                <a:latin typeface="Arial" panose="020B0604020202020204" pitchFamily="34" charset="0"/>
                <a:cs typeface="Arial" panose="020B0604020202020204" pitchFamily="34" charset="0"/>
              </a:defRPr>
            </a:lvl1pPr>
            <a:lvl2pPr marL="342892" indent="0" algn="l">
              <a:buNone/>
              <a:defRPr sz="1500">
                <a:solidFill>
                  <a:schemeClr val="bg1"/>
                </a:solidFill>
              </a:defRPr>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List or Text</a:t>
            </a:r>
          </a:p>
          <a:p>
            <a:pPr lvl="1"/>
            <a:r>
              <a:rPr lang="en-US"/>
              <a:t>Sub text goes here</a:t>
            </a:r>
          </a:p>
          <a:p>
            <a:endParaRPr lang="en-US"/>
          </a:p>
        </p:txBody>
      </p:sp>
    </p:spTree>
    <p:extLst>
      <p:ext uri="{BB962C8B-B14F-4D97-AF65-F5344CB8AC3E}">
        <p14:creationId xmlns:p14="http://schemas.microsoft.com/office/powerpoint/2010/main" val="180150243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tatement Photo 1">
    <p:bg>
      <p:bgPr>
        <a:gradFill>
          <a:gsLst>
            <a:gs pos="1700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67F9912-AFCC-760A-1989-8956A920F044}"/>
              </a:ext>
            </a:extLst>
          </p:cNvPr>
          <p:cNvSpPr>
            <a:spLocks noGrp="1"/>
          </p:cNvSpPr>
          <p:nvPr>
            <p:ph type="pic" sz="quarter" idx="10"/>
          </p:nvPr>
        </p:nvSpPr>
        <p:spPr>
          <a:xfrm>
            <a:off x="-1" y="-1"/>
            <a:ext cx="9144000" cy="2654969"/>
          </a:xfrm>
          <a:noFill/>
        </p:spPr>
        <p:txBody>
          <a:bodyPr/>
          <a:lstStyle>
            <a:lvl1pPr>
              <a:defRPr>
                <a:solidFill>
                  <a:schemeClr val="bg1"/>
                </a:solidFill>
              </a:defRPr>
            </a:lvl1pPr>
          </a:lstStyle>
          <a:p>
            <a:endParaRPr lang="en-US"/>
          </a:p>
        </p:txBody>
      </p:sp>
      <p:sp>
        <p:nvSpPr>
          <p:cNvPr id="4" name="Text Placeholder 4">
            <a:extLst>
              <a:ext uri="{FF2B5EF4-FFF2-40B4-BE49-F238E27FC236}">
                <a16:creationId xmlns:a16="http://schemas.microsoft.com/office/drawing/2014/main" id="{82EF17C6-81A0-5361-DE1A-E8EC6FA4252C}"/>
              </a:ext>
            </a:extLst>
          </p:cNvPr>
          <p:cNvSpPr>
            <a:spLocks noGrp="1"/>
          </p:cNvSpPr>
          <p:nvPr>
            <p:ph type="body" sz="quarter" idx="11" hasCustomPrompt="1"/>
          </p:nvPr>
        </p:nvSpPr>
        <p:spPr>
          <a:xfrm>
            <a:off x="800100" y="2803802"/>
            <a:ext cx="7543800" cy="3444599"/>
          </a:xfrm>
        </p:spPr>
        <p:txBody>
          <a:bodyPr rIns="0" anchor="ctr">
            <a:normAutofit/>
          </a:bodyPr>
          <a:lstStyle>
            <a:lvl1pPr algn="l">
              <a:lnSpc>
                <a:spcPct val="100000"/>
              </a:lnSpc>
              <a:defRPr sz="2100" b="0">
                <a:solidFill>
                  <a:schemeClr val="bg1"/>
                </a:solidFill>
              </a:defRPr>
            </a:lvl1pPr>
          </a:lstStyle>
          <a:p>
            <a:pPr lvl="0"/>
            <a:r>
              <a:rPr lang="en-US"/>
              <a:t>Text Goes Here</a:t>
            </a:r>
          </a:p>
        </p:txBody>
      </p:sp>
      <p:sp>
        <p:nvSpPr>
          <p:cNvPr id="2" name="Rectangle 1">
            <a:extLst>
              <a:ext uri="{FF2B5EF4-FFF2-40B4-BE49-F238E27FC236}">
                <a16:creationId xmlns:a16="http://schemas.microsoft.com/office/drawing/2014/main" id="{8930C3B7-5CDB-DA73-ACB9-7EE2896155DC}"/>
              </a:ext>
            </a:extLst>
          </p:cNvPr>
          <p:cNvSpPr/>
          <p:nvPr userDrawn="1"/>
        </p:nvSpPr>
        <p:spPr>
          <a:xfrm>
            <a:off x="0" y="6361750"/>
            <a:ext cx="9144000" cy="495300"/>
          </a:xfrm>
          <a:prstGeom prst="rect">
            <a:avLst/>
          </a:prstGeom>
          <a:gradFill>
            <a:gsLst>
              <a:gs pos="100000">
                <a:srgbClr val="003554"/>
              </a:gs>
              <a:gs pos="0">
                <a:srgbClr val="0582CA"/>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 Placeholder 30">
            <a:extLst>
              <a:ext uri="{FF2B5EF4-FFF2-40B4-BE49-F238E27FC236}">
                <a16:creationId xmlns:a16="http://schemas.microsoft.com/office/drawing/2014/main" id="{90DDD70E-57BE-6292-85BA-66FD96909341}"/>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154722518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tatement Photo 2">
    <p:bg>
      <p:bgPr>
        <a:gradFill>
          <a:gsLst>
            <a:gs pos="85000">
              <a:srgbClr val="004D7C"/>
            </a:gs>
            <a:gs pos="0">
              <a:schemeClr val="tx2"/>
            </a:gs>
          </a:gsLst>
          <a:lin ang="5400000" scaled="1"/>
        </a:gra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FA8CA733-8A21-D9F5-DE69-6BC681A836C7}"/>
              </a:ext>
            </a:extLst>
          </p:cNvPr>
          <p:cNvSpPr>
            <a:spLocks noGrp="1"/>
          </p:cNvSpPr>
          <p:nvPr>
            <p:ph type="body" sz="quarter" idx="11" hasCustomPrompt="1"/>
          </p:nvPr>
        </p:nvSpPr>
        <p:spPr>
          <a:xfrm>
            <a:off x="800100" y="2803802"/>
            <a:ext cx="7543800" cy="3444599"/>
          </a:xfrm>
        </p:spPr>
        <p:txBody>
          <a:bodyPr rIns="0" anchor="ctr">
            <a:normAutofit/>
          </a:bodyPr>
          <a:lstStyle>
            <a:lvl1pPr algn="l">
              <a:lnSpc>
                <a:spcPct val="100000"/>
              </a:lnSpc>
              <a:defRPr sz="2100" b="0">
                <a:solidFill>
                  <a:schemeClr val="bg1"/>
                </a:solidFill>
              </a:defRPr>
            </a:lvl1pPr>
          </a:lstStyle>
          <a:p>
            <a:pPr lvl="0"/>
            <a:r>
              <a:rPr lang="en-US"/>
              <a:t>Text Goes Here</a:t>
            </a:r>
          </a:p>
        </p:txBody>
      </p:sp>
      <p:sp>
        <p:nvSpPr>
          <p:cNvPr id="3" name="Rectangle 2">
            <a:extLst>
              <a:ext uri="{FF2B5EF4-FFF2-40B4-BE49-F238E27FC236}">
                <a16:creationId xmlns:a16="http://schemas.microsoft.com/office/drawing/2014/main" id="{3A21438F-7780-857B-E820-B5F2DE1200B1}"/>
              </a:ext>
            </a:extLst>
          </p:cNvPr>
          <p:cNvSpPr/>
          <p:nvPr userDrawn="1"/>
        </p:nvSpPr>
        <p:spPr>
          <a:xfrm>
            <a:off x="0" y="6361750"/>
            <a:ext cx="9144000" cy="495300"/>
          </a:xfrm>
          <a:prstGeom prst="rect">
            <a:avLst/>
          </a:prstGeom>
          <a:gradFill>
            <a:gsLst>
              <a:gs pos="100000">
                <a:srgbClr val="003554"/>
              </a:gs>
              <a:gs pos="0">
                <a:srgbClr val="0582CA"/>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30">
            <a:extLst>
              <a:ext uri="{FF2B5EF4-FFF2-40B4-BE49-F238E27FC236}">
                <a16:creationId xmlns:a16="http://schemas.microsoft.com/office/drawing/2014/main" id="{ACEA9062-00FF-C7C6-8AC2-E9A8D481CFEB}"/>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
        <p:nvSpPr>
          <p:cNvPr id="7" name="Picture Placeholder 12">
            <a:extLst>
              <a:ext uri="{FF2B5EF4-FFF2-40B4-BE49-F238E27FC236}">
                <a16:creationId xmlns:a16="http://schemas.microsoft.com/office/drawing/2014/main" id="{C31CB872-2CCD-7640-37B1-3C90262E9A44}"/>
              </a:ext>
            </a:extLst>
          </p:cNvPr>
          <p:cNvSpPr>
            <a:spLocks noGrp="1"/>
          </p:cNvSpPr>
          <p:nvPr>
            <p:ph type="pic" sz="quarter" idx="10"/>
          </p:nvPr>
        </p:nvSpPr>
        <p:spPr>
          <a:xfrm>
            <a:off x="-1" y="-1"/>
            <a:ext cx="9144000" cy="2654969"/>
          </a:xfrm>
          <a:noFill/>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48158203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List Long 1">
    <p:bg>
      <p:bgPr>
        <a:gradFill>
          <a:gsLst>
            <a:gs pos="100000">
              <a:srgbClr val="022840"/>
            </a:gs>
            <a:gs pos="0">
              <a:srgbClr val="051923"/>
            </a:gs>
          </a:gsLst>
          <a:lin ang="5400000" scaled="0"/>
        </a:gra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0930EEB-95FE-DA5E-C25A-94B0A9E8A776}"/>
              </a:ext>
            </a:extLst>
          </p:cNvPr>
          <p:cNvSpPr/>
          <p:nvPr userDrawn="1"/>
        </p:nvSpPr>
        <p:spPr>
          <a:xfrm>
            <a:off x="943626" y="1601751"/>
            <a:ext cx="7469429" cy="4831081"/>
          </a:xfrm>
          <a:prstGeom prst="roundRect">
            <a:avLst>
              <a:gd name="adj" fmla="val 2647"/>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6" name="Rounded Rectangle 5">
            <a:extLst>
              <a:ext uri="{FF2B5EF4-FFF2-40B4-BE49-F238E27FC236}">
                <a16:creationId xmlns:a16="http://schemas.microsoft.com/office/drawing/2014/main" id="{2C890C25-C446-42C6-149C-827C1A045AEE}"/>
              </a:ext>
            </a:extLst>
          </p:cNvPr>
          <p:cNvSpPr/>
          <p:nvPr userDrawn="1"/>
        </p:nvSpPr>
        <p:spPr>
          <a:xfrm>
            <a:off x="771527" y="1524000"/>
            <a:ext cx="7572375" cy="4831081"/>
          </a:xfrm>
          <a:prstGeom prst="roundRect">
            <a:avLst>
              <a:gd name="adj" fmla="val 2647"/>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 name="Subtitle 2"/>
          <p:cNvSpPr>
            <a:spLocks noGrp="1"/>
          </p:cNvSpPr>
          <p:nvPr>
            <p:ph type="subTitle" idx="1" hasCustomPrompt="1"/>
          </p:nvPr>
        </p:nvSpPr>
        <p:spPr>
          <a:xfrm>
            <a:off x="937261" y="1790699"/>
            <a:ext cx="7269481" cy="4411981"/>
          </a:xfrm>
        </p:spPr>
        <p:txBody>
          <a:bodyPr lIns="0" tIns="0" rIns="0" bIns="0" anchor="ctr" anchorCtr="0">
            <a:noAutofit/>
          </a:bodyPr>
          <a:lstStyle>
            <a:lvl1pPr marL="385754" indent="-385754" algn="l">
              <a:lnSpc>
                <a:spcPct val="100000"/>
              </a:lnSpc>
              <a:spcBef>
                <a:spcPts val="0"/>
              </a:spcBef>
              <a:spcAft>
                <a:spcPts val="750"/>
              </a:spcAft>
              <a:buClr>
                <a:srgbClr val="0582CA"/>
              </a:buClr>
              <a:buFont typeface="+mj-lt"/>
              <a:buAutoNum type="arabicPeriod"/>
              <a:defRPr sz="2100">
                <a:solidFill>
                  <a:srgbClr val="111214"/>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Text,</a:t>
            </a:r>
          </a:p>
          <a:p>
            <a:r>
              <a:rPr lang="en-US"/>
              <a:t>Numbered or bulleted</a:t>
            </a:r>
          </a:p>
          <a:p>
            <a:r>
              <a:rPr lang="en-US"/>
              <a:t>List</a:t>
            </a:r>
          </a:p>
          <a:p>
            <a:r>
              <a:rPr lang="en-US"/>
              <a:t>Goes</a:t>
            </a:r>
          </a:p>
          <a:p>
            <a:r>
              <a:rPr lang="en-US"/>
              <a:t>Here</a:t>
            </a:r>
          </a:p>
        </p:txBody>
      </p:sp>
      <p:sp>
        <p:nvSpPr>
          <p:cNvPr id="5" name="Title 10">
            <a:extLst>
              <a:ext uri="{FF2B5EF4-FFF2-40B4-BE49-F238E27FC236}">
                <a16:creationId xmlns:a16="http://schemas.microsoft.com/office/drawing/2014/main" id="{6F0EF265-56C2-A7BB-73B7-702C1DAED449}"/>
              </a:ext>
            </a:extLst>
          </p:cNvPr>
          <p:cNvSpPr>
            <a:spLocks noGrp="1"/>
          </p:cNvSpPr>
          <p:nvPr>
            <p:ph type="title" hasCustomPrompt="1"/>
          </p:nvPr>
        </p:nvSpPr>
        <p:spPr>
          <a:xfrm>
            <a:off x="800100" y="414276"/>
            <a:ext cx="7543800" cy="538227"/>
          </a:xfrm>
        </p:spPr>
        <p:txBody>
          <a:bodyPr lIns="0" tIns="0" rIns="0" bIns="0" anchor="t" anchorCtr="0">
            <a:noAutofit/>
          </a:bodyPr>
          <a:lstStyle>
            <a:lvl1pPr>
              <a:lnSpc>
                <a:spcPct val="100000"/>
              </a:lnSpc>
              <a:defRPr sz="2400" b="1">
                <a:solidFill>
                  <a:schemeClr val="bg1"/>
                </a:solidFill>
              </a:defRPr>
            </a:lvl1pPr>
          </a:lstStyle>
          <a:p>
            <a:r>
              <a:rPr lang="en-US"/>
              <a:t>Title Goes Here</a:t>
            </a:r>
          </a:p>
        </p:txBody>
      </p:sp>
      <p:sp>
        <p:nvSpPr>
          <p:cNvPr id="9" name="Text Placeholder 30">
            <a:extLst>
              <a:ext uri="{FF2B5EF4-FFF2-40B4-BE49-F238E27FC236}">
                <a16:creationId xmlns:a16="http://schemas.microsoft.com/office/drawing/2014/main" id="{7ECF4134-4150-27A6-4D29-75D7511E549F}"/>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
        <p:nvSpPr>
          <p:cNvPr id="2" name="Text Placeholder 3">
            <a:extLst>
              <a:ext uri="{FF2B5EF4-FFF2-40B4-BE49-F238E27FC236}">
                <a16:creationId xmlns:a16="http://schemas.microsoft.com/office/drawing/2014/main" id="{C963E213-E97B-DD68-914D-3A93C108FE43}"/>
              </a:ext>
            </a:extLst>
          </p:cNvPr>
          <p:cNvSpPr>
            <a:spLocks noGrp="1"/>
          </p:cNvSpPr>
          <p:nvPr>
            <p:ph type="body" sz="quarter" idx="12" hasCustomPrompt="1"/>
          </p:nvPr>
        </p:nvSpPr>
        <p:spPr>
          <a:xfrm>
            <a:off x="800100" y="986306"/>
            <a:ext cx="7543800" cy="308459"/>
          </a:xfrm>
        </p:spPr>
        <p:txBody>
          <a:bodyPr lIns="0" tIns="0" rIns="0" bIns="0">
            <a:noAutofit/>
          </a:bodyPr>
          <a:lstStyle>
            <a:lvl1pPr marL="0" indent="0">
              <a:lnSpc>
                <a:spcPct val="100000"/>
              </a:lnSpc>
              <a:buNone/>
              <a:defRPr sz="1500">
                <a:solidFill>
                  <a:schemeClr val="bg1"/>
                </a:solidFill>
              </a:defRPr>
            </a:lvl1pPr>
          </a:lstStyle>
          <a:p>
            <a:pPr lvl="0"/>
            <a:r>
              <a:rPr lang="en-US"/>
              <a:t>Subhead</a:t>
            </a:r>
          </a:p>
        </p:txBody>
      </p:sp>
    </p:spTree>
    <p:extLst>
      <p:ext uri="{BB962C8B-B14F-4D97-AF65-F5344CB8AC3E}">
        <p14:creationId xmlns:p14="http://schemas.microsoft.com/office/powerpoint/2010/main" val="1630861530"/>
      </p:ext>
    </p:extLst>
  </p:cSld>
  <p:clrMapOvr>
    <a:masterClrMapping/>
  </p:clrMapOvr>
  <p:extLst>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List Long 2">
    <p:bg>
      <p:bgPr>
        <a:gradFill>
          <a:gsLst>
            <a:gs pos="100000">
              <a:srgbClr val="005589"/>
            </a:gs>
            <a:gs pos="0">
              <a:schemeClr val="tx2"/>
            </a:gs>
          </a:gsLst>
          <a:lin ang="5400000" scaled="0"/>
        </a:grad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296523D8-BE11-4DFE-0B07-C950F814D9F5}"/>
              </a:ext>
            </a:extLst>
          </p:cNvPr>
          <p:cNvSpPr/>
          <p:nvPr userDrawn="1"/>
        </p:nvSpPr>
        <p:spPr>
          <a:xfrm>
            <a:off x="943626" y="1601751"/>
            <a:ext cx="7469429" cy="4831081"/>
          </a:xfrm>
          <a:prstGeom prst="roundRect">
            <a:avLst>
              <a:gd name="adj" fmla="val 2647"/>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4" name="Rounded Rectangle 3">
            <a:extLst>
              <a:ext uri="{FF2B5EF4-FFF2-40B4-BE49-F238E27FC236}">
                <a16:creationId xmlns:a16="http://schemas.microsoft.com/office/drawing/2014/main" id="{387CC9C6-D8E4-6AC8-B09D-67B35115CC9D}"/>
              </a:ext>
            </a:extLst>
          </p:cNvPr>
          <p:cNvSpPr/>
          <p:nvPr userDrawn="1"/>
        </p:nvSpPr>
        <p:spPr>
          <a:xfrm>
            <a:off x="771527" y="1524000"/>
            <a:ext cx="7572375" cy="4831081"/>
          </a:xfrm>
          <a:prstGeom prst="roundRect">
            <a:avLst>
              <a:gd name="adj" fmla="val 2647"/>
            </a:avLst>
          </a:prstGeom>
          <a:gradFill>
            <a:gsLst>
              <a:gs pos="100000">
                <a:srgbClr val="022840"/>
              </a:gs>
              <a:gs pos="0">
                <a:srgbClr val="051923"/>
              </a:gs>
            </a:gsLst>
            <a:lin ang="5400000" scaled="0"/>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 name="Subtitle 2"/>
          <p:cNvSpPr>
            <a:spLocks noGrp="1"/>
          </p:cNvSpPr>
          <p:nvPr>
            <p:ph type="subTitle" idx="1" hasCustomPrompt="1"/>
          </p:nvPr>
        </p:nvSpPr>
        <p:spPr>
          <a:xfrm>
            <a:off x="937261" y="1790699"/>
            <a:ext cx="7269481" cy="4411981"/>
          </a:xfrm>
        </p:spPr>
        <p:txBody>
          <a:bodyPr lIns="0" tIns="0" rIns="0" bIns="0" anchor="ctr" anchorCtr="0">
            <a:noAutofit/>
          </a:bodyPr>
          <a:lstStyle>
            <a:lvl1pPr marL="385754" indent="-385754" algn="l">
              <a:lnSpc>
                <a:spcPct val="100000"/>
              </a:lnSpc>
              <a:spcBef>
                <a:spcPts val="0"/>
              </a:spcBef>
              <a:spcAft>
                <a:spcPts val="750"/>
              </a:spcAft>
              <a:buClr>
                <a:srgbClr val="00AEEF"/>
              </a:buClr>
              <a:buFont typeface="+mj-lt"/>
              <a:buAutoNum type="arabicPeriod"/>
              <a:defRPr sz="2100">
                <a:solidFill>
                  <a:schemeClr val="bg1"/>
                </a:solidFill>
                <a:latin typeface="Arial" panose="020B0604020202020204" pitchFamily="34" charset="0"/>
                <a:cs typeface="Arial" panose="020B0604020202020204" pitchFamily="34" charset="0"/>
              </a:defRPr>
            </a:lvl1pPr>
            <a:lvl2pPr marL="342892" indent="0" algn="l">
              <a:buNone/>
              <a:defRPr sz="1500">
                <a:solidFill>
                  <a:schemeClr val="bg1"/>
                </a:solidFill>
              </a:defRPr>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List or Text</a:t>
            </a:r>
          </a:p>
          <a:p>
            <a:pPr lvl="1"/>
            <a:r>
              <a:rPr lang="en-US"/>
              <a:t>Sub text goes here</a:t>
            </a:r>
          </a:p>
        </p:txBody>
      </p:sp>
      <p:sp>
        <p:nvSpPr>
          <p:cNvPr id="5" name="Title 10">
            <a:extLst>
              <a:ext uri="{FF2B5EF4-FFF2-40B4-BE49-F238E27FC236}">
                <a16:creationId xmlns:a16="http://schemas.microsoft.com/office/drawing/2014/main" id="{6F0EF265-56C2-A7BB-73B7-702C1DAED449}"/>
              </a:ext>
            </a:extLst>
          </p:cNvPr>
          <p:cNvSpPr>
            <a:spLocks noGrp="1"/>
          </p:cNvSpPr>
          <p:nvPr>
            <p:ph type="title" hasCustomPrompt="1"/>
          </p:nvPr>
        </p:nvSpPr>
        <p:spPr>
          <a:xfrm>
            <a:off x="800100" y="414276"/>
            <a:ext cx="7543800" cy="538227"/>
          </a:xfrm>
        </p:spPr>
        <p:txBody>
          <a:bodyPr lIns="0" tIns="0" rIns="0" bIns="0" anchor="t" anchorCtr="0">
            <a:noAutofit/>
          </a:bodyPr>
          <a:lstStyle>
            <a:lvl1pPr>
              <a:lnSpc>
                <a:spcPct val="100000"/>
              </a:lnSpc>
              <a:defRPr sz="2400" b="1">
                <a:solidFill>
                  <a:schemeClr val="bg1"/>
                </a:solidFill>
              </a:defRPr>
            </a:lvl1pPr>
          </a:lstStyle>
          <a:p>
            <a:r>
              <a:rPr lang="en-US"/>
              <a:t>Title Goes Here</a:t>
            </a:r>
          </a:p>
        </p:txBody>
      </p:sp>
      <p:sp>
        <p:nvSpPr>
          <p:cNvPr id="9" name="Text Placeholder 30">
            <a:extLst>
              <a:ext uri="{FF2B5EF4-FFF2-40B4-BE49-F238E27FC236}">
                <a16:creationId xmlns:a16="http://schemas.microsoft.com/office/drawing/2014/main" id="{7ECF4134-4150-27A6-4D29-75D7511E549F}"/>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
        <p:nvSpPr>
          <p:cNvPr id="8" name="Text Placeholder 3">
            <a:extLst>
              <a:ext uri="{FF2B5EF4-FFF2-40B4-BE49-F238E27FC236}">
                <a16:creationId xmlns:a16="http://schemas.microsoft.com/office/drawing/2014/main" id="{EE244301-1EBF-8164-E505-5F356B1A462A}"/>
              </a:ext>
            </a:extLst>
          </p:cNvPr>
          <p:cNvSpPr>
            <a:spLocks noGrp="1"/>
          </p:cNvSpPr>
          <p:nvPr>
            <p:ph type="body" sz="quarter" idx="12" hasCustomPrompt="1"/>
          </p:nvPr>
        </p:nvSpPr>
        <p:spPr>
          <a:xfrm>
            <a:off x="800100" y="986306"/>
            <a:ext cx="7543800" cy="308459"/>
          </a:xfrm>
        </p:spPr>
        <p:txBody>
          <a:bodyPr lIns="0" tIns="0" rIns="0" bIns="0">
            <a:noAutofit/>
          </a:bodyPr>
          <a:lstStyle>
            <a:lvl1pPr marL="0" indent="0">
              <a:lnSpc>
                <a:spcPct val="100000"/>
              </a:lnSpc>
              <a:buNone/>
              <a:defRPr sz="1500">
                <a:solidFill>
                  <a:schemeClr val="bg1"/>
                </a:solidFill>
              </a:defRPr>
            </a:lvl1pPr>
          </a:lstStyle>
          <a:p>
            <a:pPr lvl="0"/>
            <a:r>
              <a:rPr lang="en-US"/>
              <a:t>Subhead</a:t>
            </a:r>
          </a:p>
        </p:txBody>
      </p:sp>
    </p:spTree>
    <p:extLst>
      <p:ext uri="{BB962C8B-B14F-4D97-AF65-F5344CB8AC3E}">
        <p14:creationId xmlns:p14="http://schemas.microsoft.com/office/powerpoint/2010/main" val="962071592"/>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Map">
    <p:bg>
      <p:bgPr>
        <a:gradFill>
          <a:gsLst>
            <a:gs pos="11000">
              <a:srgbClr val="0582CA"/>
            </a:gs>
            <a:gs pos="91000">
              <a:srgbClr val="004D7C"/>
            </a:gs>
          </a:gsLst>
          <a:lin ang="5400000" scaled="0"/>
        </a:grad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DE1F2D6-0DA6-5B1C-5938-85CDB2DE1136}"/>
              </a:ext>
            </a:extLst>
          </p:cNvPr>
          <p:cNvSpPr/>
          <p:nvPr userDrawn="1"/>
        </p:nvSpPr>
        <p:spPr>
          <a:xfrm>
            <a:off x="932583" y="1570529"/>
            <a:ext cx="7469429" cy="4857957"/>
          </a:xfrm>
          <a:prstGeom prst="roundRect">
            <a:avLst>
              <a:gd name="adj" fmla="val 2647"/>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5" name="Title 10">
            <a:extLst>
              <a:ext uri="{FF2B5EF4-FFF2-40B4-BE49-F238E27FC236}">
                <a16:creationId xmlns:a16="http://schemas.microsoft.com/office/drawing/2014/main" id="{6F0EF265-56C2-A7BB-73B7-702C1DAED449}"/>
              </a:ext>
            </a:extLst>
          </p:cNvPr>
          <p:cNvSpPr>
            <a:spLocks noGrp="1"/>
          </p:cNvSpPr>
          <p:nvPr>
            <p:ph type="title" hasCustomPrompt="1"/>
          </p:nvPr>
        </p:nvSpPr>
        <p:spPr>
          <a:xfrm>
            <a:off x="800100" y="414276"/>
            <a:ext cx="7543800" cy="538227"/>
          </a:xfrm>
        </p:spPr>
        <p:txBody>
          <a:bodyPr lIns="0" tIns="0" rIns="0" bIns="0" anchor="t" anchorCtr="0">
            <a:noAutofit/>
          </a:bodyPr>
          <a:lstStyle>
            <a:lvl1pPr>
              <a:lnSpc>
                <a:spcPct val="100000"/>
              </a:lnSpc>
              <a:defRPr sz="2400" b="1">
                <a:solidFill>
                  <a:schemeClr val="bg1"/>
                </a:solidFill>
              </a:defRPr>
            </a:lvl1pPr>
          </a:lstStyle>
          <a:p>
            <a:r>
              <a:rPr lang="en-US"/>
              <a:t>Map Title</a:t>
            </a:r>
          </a:p>
        </p:txBody>
      </p:sp>
      <p:sp>
        <p:nvSpPr>
          <p:cNvPr id="9" name="Text Placeholder 30">
            <a:extLst>
              <a:ext uri="{FF2B5EF4-FFF2-40B4-BE49-F238E27FC236}">
                <a16:creationId xmlns:a16="http://schemas.microsoft.com/office/drawing/2014/main" id="{7ECF4134-4150-27A6-4D29-75D7511E549F}"/>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
        <p:nvSpPr>
          <p:cNvPr id="2" name="Text Placeholder 3">
            <a:extLst>
              <a:ext uri="{FF2B5EF4-FFF2-40B4-BE49-F238E27FC236}">
                <a16:creationId xmlns:a16="http://schemas.microsoft.com/office/drawing/2014/main" id="{67D8CA2E-01A5-AB93-2BD0-59923FA84508}"/>
              </a:ext>
            </a:extLst>
          </p:cNvPr>
          <p:cNvSpPr>
            <a:spLocks noGrp="1"/>
          </p:cNvSpPr>
          <p:nvPr>
            <p:ph type="body" sz="quarter" idx="12" hasCustomPrompt="1"/>
          </p:nvPr>
        </p:nvSpPr>
        <p:spPr>
          <a:xfrm>
            <a:off x="800100" y="986306"/>
            <a:ext cx="7543800" cy="308459"/>
          </a:xfrm>
        </p:spPr>
        <p:txBody>
          <a:bodyPr lIns="0" tIns="0" rIns="0" bIns="0">
            <a:noAutofit/>
          </a:bodyPr>
          <a:lstStyle>
            <a:lvl1pPr marL="0" indent="0">
              <a:lnSpc>
                <a:spcPct val="100000"/>
              </a:lnSpc>
              <a:buNone/>
              <a:defRPr sz="1500">
                <a:solidFill>
                  <a:schemeClr val="bg1"/>
                </a:solidFill>
              </a:defRPr>
            </a:lvl1pPr>
          </a:lstStyle>
          <a:p>
            <a:pPr lvl="0"/>
            <a:r>
              <a:rPr lang="en-US"/>
              <a:t>Subhead</a:t>
            </a:r>
          </a:p>
        </p:txBody>
      </p:sp>
      <p:sp>
        <p:nvSpPr>
          <p:cNvPr id="14" name="Rounded Rectangle 13">
            <a:extLst>
              <a:ext uri="{FF2B5EF4-FFF2-40B4-BE49-F238E27FC236}">
                <a16:creationId xmlns:a16="http://schemas.microsoft.com/office/drawing/2014/main" id="{5C311D59-C29D-D80C-7CBF-4D3FBD0BC9F0}"/>
              </a:ext>
            </a:extLst>
          </p:cNvPr>
          <p:cNvSpPr/>
          <p:nvPr userDrawn="1"/>
        </p:nvSpPr>
        <p:spPr>
          <a:xfrm>
            <a:off x="771527" y="1430171"/>
            <a:ext cx="7572375" cy="4924911"/>
          </a:xfrm>
          <a:prstGeom prst="roundRect">
            <a:avLst>
              <a:gd name="adj" fmla="val 264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6" name="Picture Placeholder 5">
            <a:extLst>
              <a:ext uri="{FF2B5EF4-FFF2-40B4-BE49-F238E27FC236}">
                <a16:creationId xmlns:a16="http://schemas.microsoft.com/office/drawing/2014/main" id="{017CC10C-93A7-A23F-FC5E-4EE4C3E7EAB9}"/>
              </a:ext>
            </a:extLst>
          </p:cNvPr>
          <p:cNvSpPr>
            <a:spLocks noGrp="1"/>
          </p:cNvSpPr>
          <p:nvPr>
            <p:ph type="pic" sz="quarter" idx="18"/>
          </p:nvPr>
        </p:nvSpPr>
        <p:spPr>
          <a:xfrm>
            <a:off x="1054529" y="1546160"/>
            <a:ext cx="7034943" cy="4678178"/>
          </a:xfrm>
        </p:spPr>
        <p:txBody>
          <a:bodyPr/>
          <a:lstStyle/>
          <a:p>
            <a:endParaRPr lang="en-US"/>
          </a:p>
        </p:txBody>
      </p:sp>
    </p:spTree>
    <p:extLst>
      <p:ext uri="{BB962C8B-B14F-4D97-AF65-F5344CB8AC3E}">
        <p14:creationId xmlns:p14="http://schemas.microsoft.com/office/powerpoint/2010/main" val="3930243146"/>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Grid 2x2">
    <p:bg>
      <p:bgPr>
        <a:gradFill>
          <a:gsLst>
            <a:gs pos="44000">
              <a:srgbClr val="005C94"/>
            </a:gs>
            <a:gs pos="100000">
              <a:schemeClr val="tx2"/>
            </a:gs>
          </a:gsLst>
          <a:lin ang="5400000" scaled="1"/>
        </a:gradFill>
        <a:effectLst/>
      </p:bgPr>
    </p:bg>
    <p:spTree>
      <p:nvGrpSpPr>
        <p:cNvPr id="1" name=""/>
        <p:cNvGrpSpPr/>
        <p:nvPr/>
      </p:nvGrpSpPr>
      <p:grpSpPr>
        <a:xfrm>
          <a:off x="0" y="0"/>
          <a:ext cx="0" cy="0"/>
          <a:chOff x="0" y="0"/>
          <a:chExt cx="0" cy="0"/>
        </a:xfrm>
      </p:grpSpPr>
      <p:sp>
        <p:nvSpPr>
          <p:cNvPr id="86" name="Freeform 85">
            <a:extLst>
              <a:ext uri="{FF2B5EF4-FFF2-40B4-BE49-F238E27FC236}">
                <a16:creationId xmlns:a16="http://schemas.microsoft.com/office/drawing/2014/main" id="{06DDFAE9-78DF-399E-2329-41ACE177AB17}"/>
              </a:ext>
            </a:extLst>
          </p:cNvPr>
          <p:cNvSpPr/>
          <p:nvPr userDrawn="1"/>
        </p:nvSpPr>
        <p:spPr>
          <a:xfrm rot="5400000" flipH="1">
            <a:off x="4860758" y="-288758"/>
            <a:ext cx="3994485" cy="4571999"/>
          </a:xfrm>
          <a:custGeom>
            <a:avLst/>
            <a:gdLst>
              <a:gd name="connsiteX0" fmla="*/ 4959260 w 8948554"/>
              <a:gd name="connsiteY0" fmla="*/ 0 h 6858001"/>
              <a:gd name="connsiteX1" fmla="*/ 8948554 w 8948554"/>
              <a:gd name="connsiteY1" fmla="*/ 0 h 6858001"/>
              <a:gd name="connsiteX2" fmla="*/ 8948554 w 8948554"/>
              <a:gd name="connsiteY2" fmla="*/ 6858000 h 6858001"/>
              <a:gd name="connsiteX3" fmla="*/ 5819872 w 8948554"/>
              <a:gd name="connsiteY3" fmla="*/ 6858000 h 6858001"/>
              <a:gd name="connsiteX4" fmla="*/ 5819872 w 8948554"/>
              <a:gd name="connsiteY4" fmla="*/ 6858001 h 6858001"/>
              <a:gd name="connsiteX5" fmla="*/ 1721077 w 8948554"/>
              <a:gd name="connsiteY5" fmla="*/ 6858001 h 6858001"/>
              <a:gd name="connsiteX6" fmla="*/ 1609183 w 8948554"/>
              <a:gd name="connsiteY6" fmla="*/ 6762677 h 6858001"/>
              <a:gd name="connsiteX7" fmla="*/ 0 w 8948554"/>
              <a:gd name="connsiteY7" fmla="*/ 3379809 h 6858001"/>
              <a:gd name="connsiteX8" fmla="*/ 1414490 w 8948554"/>
              <a:gd name="connsiteY8" fmla="*/ 179496 h 6858001"/>
              <a:gd name="connsiteX9" fmla="*/ 1605918 w 8948554"/>
              <a:gd name="connsiteY9" fmla="*/ 1 h 6858001"/>
              <a:gd name="connsiteX10" fmla="*/ 4959260 w 8948554"/>
              <a:gd name="connsiteY10"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8554" h="6858001">
                <a:moveTo>
                  <a:pt x="4959260" y="0"/>
                </a:moveTo>
                <a:lnTo>
                  <a:pt x="8948554" y="0"/>
                </a:lnTo>
                <a:lnTo>
                  <a:pt x="8948554" y="6858000"/>
                </a:lnTo>
                <a:lnTo>
                  <a:pt x="5819872" y="6858000"/>
                </a:lnTo>
                <a:lnTo>
                  <a:pt x="5819872" y="6858001"/>
                </a:lnTo>
                <a:lnTo>
                  <a:pt x="1721077" y="6858001"/>
                </a:lnTo>
                <a:lnTo>
                  <a:pt x="1609183" y="6762677"/>
                </a:lnTo>
                <a:cubicBezTo>
                  <a:pt x="609371" y="5869200"/>
                  <a:pt x="0" y="4682305"/>
                  <a:pt x="0" y="3379809"/>
                </a:cubicBezTo>
                <a:cubicBezTo>
                  <a:pt x="0" y="2164147"/>
                  <a:pt x="530829" y="1049185"/>
                  <a:pt x="1414490" y="179496"/>
                </a:cubicBezTo>
                <a:lnTo>
                  <a:pt x="1605918" y="1"/>
                </a:lnTo>
                <a:lnTo>
                  <a:pt x="4959260" y="1"/>
                </a:lnTo>
                <a:close/>
              </a:path>
            </a:pathLst>
          </a:custGeom>
          <a:gradFill>
            <a:gsLst>
              <a:gs pos="0">
                <a:schemeClr val="tx2"/>
              </a:gs>
              <a:gs pos="100000">
                <a:srgbClr val="005C94"/>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14" name="Freeform 13">
            <a:extLst>
              <a:ext uri="{FF2B5EF4-FFF2-40B4-BE49-F238E27FC236}">
                <a16:creationId xmlns:a16="http://schemas.microsoft.com/office/drawing/2014/main" id="{CDF98822-46DD-3B4B-BBF0-B7C77DAF0C98}"/>
              </a:ext>
            </a:extLst>
          </p:cNvPr>
          <p:cNvSpPr/>
          <p:nvPr userDrawn="1"/>
        </p:nvSpPr>
        <p:spPr>
          <a:xfrm flipH="1">
            <a:off x="0" y="1"/>
            <a:ext cx="8241632" cy="6858001"/>
          </a:xfrm>
          <a:custGeom>
            <a:avLst/>
            <a:gdLst>
              <a:gd name="connsiteX0" fmla="*/ 10988842 w 10988842"/>
              <a:gd name="connsiteY0" fmla="*/ 0 h 6858001"/>
              <a:gd name="connsiteX1" fmla="*/ 7106654 w 10988842"/>
              <a:gd name="connsiteY1" fmla="*/ 0 h 6858001"/>
              <a:gd name="connsiteX2" fmla="*/ 7026442 w 10988842"/>
              <a:gd name="connsiteY2" fmla="*/ 0 h 6858001"/>
              <a:gd name="connsiteX3" fmla="*/ 5155588 w 10988842"/>
              <a:gd name="connsiteY3" fmla="*/ 0 h 6858001"/>
              <a:gd name="connsiteX4" fmla="*/ 5055347 w 10988842"/>
              <a:gd name="connsiteY4" fmla="*/ 0 h 6858001"/>
              <a:gd name="connsiteX5" fmla="*/ 2857211 w 10988842"/>
              <a:gd name="connsiteY5" fmla="*/ 0 h 6858001"/>
              <a:gd name="connsiteX6" fmla="*/ 2857211 w 10988842"/>
              <a:gd name="connsiteY6" fmla="*/ 1 h 6858001"/>
              <a:gd name="connsiteX7" fmla="*/ 925228 w 10988842"/>
              <a:gd name="connsiteY7" fmla="*/ 1 h 6858001"/>
              <a:gd name="connsiteX8" fmla="*/ 814939 w 10988842"/>
              <a:gd name="connsiteY8" fmla="*/ 179496 h 6858001"/>
              <a:gd name="connsiteX9" fmla="*/ 0 w 10988842"/>
              <a:gd name="connsiteY9" fmla="*/ 3379809 h 6858001"/>
              <a:gd name="connsiteX10" fmla="*/ 927109 w 10988842"/>
              <a:gd name="connsiteY10" fmla="*/ 6762677 h 6858001"/>
              <a:gd name="connsiteX11" fmla="*/ 991575 w 10988842"/>
              <a:gd name="connsiteY11" fmla="*/ 6858001 h 6858001"/>
              <a:gd name="connsiteX12" fmla="*/ 3353040 w 10988842"/>
              <a:gd name="connsiteY12" fmla="*/ 6858001 h 6858001"/>
              <a:gd name="connsiteX13" fmla="*/ 3353040 w 10988842"/>
              <a:gd name="connsiteY13" fmla="*/ 6858000 h 6858001"/>
              <a:gd name="connsiteX14" fmla="*/ 5055347 w 10988842"/>
              <a:gd name="connsiteY14" fmla="*/ 6858000 h 6858001"/>
              <a:gd name="connsiteX15" fmla="*/ 5155588 w 10988842"/>
              <a:gd name="connsiteY15" fmla="*/ 6858000 h 6858001"/>
              <a:gd name="connsiteX16" fmla="*/ 7026442 w 10988842"/>
              <a:gd name="connsiteY16" fmla="*/ 6858000 h 6858001"/>
              <a:gd name="connsiteX17" fmla="*/ 7106654 w 10988842"/>
              <a:gd name="connsiteY17" fmla="*/ 6858000 h 6858001"/>
              <a:gd name="connsiteX18" fmla="*/ 10988842 w 10988842"/>
              <a:gd name="connsiteY18"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88842" h="6858001">
                <a:moveTo>
                  <a:pt x="10988842" y="0"/>
                </a:moveTo>
                <a:lnTo>
                  <a:pt x="7106654" y="0"/>
                </a:lnTo>
                <a:lnTo>
                  <a:pt x="7026442" y="0"/>
                </a:lnTo>
                <a:lnTo>
                  <a:pt x="5155588" y="0"/>
                </a:lnTo>
                <a:lnTo>
                  <a:pt x="5055347" y="0"/>
                </a:lnTo>
                <a:lnTo>
                  <a:pt x="2857211" y="0"/>
                </a:lnTo>
                <a:lnTo>
                  <a:pt x="2857211" y="1"/>
                </a:lnTo>
                <a:lnTo>
                  <a:pt x="925228" y="1"/>
                </a:lnTo>
                <a:lnTo>
                  <a:pt x="814939" y="179496"/>
                </a:lnTo>
                <a:cubicBezTo>
                  <a:pt x="305830" y="1049185"/>
                  <a:pt x="0" y="2164147"/>
                  <a:pt x="0" y="3379809"/>
                </a:cubicBezTo>
                <a:cubicBezTo>
                  <a:pt x="0" y="4682305"/>
                  <a:pt x="351081" y="5869200"/>
                  <a:pt x="927109" y="6762677"/>
                </a:cubicBezTo>
                <a:lnTo>
                  <a:pt x="991575" y="6858001"/>
                </a:lnTo>
                <a:lnTo>
                  <a:pt x="3353040" y="6858001"/>
                </a:lnTo>
                <a:lnTo>
                  <a:pt x="3353040" y="6858000"/>
                </a:lnTo>
                <a:lnTo>
                  <a:pt x="5055347" y="6858000"/>
                </a:lnTo>
                <a:lnTo>
                  <a:pt x="5155588" y="6858000"/>
                </a:lnTo>
                <a:lnTo>
                  <a:pt x="7026442" y="6858000"/>
                </a:lnTo>
                <a:lnTo>
                  <a:pt x="7106654" y="6858000"/>
                </a:lnTo>
                <a:lnTo>
                  <a:pt x="10988842" y="6858000"/>
                </a:lnTo>
                <a:close/>
              </a:path>
            </a:pathLst>
          </a:custGeom>
          <a:gradFill>
            <a:gsLst>
              <a:gs pos="0">
                <a:srgbClr val="051923"/>
              </a:gs>
              <a:gs pos="100000">
                <a:srgbClr val="003554"/>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4" name="Rounded Rectangle 3">
            <a:extLst>
              <a:ext uri="{FF2B5EF4-FFF2-40B4-BE49-F238E27FC236}">
                <a16:creationId xmlns:a16="http://schemas.microsoft.com/office/drawing/2014/main" id="{7DAAFAD0-036C-E6CE-5D51-7924BD4AD9BF}"/>
              </a:ext>
            </a:extLst>
          </p:cNvPr>
          <p:cNvSpPr/>
          <p:nvPr userDrawn="1"/>
        </p:nvSpPr>
        <p:spPr>
          <a:xfrm>
            <a:off x="3918387" y="751611"/>
            <a:ext cx="2936794" cy="2584715"/>
          </a:xfrm>
          <a:prstGeom prst="roundRect">
            <a:avLst>
              <a:gd name="adj" fmla="val 2647"/>
            </a:avLst>
          </a:prstGeom>
          <a:noFill/>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6" name="Rounded Rectangle 15">
            <a:extLst>
              <a:ext uri="{FF2B5EF4-FFF2-40B4-BE49-F238E27FC236}">
                <a16:creationId xmlns:a16="http://schemas.microsoft.com/office/drawing/2014/main" id="{D805361B-4CA7-ADCB-6872-2635D5C3EE36}"/>
              </a:ext>
            </a:extLst>
          </p:cNvPr>
          <p:cNvSpPr/>
          <p:nvPr userDrawn="1"/>
        </p:nvSpPr>
        <p:spPr>
          <a:xfrm>
            <a:off x="893532" y="751610"/>
            <a:ext cx="2936794" cy="2584715"/>
          </a:xfrm>
          <a:prstGeom prst="roundRect">
            <a:avLst>
              <a:gd name="adj" fmla="val 2647"/>
            </a:avLst>
          </a:prstGeom>
          <a:noFill/>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7" name="Rounded Rectangle 16">
            <a:extLst>
              <a:ext uri="{FF2B5EF4-FFF2-40B4-BE49-F238E27FC236}">
                <a16:creationId xmlns:a16="http://schemas.microsoft.com/office/drawing/2014/main" id="{DC8BF1EC-0482-89A6-D0EF-D9B8F4E181A2}"/>
              </a:ext>
            </a:extLst>
          </p:cNvPr>
          <p:cNvSpPr/>
          <p:nvPr userDrawn="1"/>
        </p:nvSpPr>
        <p:spPr>
          <a:xfrm>
            <a:off x="3918387" y="3453736"/>
            <a:ext cx="2936794" cy="2584715"/>
          </a:xfrm>
          <a:prstGeom prst="roundRect">
            <a:avLst>
              <a:gd name="adj" fmla="val 2647"/>
            </a:avLst>
          </a:prstGeom>
          <a:noFill/>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8" name="Rounded Rectangle 17">
            <a:extLst>
              <a:ext uri="{FF2B5EF4-FFF2-40B4-BE49-F238E27FC236}">
                <a16:creationId xmlns:a16="http://schemas.microsoft.com/office/drawing/2014/main" id="{AFAA26D8-B95B-03F1-54A3-A3C324B571FB}"/>
              </a:ext>
            </a:extLst>
          </p:cNvPr>
          <p:cNvSpPr/>
          <p:nvPr userDrawn="1"/>
        </p:nvSpPr>
        <p:spPr>
          <a:xfrm>
            <a:off x="893532" y="3453735"/>
            <a:ext cx="2936794" cy="2584715"/>
          </a:xfrm>
          <a:prstGeom prst="roundRect">
            <a:avLst>
              <a:gd name="adj" fmla="val 2647"/>
            </a:avLst>
          </a:prstGeom>
          <a:noFill/>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2" name="Text Placeholder 30">
            <a:extLst>
              <a:ext uri="{FF2B5EF4-FFF2-40B4-BE49-F238E27FC236}">
                <a16:creationId xmlns:a16="http://schemas.microsoft.com/office/drawing/2014/main" id="{3220EC10-A907-E427-6F5E-C1AB6AEF1D2B}"/>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1225873608"/>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Plain 1">
    <p:bg>
      <p:bgPr>
        <a:gradFill>
          <a:gsLst>
            <a:gs pos="0">
              <a:srgbClr val="051923"/>
            </a:gs>
            <a:gs pos="100000">
              <a:srgbClr val="003554"/>
            </a:gs>
          </a:gsLst>
          <a:lin ang="5400000" scaled="1"/>
        </a:gradFill>
        <a:effectLst/>
      </p:bgPr>
    </p:bg>
    <p:spTree>
      <p:nvGrpSpPr>
        <p:cNvPr id="1" name=""/>
        <p:cNvGrpSpPr/>
        <p:nvPr/>
      </p:nvGrpSpPr>
      <p:grpSpPr>
        <a:xfrm>
          <a:off x="0" y="0"/>
          <a:ext cx="0" cy="0"/>
          <a:chOff x="0" y="0"/>
          <a:chExt cx="0" cy="0"/>
        </a:xfrm>
      </p:grpSpPr>
      <p:pic>
        <p:nvPicPr>
          <p:cNvPr id="2" name="Google Shape;173;p44">
            <a:extLst>
              <a:ext uri="{FF2B5EF4-FFF2-40B4-BE49-F238E27FC236}">
                <a16:creationId xmlns:a16="http://schemas.microsoft.com/office/drawing/2014/main" id="{664C5DC9-0510-7D21-530D-537270E44DF4}"/>
              </a:ext>
            </a:extLst>
          </p:cNvPr>
          <p:cNvPicPr preferRelativeResize="0"/>
          <p:nvPr userDrawn="1"/>
        </p:nvPicPr>
        <p:blipFill rotWithShape="1">
          <a:blip r:embed="rId2">
            <a:alphaModFix/>
          </a:blip>
          <a:srcRect l="4278" t="5668" b="-1"/>
          <a:stretch/>
        </p:blipFill>
        <p:spPr>
          <a:xfrm>
            <a:off x="1" y="3"/>
            <a:ext cx="9144003" cy="6857999"/>
          </a:xfrm>
          <a:prstGeom prst="rect">
            <a:avLst/>
          </a:prstGeom>
          <a:noFill/>
          <a:ln>
            <a:noFill/>
          </a:ln>
        </p:spPr>
      </p:pic>
      <p:sp>
        <p:nvSpPr>
          <p:cNvPr id="3" name="Google Shape;174;p44">
            <a:extLst>
              <a:ext uri="{FF2B5EF4-FFF2-40B4-BE49-F238E27FC236}">
                <a16:creationId xmlns:a16="http://schemas.microsoft.com/office/drawing/2014/main" id="{6D8B26E3-DF43-FFD9-D8BF-06CBF0941503}"/>
              </a:ext>
            </a:extLst>
          </p:cNvPr>
          <p:cNvSpPr/>
          <p:nvPr userDrawn="1"/>
        </p:nvSpPr>
        <p:spPr>
          <a:xfrm>
            <a:off x="0" y="3"/>
            <a:ext cx="9144000" cy="6857999"/>
          </a:xfrm>
          <a:prstGeom prst="rect">
            <a:avLst/>
          </a:prstGeom>
          <a:solidFill>
            <a:srgbClr val="003554">
              <a:alpha val="88627"/>
            </a:srgbClr>
          </a:solidFill>
          <a:ln>
            <a:noFill/>
          </a:ln>
        </p:spPr>
        <p:txBody>
          <a:bodyPr spcFirstLastPara="1" wrap="square" lIns="91425" tIns="91425" rIns="91425" bIns="91425" anchor="ctr" anchorCtr="0">
            <a:noAutofit/>
          </a:bodyPr>
          <a:lstStyle/>
          <a:p>
            <a:pPr algn="ctr"/>
            <a:endParaRPr sz="1800"/>
          </a:p>
        </p:txBody>
      </p:sp>
      <p:sp>
        <p:nvSpPr>
          <p:cNvPr id="12" name="Text Placeholder 4">
            <a:extLst>
              <a:ext uri="{FF2B5EF4-FFF2-40B4-BE49-F238E27FC236}">
                <a16:creationId xmlns:a16="http://schemas.microsoft.com/office/drawing/2014/main" id="{A8053696-BA29-3528-3487-AFB507500D77}"/>
              </a:ext>
            </a:extLst>
          </p:cNvPr>
          <p:cNvSpPr>
            <a:spLocks noGrp="1"/>
          </p:cNvSpPr>
          <p:nvPr>
            <p:ph type="body" sz="quarter" idx="10" hasCustomPrompt="1"/>
          </p:nvPr>
        </p:nvSpPr>
        <p:spPr>
          <a:xfrm>
            <a:off x="3189925" y="2703019"/>
            <a:ext cx="4610100" cy="879336"/>
          </a:xfrm>
        </p:spPr>
        <p:txBody>
          <a:bodyPr anchor="ctr">
            <a:normAutofit/>
          </a:bodyPr>
          <a:lstStyle>
            <a:lvl1pPr algn="l">
              <a:lnSpc>
                <a:spcPct val="100000"/>
              </a:lnSpc>
              <a:defRPr sz="3600" b="1">
                <a:solidFill>
                  <a:schemeClr val="bg1"/>
                </a:solidFill>
              </a:defRPr>
            </a:lvl1pPr>
          </a:lstStyle>
          <a:p>
            <a:pPr lvl="0"/>
            <a:r>
              <a:rPr lang="en-US"/>
              <a:t>Title Goes Here</a:t>
            </a:r>
          </a:p>
        </p:txBody>
      </p:sp>
      <p:sp>
        <p:nvSpPr>
          <p:cNvPr id="13" name="Text Placeholder 4">
            <a:extLst>
              <a:ext uri="{FF2B5EF4-FFF2-40B4-BE49-F238E27FC236}">
                <a16:creationId xmlns:a16="http://schemas.microsoft.com/office/drawing/2014/main" id="{31858F1B-51A1-AFC7-D4B6-0561BC600DEA}"/>
              </a:ext>
            </a:extLst>
          </p:cNvPr>
          <p:cNvSpPr>
            <a:spLocks noGrp="1"/>
          </p:cNvSpPr>
          <p:nvPr>
            <p:ph type="body" sz="quarter" idx="11" hasCustomPrompt="1"/>
          </p:nvPr>
        </p:nvSpPr>
        <p:spPr>
          <a:xfrm>
            <a:off x="3189925" y="3582356"/>
            <a:ext cx="4610100" cy="494027"/>
          </a:xfrm>
        </p:spPr>
        <p:txBody>
          <a:bodyPr anchor="ctr">
            <a:normAutofit/>
          </a:bodyPr>
          <a:lstStyle>
            <a:lvl1pPr algn="l">
              <a:defRPr sz="2100" b="0">
                <a:solidFill>
                  <a:schemeClr val="accent4"/>
                </a:solidFill>
              </a:defRPr>
            </a:lvl1pPr>
          </a:lstStyle>
          <a:p>
            <a:pPr lvl="0"/>
            <a:r>
              <a:rPr lang="en-US"/>
              <a:t>Subtitle Goes Here</a:t>
            </a:r>
          </a:p>
        </p:txBody>
      </p:sp>
      <p:sp>
        <p:nvSpPr>
          <p:cNvPr id="18" name="Text Placeholder 4">
            <a:extLst>
              <a:ext uri="{FF2B5EF4-FFF2-40B4-BE49-F238E27FC236}">
                <a16:creationId xmlns:a16="http://schemas.microsoft.com/office/drawing/2014/main" id="{DF984BCA-7BD0-1324-38E9-D340658BFA35}"/>
              </a:ext>
            </a:extLst>
          </p:cNvPr>
          <p:cNvSpPr>
            <a:spLocks noGrp="1"/>
          </p:cNvSpPr>
          <p:nvPr>
            <p:ph type="body" sz="quarter" idx="12" hasCustomPrompt="1"/>
          </p:nvPr>
        </p:nvSpPr>
        <p:spPr>
          <a:xfrm>
            <a:off x="3189925" y="4095989"/>
            <a:ext cx="4610100" cy="497845"/>
          </a:xfrm>
        </p:spPr>
        <p:txBody>
          <a:bodyPr anchor="ctr">
            <a:normAutofit/>
          </a:bodyPr>
          <a:lstStyle>
            <a:lvl1pPr algn="l">
              <a:defRPr sz="2100" b="0">
                <a:solidFill>
                  <a:schemeClr val="bg1"/>
                </a:solidFill>
              </a:defRPr>
            </a:lvl1pPr>
          </a:lstStyle>
          <a:p>
            <a:pPr lvl="0"/>
            <a:r>
              <a:rPr lang="en-US"/>
              <a:t>Month xx, 20xx</a:t>
            </a:r>
          </a:p>
        </p:txBody>
      </p:sp>
      <p:sp>
        <p:nvSpPr>
          <p:cNvPr id="7" name="Picture Placeholder 6">
            <a:extLst>
              <a:ext uri="{FF2B5EF4-FFF2-40B4-BE49-F238E27FC236}">
                <a16:creationId xmlns:a16="http://schemas.microsoft.com/office/drawing/2014/main" id="{884D220C-6221-F7DC-9A99-10E41B449B98}"/>
              </a:ext>
            </a:extLst>
          </p:cNvPr>
          <p:cNvSpPr>
            <a:spLocks noGrp="1"/>
          </p:cNvSpPr>
          <p:nvPr>
            <p:ph type="pic" sz="quarter" idx="19" hasCustomPrompt="1"/>
          </p:nvPr>
        </p:nvSpPr>
        <p:spPr>
          <a:xfrm>
            <a:off x="1343976" y="2420305"/>
            <a:ext cx="1675450" cy="2451100"/>
          </a:xfrm>
        </p:spPr>
        <p:txBody>
          <a:bodyPr/>
          <a:lstStyle>
            <a:lvl1pPr>
              <a:defRPr sz="1500"/>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solidFill>
                  <a:schemeClr val="bg1"/>
                </a:solidFill>
              </a:rPr>
              <a:t>Add vertical blue and white KCM logo here. </a:t>
            </a:r>
          </a:p>
          <a:p>
            <a:endParaRPr lang="en-US"/>
          </a:p>
        </p:txBody>
      </p:sp>
    </p:spTree>
    <p:extLst>
      <p:ext uri="{BB962C8B-B14F-4D97-AF65-F5344CB8AC3E}">
        <p14:creationId xmlns:p14="http://schemas.microsoft.com/office/powerpoint/2010/main" val="197155878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nsition 2">
    <p:bg>
      <p:bgPr>
        <a:gradFill>
          <a:gsLst>
            <a:gs pos="0">
              <a:srgbClr val="051923"/>
            </a:gs>
            <a:gs pos="100000">
              <a:srgbClr val="003554"/>
            </a:gs>
          </a:gsLst>
          <a:lin ang="5400000" scaled="1"/>
        </a:gradFill>
        <a:effectLst/>
      </p:bgPr>
    </p:bg>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E9AC8DFE-703E-80E8-1631-388042873278}"/>
              </a:ext>
            </a:extLst>
          </p:cNvPr>
          <p:cNvSpPr/>
          <p:nvPr userDrawn="1"/>
        </p:nvSpPr>
        <p:spPr>
          <a:xfrm>
            <a:off x="1" y="2673607"/>
            <a:ext cx="9140763" cy="4184399"/>
          </a:xfrm>
          <a:custGeom>
            <a:avLst/>
            <a:gdLst>
              <a:gd name="connsiteX0" fmla="*/ 6188866 w 12202674"/>
              <a:gd name="connsiteY0" fmla="*/ 0 h 4184399"/>
              <a:gd name="connsiteX1" fmla="*/ 11883293 w 12202674"/>
              <a:gd name="connsiteY1" fmla="*/ 1016997 h 4184399"/>
              <a:gd name="connsiteX2" fmla="*/ 12202674 w 12202674"/>
              <a:gd name="connsiteY2" fmla="*/ 1154631 h 4184399"/>
              <a:gd name="connsiteX3" fmla="*/ 12202674 w 12202674"/>
              <a:gd name="connsiteY3" fmla="*/ 4184399 h 4184399"/>
              <a:gd name="connsiteX4" fmla="*/ 0 w 12202674"/>
              <a:gd name="connsiteY4" fmla="*/ 4184399 h 4184399"/>
              <a:gd name="connsiteX5" fmla="*/ 0 w 12202674"/>
              <a:gd name="connsiteY5" fmla="*/ 1237428 h 4184399"/>
              <a:gd name="connsiteX6" fmla="*/ 169613 w 12202674"/>
              <a:gd name="connsiteY6" fmla="*/ 1156978 h 4184399"/>
              <a:gd name="connsiteX7" fmla="*/ 6188866 w 12202674"/>
              <a:gd name="connsiteY7" fmla="*/ 0 h 418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2674" h="4184399">
                <a:moveTo>
                  <a:pt x="6188866" y="0"/>
                </a:moveTo>
                <a:cubicBezTo>
                  <a:pt x="8351936" y="0"/>
                  <a:pt x="10335826" y="381658"/>
                  <a:pt x="11883293" y="1016997"/>
                </a:cubicBezTo>
                <a:lnTo>
                  <a:pt x="12202674" y="1154631"/>
                </a:lnTo>
                <a:lnTo>
                  <a:pt x="12202674" y="4184399"/>
                </a:lnTo>
                <a:lnTo>
                  <a:pt x="0" y="4184399"/>
                </a:lnTo>
                <a:lnTo>
                  <a:pt x="0" y="1237428"/>
                </a:lnTo>
                <a:lnTo>
                  <a:pt x="169613" y="1156978"/>
                </a:lnTo>
                <a:cubicBezTo>
                  <a:pt x="1759408" y="438128"/>
                  <a:pt x="3871291" y="0"/>
                  <a:pt x="6188866" y="0"/>
                </a:cubicBezTo>
                <a:close/>
              </a:path>
            </a:pathLst>
          </a:custGeom>
          <a:solidFill>
            <a:srgbClr val="05192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33" name="Rounded Rectangle 32">
            <a:extLst>
              <a:ext uri="{FF2B5EF4-FFF2-40B4-BE49-F238E27FC236}">
                <a16:creationId xmlns:a16="http://schemas.microsoft.com/office/drawing/2014/main" id="{025555DD-602C-4F07-3462-19622A38F8F0}"/>
              </a:ext>
            </a:extLst>
          </p:cNvPr>
          <p:cNvSpPr/>
          <p:nvPr userDrawn="1"/>
        </p:nvSpPr>
        <p:spPr>
          <a:xfrm>
            <a:off x="882250" y="1287018"/>
            <a:ext cx="7518800" cy="4529711"/>
          </a:xfrm>
          <a:prstGeom prst="roundRect">
            <a:avLst>
              <a:gd name="adj" fmla="val 5014"/>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4" name="Rounded Rectangle 33">
            <a:extLst>
              <a:ext uri="{FF2B5EF4-FFF2-40B4-BE49-F238E27FC236}">
                <a16:creationId xmlns:a16="http://schemas.microsoft.com/office/drawing/2014/main" id="{26C87B0B-CD28-354B-A3E4-42A455D09463}"/>
              </a:ext>
            </a:extLst>
          </p:cNvPr>
          <p:cNvSpPr/>
          <p:nvPr userDrawn="1"/>
        </p:nvSpPr>
        <p:spPr>
          <a:xfrm>
            <a:off x="800101" y="1164147"/>
            <a:ext cx="7518800" cy="4529711"/>
          </a:xfrm>
          <a:prstGeom prst="roundRect">
            <a:avLst>
              <a:gd name="adj" fmla="val 3829"/>
            </a:avLst>
          </a:prstGeom>
          <a:gradFill>
            <a:gsLst>
              <a:gs pos="89000">
                <a:srgbClr val="0065A2"/>
              </a:gs>
              <a:gs pos="0">
                <a:srgbClr val="0582CA"/>
              </a:gs>
            </a:gsLst>
            <a:lin ang="54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6" name="Title Placeholder 1">
            <a:extLst>
              <a:ext uri="{FF2B5EF4-FFF2-40B4-BE49-F238E27FC236}">
                <a16:creationId xmlns:a16="http://schemas.microsoft.com/office/drawing/2014/main" id="{1A6C08AE-729D-721A-31A6-B8BA689EA403}"/>
              </a:ext>
            </a:extLst>
          </p:cNvPr>
          <p:cNvSpPr>
            <a:spLocks noGrp="1"/>
          </p:cNvSpPr>
          <p:nvPr>
            <p:ph type="title" hasCustomPrompt="1"/>
          </p:nvPr>
        </p:nvSpPr>
        <p:spPr>
          <a:xfrm>
            <a:off x="1143825" y="2425787"/>
            <a:ext cx="6686550" cy="1899551"/>
          </a:xfrm>
          <a:prstGeom prst="rect">
            <a:avLst/>
          </a:prstGeom>
        </p:spPr>
        <p:txBody>
          <a:bodyPr vert="horz" lIns="0" tIns="45720" rIns="0" bIns="45720" rtlCol="0" anchor="ctr">
            <a:normAutofit/>
          </a:bodyPr>
          <a:lstStyle>
            <a:lvl1pPr algn="ctr">
              <a:lnSpc>
                <a:spcPct val="100000"/>
              </a:lnSpc>
              <a:defRPr sz="3600">
                <a:solidFill>
                  <a:schemeClr val="bg1"/>
                </a:solidFill>
              </a:defRPr>
            </a:lvl1pPr>
          </a:lstStyle>
          <a:p>
            <a:r>
              <a:rPr lang="en-US"/>
              <a:t>Title Goes Here</a:t>
            </a:r>
          </a:p>
        </p:txBody>
      </p:sp>
    </p:spTree>
    <p:extLst>
      <p:ext uri="{BB962C8B-B14F-4D97-AF65-F5344CB8AC3E}">
        <p14:creationId xmlns:p14="http://schemas.microsoft.com/office/powerpoint/2010/main" val="18039067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Plain 2">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A8053696-BA29-3528-3487-AFB507500D77}"/>
              </a:ext>
            </a:extLst>
          </p:cNvPr>
          <p:cNvSpPr>
            <a:spLocks noGrp="1"/>
          </p:cNvSpPr>
          <p:nvPr>
            <p:ph type="body" sz="quarter" idx="10" hasCustomPrompt="1"/>
          </p:nvPr>
        </p:nvSpPr>
        <p:spPr>
          <a:xfrm>
            <a:off x="3189925" y="2703019"/>
            <a:ext cx="4610100" cy="879336"/>
          </a:xfrm>
        </p:spPr>
        <p:txBody>
          <a:bodyPr anchor="ctr">
            <a:normAutofit/>
          </a:bodyPr>
          <a:lstStyle>
            <a:lvl1pPr algn="l">
              <a:lnSpc>
                <a:spcPct val="100000"/>
              </a:lnSpc>
              <a:defRPr sz="3600" b="1">
                <a:solidFill>
                  <a:schemeClr val="bg1"/>
                </a:solidFill>
              </a:defRPr>
            </a:lvl1pPr>
          </a:lstStyle>
          <a:p>
            <a:pPr lvl="0"/>
            <a:r>
              <a:rPr lang="en-US"/>
              <a:t>Title Goes Here</a:t>
            </a:r>
          </a:p>
        </p:txBody>
      </p:sp>
      <p:sp>
        <p:nvSpPr>
          <p:cNvPr id="13" name="Text Placeholder 4">
            <a:extLst>
              <a:ext uri="{FF2B5EF4-FFF2-40B4-BE49-F238E27FC236}">
                <a16:creationId xmlns:a16="http://schemas.microsoft.com/office/drawing/2014/main" id="{31858F1B-51A1-AFC7-D4B6-0561BC600DEA}"/>
              </a:ext>
            </a:extLst>
          </p:cNvPr>
          <p:cNvSpPr>
            <a:spLocks noGrp="1"/>
          </p:cNvSpPr>
          <p:nvPr>
            <p:ph type="body" sz="quarter" idx="11" hasCustomPrompt="1"/>
          </p:nvPr>
        </p:nvSpPr>
        <p:spPr>
          <a:xfrm>
            <a:off x="3189925" y="3582356"/>
            <a:ext cx="4610100" cy="494027"/>
          </a:xfrm>
        </p:spPr>
        <p:txBody>
          <a:bodyPr anchor="ctr">
            <a:normAutofit/>
          </a:bodyPr>
          <a:lstStyle>
            <a:lvl1pPr algn="l">
              <a:defRPr sz="2100" b="0">
                <a:solidFill>
                  <a:schemeClr val="accent4"/>
                </a:solidFill>
              </a:defRPr>
            </a:lvl1pPr>
          </a:lstStyle>
          <a:p>
            <a:pPr lvl="0"/>
            <a:r>
              <a:rPr lang="en-US"/>
              <a:t>Subtitle Goes Here</a:t>
            </a:r>
          </a:p>
        </p:txBody>
      </p:sp>
      <p:sp>
        <p:nvSpPr>
          <p:cNvPr id="18" name="Text Placeholder 4">
            <a:extLst>
              <a:ext uri="{FF2B5EF4-FFF2-40B4-BE49-F238E27FC236}">
                <a16:creationId xmlns:a16="http://schemas.microsoft.com/office/drawing/2014/main" id="{DF984BCA-7BD0-1324-38E9-D340658BFA35}"/>
              </a:ext>
            </a:extLst>
          </p:cNvPr>
          <p:cNvSpPr>
            <a:spLocks noGrp="1"/>
          </p:cNvSpPr>
          <p:nvPr>
            <p:ph type="body" sz="quarter" idx="12" hasCustomPrompt="1"/>
          </p:nvPr>
        </p:nvSpPr>
        <p:spPr>
          <a:xfrm>
            <a:off x="3189925" y="4095989"/>
            <a:ext cx="4610100" cy="497845"/>
          </a:xfrm>
        </p:spPr>
        <p:txBody>
          <a:bodyPr anchor="ctr">
            <a:normAutofit/>
          </a:bodyPr>
          <a:lstStyle>
            <a:lvl1pPr algn="l">
              <a:defRPr sz="2100" b="0">
                <a:solidFill>
                  <a:schemeClr val="bg1"/>
                </a:solidFill>
              </a:defRPr>
            </a:lvl1pPr>
          </a:lstStyle>
          <a:p>
            <a:pPr lvl="0"/>
            <a:r>
              <a:rPr lang="en-US"/>
              <a:t>Month xx, 20xx</a:t>
            </a:r>
          </a:p>
        </p:txBody>
      </p:sp>
      <p:sp>
        <p:nvSpPr>
          <p:cNvPr id="7" name="Picture Placeholder 6">
            <a:extLst>
              <a:ext uri="{FF2B5EF4-FFF2-40B4-BE49-F238E27FC236}">
                <a16:creationId xmlns:a16="http://schemas.microsoft.com/office/drawing/2014/main" id="{884D220C-6221-F7DC-9A99-10E41B449B98}"/>
              </a:ext>
            </a:extLst>
          </p:cNvPr>
          <p:cNvSpPr>
            <a:spLocks noGrp="1"/>
          </p:cNvSpPr>
          <p:nvPr>
            <p:ph type="pic" sz="quarter" idx="19" hasCustomPrompt="1"/>
          </p:nvPr>
        </p:nvSpPr>
        <p:spPr>
          <a:xfrm>
            <a:off x="1343976" y="2420305"/>
            <a:ext cx="1675450" cy="2451100"/>
          </a:xfrm>
        </p:spPr>
        <p:txBody>
          <a:bodyPr/>
          <a:lstStyle>
            <a:lvl1pPr>
              <a:defRPr sz="1500"/>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solidFill>
                  <a:schemeClr val="bg1"/>
                </a:solidFill>
              </a:rPr>
              <a:t>Add vertical blue and white KCM logo here. </a:t>
            </a:r>
          </a:p>
          <a:p>
            <a:endParaRPr lang="en-US"/>
          </a:p>
        </p:txBody>
      </p:sp>
      <p:sp>
        <p:nvSpPr>
          <p:cNvPr id="8" name="Text Placeholder 4">
            <a:extLst>
              <a:ext uri="{FF2B5EF4-FFF2-40B4-BE49-F238E27FC236}">
                <a16:creationId xmlns:a16="http://schemas.microsoft.com/office/drawing/2014/main" id="{EA2256F6-6D26-2ADF-82ED-B80F73A5DC27}"/>
              </a:ext>
            </a:extLst>
          </p:cNvPr>
          <p:cNvSpPr>
            <a:spLocks noGrp="1"/>
          </p:cNvSpPr>
          <p:nvPr>
            <p:ph type="body" sz="quarter" idx="18" hasCustomPrompt="1"/>
          </p:nvPr>
        </p:nvSpPr>
        <p:spPr>
          <a:xfrm>
            <a:off x="190711" y="231820"/>
            <a:ext cx="3571665" cy="1025483"/>
          </a:xfrm>
        </p:spPr>
        <p:txBody>
          <a:bodyPr rIns="91440" anchor="ctr">
            <a:noAutofit/>
          </a:bodyPr>
          <a:lstStyle>
            <a:lvl1pPr algn="l">
              <a:defRPr sz="1050" b="0" i="1">
                <a:solidFill>
                  <a:schemeClr val="bg1"/>
                </a:solidFill>
              </a:defRPr>
            </a:lvl1pPr>
          </a:lstStyle>
          <a:p>
            <a:r>
              <a:rPr lang="en-US">
                <a:solidFill>
                  <a:schemeClr val="bg1"/>
                </a:solidFill>
              </a:rPr>
              <a:t>If applicable, add a photo to back layer. Arrange &gt; send to back. Add a square transparent overlay on top of photo with color #003554. Delete this text box when done.</a:t>
            </a:r>
          </a:p>
        </p:txBody>
      </p:sp>
    </p:spTree>
    <p:extLst>
      <p:ext uri="{BB962C8B-B14F-4D97-AF65-F5344CB8AC3E}">
        <p14:creationId xmlns:p14="http://schemas.microsoft.com/office/powerpoint/2010/main" val="2913096321"/>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Plain 3">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pic>
        <p:nvPicPr>
          <p:cNvPr id="5" name="Google Shape;173;p44">
            <a:extLst>
              <a:ext uri="{FF2B5EF4-FFF2-40B4-BE49-F238E27FC236}">
                <a16:creationId xmlns:a16="http://schemas.microsoft.com/office/drawing/2014/main" id="{34612AEB-DD7C-EF34-8D80-468CCB7FC6F2}"/>
              </a:ext>
            </a:extLst>
          </p:cNvPr>
          <p:cNvPicPr preferRelativeResize="0"/>
          <p:nvPr userDrawn="1"/>
        </p:nvPicPr>
        <p:blipFill rotWithShape="1">
          <a:blip r:embed="rId2">
            <a:alphaModFix/>
          </a:blip>
          <a:srcRect l="4278" t="5669" b="17216"/>
          <a:stretch/>
        </p:blipFill>
        <p:spPr>
          <a:xfrm>
            <a:off x="1" y="1"/>
            <a:ext cx="9144003" cy="5606320"/>
          </a:xfrm>
          <a:prstGeom prst="rect">
            <a:avLst/>
          </a:prstGeom>
          <a:noFill/>
          <a:ln>
            <a:noFill/>
          </a:ln>
        </p:spPr>
      </p:pic>
      <p:sp>
        <p:nvSpPr>
          <p:cNvPr id="6" name="Google Shape;174;p44">
            <a:extLst>
              <a:ext uri="{FF2B5EF4-FFF2-40B4-BE49-F238E27FC236}">
                <a16:creationId xmlns:a16="http://schemas.microsoft.com/office/drawing/2014/main" id="{E6EA7A32-EAA6-1885-1CE7-A9CF147C67F6}"/>
              </a:ext>
            </a:extLst>
          </p:cNvPr>
          <p:cNvSpPr/>
          <p:nvPr userDrawn="1"/>
        </p:nvSpPr>
        <p:spPr>
          <a:xfrm>
            <a:off x="-2" y="1"/>
            <a:ext cx="9144003" cy="5606321"/>
          </a:xfrm>
          <a:prstGeom prst="rect">
            <a:avLst/>
          </a:prstGeom>
          <a:solidFill>
            <a:srgbClr val="003554">
              <a:alpha val="88627"/>
            </a:srgbClr>
          </a:solidFill>
          <a:ln>
            <a:noFill/>
          </a:ln>
        </p:spPr>
        <p:txBody>
          <a:bodyPr spcFirstLastPara="1" wrap="square" lIns="91425" tIns="91425" rIns="91425" bIns="91425" anchor="ctr" anchorCtr="0">
            <a:noAutofit/>
          </a:bodyPr>
          <a:lstStyle/>
          <a:p>
            <a:pPr algn="ctr"/>
            <a:endParaRPr sz="1800"/>
          </a:p>
        </p:txBody>
      </p:sp>
      <p:sp>
        <p:nvSpPr>
          <p:cNvPr id="4" name="Rectangle 3">
            <a:extLst>
              <a:ext uri="{FF2B5EF4-FFF2-40B4-BE49-F238E27FC236}">
                <a16:creationId xmlns:a16="http://schemas.microsoft.com/office/drawing/2014/main" id="{DFDD6F23-FF07-4D82-BCC7-B5F1F82F5245}"/>
              </a:ext>
            </a:extLst>
          </p:cNvPr>
          <p:cNvSpPr/>
          <p:nvPr userDrawn="1"/>
        </p:nvSpPr>
        <p:spPr>
          <a:xfrm>
            <a:off x="0" y="5606323"/>
            <a:ext cx="9144000" cy="1251679"/>
          </a:xfrm>
          <a:prstGeom prst="rect">
            <a:avLst/>
          </a:prstGeom>
          <a:gradFill>
            <a:gsLst>
              <a:gs pos="0">
                <a:schemeClr val="tx2"/>
              </a:gs>
              <a:gs pos="100000">
                <a:srgbClr val="004D7C"/>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4">
            <a:extLst>
              <a:ext uri="{FF2B5EF4-FFF2-40B4-BE49-F238E27FC236}">
                <a16:creationId xmlns:a16="http://schemas.microsoft.com/office/drawing/2014/main" id="{08A16E8A-A8ED-F509-37EF-F36D408DC0F5}"/>
              </a:ext>
            </a:extLst>
          </p:cNvPr>
          <p:cNvSpPr>
            <a:spLocks noGrp="1"/>
          </p:cNvSpPr>
          <p:nvPr>
            <p:ph type="body" sz="quarter" idx="10" hasCustomPrompt="1"/>
          </p:nvPr>
        </p:nvSpPr>
        <p:spPr>
          <a:xfrm>
            <a:off x="2266950" y="3281432"/>
            <a:ext cx="4610100" cy="879336"/>
          </a:xfrm>
        </p:spPr>
        <p:txBody>
          <a:bodyPr rIns="0" anchor="ctr">
            <a:normAutofit/>
          </a:bodyPr>
          <a:lstStyle>
            <a:lvl1pPr algn="ctr">
              <a:lnSpc>
                <a:spcPct val="100000"/>
              </a:lnSpc>
              <a:defRPr sz="3600" b="1">
                <a:solidFill>
                  <a:schemeClr val="bg1"/>
                </a:solidFill>
              </a:defRPr>
            </a:lvl1pPr>
          </a:lstStyle>
          <a:p>
            <a:pPr lvl="0"/>
            <a:r>
              <a:rPr lang="en-US"/>
              <a:t>Title Goes Here</a:t>
            </a:r>
          </a:p>
        </p:txBody>
      </p:sp>
      <p:sp>
        <p:nvSpPr>
          <p:cNvPr id="8" name="Text Placeholder 4">
            <a:extLst>
              <a:ext uri="{FF2B5EF4-FFF2-40B4-BE49-F238E27FC236}">
                <a16:creationId xmlns:a16="http://schemas.microsoft.com/office/drawing/2014/main" id="{431BC9DE-E450-A42F-56FF-BD347F840E76}"/>
              </a:ext>
            </a:extLst>
          </p:cNvPr>
          <p:cNvSpPr>
            <a:spLocks noGrp="1"/>
          </p:cNvSpPr>
          <p:nvPr>
            <p:ph type="body" sz="quarter" idx="11" hasCustomPrompt="1"/>
          </p:nvPr>
        </p:nvSpPr>
        <p:spPr>
          <a:xfrm>
            <a:off x="2266950" y="4160770"/>
            <a:ext cx="4610100" cy="494027"/>
          </a:xfrm>
        </p:spPr>
        <p:txBody>
          <a:bodyPr rIns="0" anchor="ctr">
            <a:normAutofit/>
          </a:bodyPr>
          <a:lstStyle>
            <a:lvl1pPr algn="ctr">
              <a:defRPr sz="2100" b="0">
                <a:solidFill>
                  <a:schemeClr val="accent4"/>
                </a:solidFill>
              </a:defRPr>
            </a:lvl1pPr>
          </a:lstStyle>
          <a:p>
            <a:pPr lvl="0"/>
            <a:r>
              <a:rPr lang="en-US"/>
              <a:t>Subtitle Goes Here</a:t>
            </a:r>
          </a:p>
        </p:txBody>
      </p:sp>
      <p:sp>
        <p:nvSpPr>
          <p:cNvPr id="12" name="Text Placeholder 4">
            <a:extLst>
              <a:ext uri="{FF2B5EF4-FFF2-40B4-BE49-F238E27FC236}">
                <a16:creationId xmlns:a16="http://schemas.microsoft.com/office/drawing/2014/main" id="{2DF00813-F5E9-5066-5C30-280AE37F7D5E}"/>
              </a:ext>
            </a:extLst>
          </p:cNvPr>
          <p:cNvSpPr>
            <a:spLocks noGrp="1"/>
          </p:cNvSpPr>
          <p:nvPr>
            <p:ph type="body" sz="quarter" idx="13" hasCustomPrompt="1"/>
          </p:nvPr>
        </p:nvSpPr>
        <p:spPr>
          <a:xfrm>
            <a:off x="2266950" y="5913615"/>
            <a:ext cx="4610100" cy="497845"/>
          </a:xfrm>
        </p:spPr>
        <p:txBody>
          <a:bodyPr rIns="0" anchor="ctr">
            <a:normAutofit/>
          </a:bodyPr>
          <a:lstStyle>
            <a:lvl1pPr algn="ctr">
              <a:defRPr sz="2100" b="0">
                <a:solidFill>
                  <a:schemeClr val="bg1"/>
                </a:solidFill>
              </a:defRPr>
            </a:lvl1pPr>
          </a:lstStyle>
          <a:p>
            <a:pPr lvl="0"/>
            <a:r>
              <a:rPr lang="en-US"/>
              <a:t>Month xx, 20xx</a:t>
            </a:r>
          </a:p>
        </p:txBody>
      </p:sp>
      <p:pic>
        <p:nvPicPr>
          <p:cNvPr id="2" name="Google Shape;146;p40">
            <a:extLst>
              <a:ext uri="{FF2B5EF4-FFF2-40B4-BE49-F238E27FC236}">
                <a16:creationId xmlns:a16="http://schemas.microsoft.com/office/drawing/2014/main" id="{7AEA150A-698C-FFE7-1B85-DE5465E2D8C0}"/>
              </a:ext>
            </a:extLst>
          </p:cNvPr>
          <p:cNvPicPr preferRelativeResize="0"/>
          <p:nvPr userDrawn="1"/>
        </p:nvPicPr>
        <p:blipFill rotWithShape="1">
          <a:blip r:embed="rId3">
            <a:alphaModFix/>
          </a:blip>
          <a:srcRect l="5071" t="19304" r="5322" b="16666"/>
          <a:stretch/>
        </p:blipFill>
        <p:spPr>
          <a:xfrm>
            <a:off x="1878574" y="1420511"/>
            <a:ext cx="4998476" cy="1064927"/>
          </a:xfrm>
          <a:prstGeom prst="rect">
            <a:avLst/>
          </a:prstGeom>
          <a:noFill/>
          <a:ln>
            <a:noFill/>
          </a:ln>
        </p:spPr>
      </p:pic>
    </p:spTree>
    <p:extLst>
      <p:ext uri="{BB962C8B-B14F-4D97-AF65-F5344CB8AC3E}">
        <p14:creationId xmlns:p14="http://schemas.microsoft.com/office/powerpoint/2010/main" val="3324686012"/>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Plain 4">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DD6F23-FF07-4D82-BCC7-B5F1F82F5245}"/>
              </a:ext>
            </a:extLst>
          </p:cNvPr>
          <p:cNvSpPr/>
          <p:nvPr userDrawn="1"/>
        </p:nvSpPr>
        <p:spPr>
          <a:xfrm>
            <a:off x="0" y="5606323"/>
            <a:ext cx="9144000" cy="1251679"/>
          </a:xfrm>
          <a:prstGeom prst="rect">
            <a:avLst/>
          </a:prstGeom>
          <a:gradFill>
            <a:gsLst>
              <a:gs pos="0">
                <a:schemeClr val="tx2"/>
              </a:gs>
              <a:gs pos="100000">
                <a:srgbClr val="004D7C"/>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4">
            <a:extLst>
              <a:ext uri="{FF2B5EF4-FFF2-40B4-BE49-F238E27FC236}">
                <a16:creationId xmlns:a16="http://schemas.microsoft.com/office/drawing/2014/main" id="{08A16E8A-A8ED-F509-37EF-F36D408DC0F5}"/>
              </a:ext>
            </a:extLst>
          </p:cNvPr>
          <p:cNvSpPr>
            <a:spLocks noGrp="1"/>
          </p:cNvSpPr>
          <p:nvPr>
            <p:ph type="body" sz="quarter" idx="10" hasCustomPrompt="1"/>
          </p:nvPr>
        </p:nvSpPr>
        <p:spPr>
          <a:xfrm>
            <a:off x="2266950" y="3281432"/>
            <a:ext cx="4610100" cy="879336"/>
          </a:xfrm>
        </p:spPr>
        <p:txBody>
          <a:bodyPr rIns="0" anchor="ctr">
            <a:normAutofit/>
          </a:bodyPr>
          <a:lstStyle>
            <a:lvl1pPr algn="ctr">
              <a:lnSpc>
                <a:spcPct val="100000"/>
              </a:lnSpc>
              <a:defRPr sz="3600" b="1">
                <a:solidFill>
                  <a:schemeClr val="bg1"/>
                </a:solidFill>
              </a:defRPr>
            </a:lvl1pPr>
          </a:lstStyle>
          <a:p>
            <a:pPr lvl="0"/>
            <a:r>
              <a:rPr lang="en-US"/>
              <a:t>Title Goes Here</a:t>
            </a:r>
          </a:p>
        </p:txBody>
      </p:sp>
      <p:sp>
        <p:nvSpPr>
          <p:cNvPr id="8" name="Text Placeholder 4">
            <a:extLst>
              <a:ext uri="{FF2B5EF4-FFF2-40B4-BE49-F238E27FC236}">
                <a16:creationId xmlns:a16="http://schemas.microsoft.com/office/drawing/2014/main" id="{431BC9DE-E450-A42F-56FF-BD347F840E76}"/>
              </a:ext>
            </a:extLst>
          </p:cNvPr>
          <p:cNvSpPr>
            <a:spLocks noGrp="1"/>
          </p:cNvSpPr>
          <p:nvPr>
            <p:ph type="body" sz="quarter" idx="11" hasCustomPrompt="1"/>
          </p:nvPr>
        </p:nvSpPr>
        <p:spPr>
          <a:xfrm>
            <a:off x="2266950" y="4160770"/>
            <a:ext cx="4610100" cy="494027"/>
          </a:xfrm>
        </p:spPr>
        <p:txBody>
          <a:bodyPr rIns="0" anchor="ctr">
            <a:normAutofit/>
          </a:bodyPr>
          <a:lstStyle>
            <a:lvl1pPr algn="ctr">
              <a:defRPr sz="2100" b="0">
                <a:solidFill>
                  <a:schemeClr val="accent4"/>
                </a:solidFill>
              </a:defRPr>
            </a:lvl1pPr>
          </a:lstStyle>
          <a:p>
            <a:pPr lvl="0"/>
            <a:r>
              <a:rPr lang="en-US"/>
              <a:t>Subtitle Goes Here</a:t>
            </a:r>
          </a:p>
        </p:txBody>
      </p:sp>
      <p:sp>
        <p:nvSpPr>
          <p:cNvPr id="12" name="Text Placeholder 4">
            <a:extLst>
              <a:ext uri="{FF2B5EF4-FFF2-40B4-BE49-F238E27FC236}">
                <a16:creationId xmlns:a16="http://schemas.microsoft.com/office/drawing/2014/main" id="{2DF00813-F5E9-5066-5C30-280AE37F7D5E}"/>
              </a:ext>
            </a:extLst>
          </p:cNvPr>
          <p:cNvSpPr>
            <a:spLocks noGrp="1"/>
          </p:cNvSpPr>
          <p:nvPr>
            <p:ph type="body" sz="quarter" idx="13" hasCustomPrompt="1"/>
          </p:nvPr>
        </p:nvSpPr>
        <p:spPr>
          <a:xfrm>
            <a:off x="2266950" y="5913615"/>
            <a:ext cx="4610100" cy="497845"/>
          </a:xfrm>
        </p:spPr>
        <p:txBody>
          <a:bodyPr rIns="0" anchor="ctr">
            <a:normAutofit/>
          </a:bodyPr>
          <a:lstStyle>
            <a:lvl1pPr algn="ctr">
              <a:defRPr sz="2100" b="0">
                <a:solidFill>
                  <a:schemeClr val="bg1"/>
                </a:solidFill>
              </a:defRPr>
            </a:lvl1pPr>
          </a:lstStyle>
          <a:p>
            <a:pPr lvl="0"/>
            <a:r>
              <a:rPr lang="en-US"/>
              <a:t>Month xx, 20xx</a:t>
            </a:r>
          </a:p>
        </p:txBody>
      </p:sp>
      <p:sp>
        <p:nvSpPr>
          <p:cNvPr id="3" name="Text Placeholder 4">
            <a:extLst>
              <a:ext uri="{FF2B5EF4-FFF2-40B4-BE49-F238E27FC236}">
                <a16:creationId xmlns:a16="http://schemas.microsoft.com/office/drawing/2014/main" id="{E1DFF837-BC23-7A06-8BB4-75407B123286}"/>
              </a:ext>
            </a:extLst>
          </p:cNvPr>
          <p:cNvSpPr>
            <a:spLocks noGrp="1"/>
          </p:cNvSpPr>
          <p:nvPr>
            <p:ph type="body" sz="quarter" idx="18" hasCustomPrompt="1"/>
          </p:nvPr>
        </p:nvSpPr>
        <p:spPr>
          <a:xfrm>
            <a:off x="190711" y="231820"/>
            <a:ext cx="3571665" cy="1025483"/>
          </a:xfrm>
        </p:spPr>
        <p:txBody>
          <a:bodyPr rIns="91440" anchor="ctr">
            <a:noAutofit/>
          </a:bodyPr>
          <a:lstStyle>
            <a:lvl1pPr algn="l">
              <a:defRPr sz="1050" b="0" i="1">
                <a:solidFill>
                  <a:schemeClr val="bg1"/>
                </a:solidFill>
              </a:defRPr>
            </a:lvl1pPr>
          </a:lstStyle>
          <a:p>
            <a:r>
              <a:rPr lang="en-US">
                <a:solidFill>
                  <a:schemeClr val="bg1"/>
                </a:solidFill>
              </a:rPr>
              <a:t>If applicable, add a photo to back layer within this area. Arrange &gt; send to back. Add a square transparent overlay on top of photo with color #003554. Delete this text box when done.</a:t>
            </a:r>
          </a:p>
        </p:txBody>
      </p:sp>
      <p:pic>
        <p:nvPicPr>
          <p:cNvPr id="2" name="Google Shape;146;p40">
            <a:extLst>
              <a:ext uri="{FF2B5EF4-FFF2-40B4-BE49-F238E27FC236}">
                <a16:creationId xmlns:a16="http://schemas.microsoft.com/office/drawing/2014/main" id="{5E3C0104-C518-7233-1709-662391930118}"/>
              </a:ext>
            </a:extLst>
          </p:cNvPr>
          <p:cNvPicPr preferRelativeResize="0"/>
          <p:nvPr userDrawn="1"/>
        </p:nvPicPr>
        <p:blipFill rotWithShape="1">
          <a:blip r:embed="rId2">
            <a:alphaModFix/>
          </a:blip>
          <a:srcRect l="5071" t="19304" r="5322" b="16666"/>
          <a:stretch/>
        </p:blipFill>
        <p:spPr>
          <a:xfrm>
            <a:off x="1878574" y="1420511"/>
            <a:ext cx="4998476" cy="1064927"/>
          </a:xfrm>
          <a:prstGeom prst="rect">
            <a:avLst/>
          </a:prstGeom>
          <a:noFill/>
          <a:ln>
            <a:noFill/>
          </a:ln>
        </p:spPr>
      </p:pic>
    </p:spTree>
    <p:extLst>
      <p:ext uri="{BB962C8B-B14F-4D97-AF65-F5344CB8AC3E}">
        <p14:creationId xmlns:p14="http://schemas.microsoft.com/office/powerpoint/2010/main" val="1820473728"/>
      </p:ext>
    </p:extLst>
  </p:cSld>
  <p:clrMapOvr>
    <a:masterClrMapping/>
  </p:clrMapOvr>
  <p:extLst>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 Speaker 1">
    <p:bg>
      <p:bgPr>
        <a:gradFill>
          <a:gsLst>
            <a:gs pos="0">
              <a:schemeClr val="tx2"/>
            </a:gs>
            <a:gs pos="100000">
              <a:srgbClr val="004D7C"/>
            </a:gs>
          </a:gsLst>
          <a:lin ang="54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F4F69E-3816-C1E8-AE62-39B0D1256F49}"/>
              </a:ext>
            </a:extLst>
          </p:cNvPr>
          <p:cNvSpPr/>
          <p:nvPr userDrawn="1"/>
        </p:nvSpPr>
        <p:spPr>
          <a:xfrm>
            <a:off x="0" y="5778501"/>
            <a:ext cx="9144000" cy="1079500"/>
          </a:xfrm>
          <a:prstGeom prst="rect">
            <a:avLst/>
          </a:prstGeom>
          <a:gradFill>
            <a:gsLst>
              <a:gs pos="0">
                <a:schemeClr val="tx2"/>
              </a:gs>
              <a:gs pos="100000">
                <a:srgbClr val="004D7C"/>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6" name="Google Shape;173;p44">
            <a:extLst>
              <a:ext uri="{FF2B5EF4-FFF2-40B4-BE49-F238E27FC236}">
                <a16:creationId xmlns:a16="http://schemas.microsoft.com/office/drawing/2014/main" id="{D4A26D81-8892-5A21-8174-49952AEBD101}"/>
              </a:ext>
            </a:extLst>
          </p:cNvPr>
          <p:cNvPicPr preferRelativeResize="0"/>
          <p:nvPr userDrawn="1"/>
        </p:nvPicPr>
        <p:blipFill rotWithShape="1">
          <a:blip r:embed="rId2">
            <a:alphaModFix/>
          </a:blip>
          <a:srcRect l="4278" t="5669" b="14848"/>
          <a:stretch/>
        </p:blipFill>
        <p:spPr>
          <a:xfrm>
            <a:off x="1" y="2"/>
            <a:ext cx="9144003" cy="5778499"/>
          </a:xfrm>
          <a:prstGeom prst="rect">
            <a:avLst/>
          </a:prstGeom>
          <a:noFill/>
          <a:ln>
            <a:noFill/>
          </a:ln>
        </p:spPr>
      </p:pic>
      <p:sp>
        <p:nvSpPr>
          <p:cNvPr id="13" name="Google Shape;174;p44">
            <a:extLst>
              <a:ext uri="{FF2B5EF4-FFF2-40B4-BE49-F238E27FC236}">
                <a16:creationId xmlns:a16="http://schemas.microsoft.com/office/drawing/2014/main" id="{F07B0FD2-5BA1-7DF4-C3C2-EEBBE2D5D008}"/>
              </a:ext>
            </a:extLst>
          </p:cNvPr>
          <p:cNvSpPr/>
          <p:nvPr userDrawn="1"/>
        </p:nvSpPr>
        <p:spPr>
          <a:xfrm>
            <a:off x="0" y="2"/>
            <a:ext cx="9144000" cy="5778499"/>
          </a:xfrm>
          <a:prstGeom prst="rect">
            <a:avLst/>
          </a:prstGeom>
          <a:solidFill>
            <a:srgbClr val="003554">
              <a:alpha val="88627"/>
            </a:srgbClr>
          </a:solidFill>
          <a:ln>
            <a:noFill/>
          </a:ln>
        </p:spPr>
        <p:txBody>
          <a:bodyPr spcFirstLastPara="1" wrap="square" lIns="91425" tIns="91425" rIns="91425" bIns="91425" anchor="ctr" anchorCtr="0">
            <a:noAutofit/>
          </a:bodyPr>
          <a:lstStyle/>
          <a:p>
            <a:pPr algn="ctr"/>
            <a:endParaRPr sz="1800"/>
          </a:p>
        </p:txBody>
      </p:sp>
      <p:sp>
        <p:nvSpPr>
          <p:cNvPr id="25" name="Picture Placeholder 8">
            <a:extLst>
              <a:ext uri="{FF2B5EF4-FFF2-40B4-BE49-F238E27FC236}">
                <a16:creationId xmlns:a16="http://schemas.microsoft.com/office/drawing/2014/main" id="{7E344539-9206-713A-DA44-740206C68C2F}"/>
              </a:ext>
            </a:extLst>
          </p:cNvPr>
          <p:cNvSpPr>
            <a:spLocks noGrp="1"/>
          </p:cNvSpPr>
          <p:nvPr>
            <p:ph type="pic" sz="quarter" idx="14" hasCustomPrompt="1"/>
          </p:nvPr>
        </p:nvSpPr>
        <p:spPr>
          <a:xfrm>
            <a:off x="3887873" y="4675079"/>
            <a:ext cx="1368257" cy="1824341"/>
          </a:xfrm>
          <a:prstGeom prst="ellipse">
            <a:avLst/>
          </a:prstGeom>
        </p:spPr>
        <p:txBody>
          <a:bodyPr>
            <a:normAutofit/>
          </a:bodyPr>
          <a:lstStyle>
            <a:lvl1pPr>
              <a:defRPr sz="1500"/>
            </a:lvl1pPr>
          </a:lstStyle>
          <a:p>
            <a:r>
              <a:rPr lang="en-US"/>
              <a:t>Headshot</a:t>
            </a:r>
          </a:p>
        </p:txBody>
      </p:sp>
      <p:sp>
        <p:nvSpPr>
          <p:cNvPr id="26" name="Text Placeholder 4">
            <a:extLst>
              <a:ext uri="{FF2B5EF4-FFF2-40B4-BE49-F238E27FC236}">
                <a16:creationId xmlns:a16="http://schemas.microsoft.com/office/drawing/2014/main" id="{A5E4070E-4A41-273D-7C09-0E7F8CFFAA8A}"/>
              </a:ext>
            </a:extLst>
          </p:cNvPr>
          <p:cNvSpPr>
            <a:spLocks noGrp="1"/>
          </p:cNvSpPr>
          <p:nvPr>
            <p:ph type="body" sz="quarter" idx="10" hasCustomPrompt="1"/>
          </p:nvPr>
        </p:nvSpPr>
        <p:spPr>
          <a:xfrm>
            <a:off x="800100" y="1852531"/>
            <a:ext cx="7543800" cy="879336"/>
          </a:xfrm>
        </p:spPr>
        <p:txBody>
          <a:bodyPr rIns="0" anchor="ctr">
            <a:normAutofit/>
          </a:bodyPr>
          <a:lstStyle>
            <a:lvl1pPr algn="ctr">
              <a:lnSpc>
                <a:spcPct val="100000"/>
              </a:lnSpc>
              <a:defRPr sz="3600" b="1">
                <a:solidFill>
                  <a:schemeClr val="bg1"/>
                </a:solidFill>
              </a:defRPr>
            </a:lvl1pPr>
          </a:lstStyle>
          <a:p>
            <a:pPr lvl="0"/>
            <a:r>
              <a:rPr lang="en-US"/>
              <a:t>Title Goes Here</a:t>
            </a:r>
          </a:p>
        </p:txBody>
      </p:sp>
      <p:sp>
        <p:nvSpPr>
          <p:cNvPr id="27" name="Text Placeholder 4">
            <a:extLst>
              <a:ext uri="{FF2B5EF4-FFF2-40B4-BE49-F238E27FC236}">
                <a16:creationId xmlns:a16="http://schemas.microsoft.com/office/drawing/2014/main" id="{D173292A-2086-A475-1CFB-6367BC0E9AC0}"/>
              </a:ext>
            </a:extLst>
          </p:cNvPr>
          <p:cNvSpPr>
            <a:spLocks noGrp="1"/>
          </p:cNvSpPr>
          <p:nvPr>
            <p:ph type="body" sz="quarter" idx="11" hasCustomPrompt="1"/>
          </p:nvPr>
        </p:nvSpPr>
        <p:spPr>
          <a:xfrm>
            <a:off x="800100" y="2731869"/>
            <a:ext cx="7543800" cy="494027"/>
          </a:xfrm>
        </p:spPr>
        <p:txBody>
          <a:bodyPr rIns="0" anchor="ctr">
            <a:normAutofit/>
          </a:bodyPr>
          <a:lstStyle>
            <a:lvl1pPr algn="ctr">
              <a:defRPr sz="2100" b="0">
                <a:solidFill>
                  <a:schemeClr val="accent4"/>
                </a:solidFill>
              </a:defRPr>
            </a:lvl1pPr>
          </a:lstStyle>
          <a:p>
            <a:pPr lvl="0"/>
            <a:r>
              <a:rPr lang="en-US"/>
              <a:t>Subtitle Goes Here</a:t>
            </a:r>
          </a:p>
        </p:txBody>
      </p:sp>
      <p:sp>
        <p:nvSpPr>
          <p:cNvPr id="28" name="Text Placeholder 4">
            <a:extLst>
              <a:ext uri="{FF2B5EF4-FFF2-40B4-BE49-F238E27FC236}">
                <a16:creationId xmlns:a16="http://schemas.microsoft.com/office/drawing/2014/main" id="{85A19AB1-88AE-0FC2-1E9A-5851945CB998}"/>
              </a:ext>
            </a:extLst>
          </p:cNvPr>
          <p:cNvSpPr>
            <a:spLocks noGrp="1"/>
          </p:cNvSpPr>
          <p:nvPr>
            <p:ph type="body" sz="quarter" idx="13" hasCustomPrompt="1"/>
          </p:nvPr>
        </p:nvSpPr>
        <p:spPr>
          <a:xfrm>
            <a:off x="2266950" y="3274635"/>
            <a:ext cx="4610100" cy="497845"/>
          </a:xfrm>
        </p:spPr>
        <p:txBody>
          <a:bodyPr rIns="0" anchor="ctr">
            <a:normAutofit/>
          </a:bodyPr>
          <a:lstStyle>
            <a:lvl1pPr algn="ctr">
              <a:defRPr sz="2100" b="0">
                <a:solidFill>
                  <a:schemeClr val="bg1"/>
                </a:solidFill>
              </a:defRPr>
            </a:lvl1pPr>
          </a:lstStyle>
          <a:p>
            <a:pPr lvl="0"/>
            <a:r>
              <a:rPr lang="en-US"/>
              <a:t>Month xx, 20xx</a:t>
            </a:r>
          </a:p>
        </p:txBody>
      </p:sp>
      <p:sp>
        <p:nvSpPr>
          <p:cNvPr id="29" name="Text Placeholder 4">
            <a:extLst>
              <a:ext uri="{FF2B5EF4-FFF2-40B4-BE49-F238E27FC236}">
                <a16:creationId xmlns:a16="http://schemas.microsoft.com/office/drawing/2014/main" id="{FCE475CC-324F-C7A8-020F-6C9D029A8D14}"/>
              </a:ext>
            </a:extLst>
          </p:cNvPr>
          <p:cNvSpPr>
            <a:spLocks noGrp="1"/>
          </p:cNvSpPr>
          <p:nvPr>
            <p:ph type="body" sz="quarter" idx="15" hasCustomPrompt="1"/>
          </p:nvPr>
        </p:nvSpPr>
        <p:spPr>
          <a:xfrm>
            <a:off x="2266950" y="3967309"/>
            <a:ext cx="4610100" cy="497845"/>
          </a:xfrm>
        </p:spPr>
        <p:txBody>
          <a:bodyPr rIns="0" anchor="ctr">
            <a:normAutofit/>
          </a:bodyPr>
          <a:lstStyle>
            <a:lvl1pPr algn="ctr">
              <a:defRPr sz="1200" b="1">
                <a:solidFill>
                  <a:schemeClr val="bg1"/>
                </a:solidFill>
              </a:defRPr>
            </a:lvl1pPr>
          </a:lstStyle>
          <a:p>
            <a:pPr lvl="0"/>
            <a:r>
              <a:rPr lang="en-US"/>
              <a:t>Presented/Hosted by Name + Title</a:t>
            </a:r>
          </a:p>
        </p:txBody>
      </p:sp>
    </p:spTree>
    <p:extLst>
      <p:ext uri="{BB962C8B-B14F-4D97-AF65-F5344CB8AC3E}">
        <p14:creationId xmlns:p14="http://schemas.microsoft.com/office/powerpoint/2010/main" val="4142015701"/>
      </p:ext>
    </p:extLst>
  </p:cSld>
  <p:clrMapOvr>
    <a:masterClrMapping/>
  </p:clrMapOvr>
  <p:extLst>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Speaker 2">
    <p:bg>
      <p:bgPr>
        <a:gradFill>
          <a:gsLst>
            <a:gs pos="0">
              <a:schemeClr val="tx2"/>
            </a:gs>
            <a:gs pos="100000">
              <a:srgbClr val="004D7C"/>
            </a:gs>
          </a:gsLst>
          <a:lin ang="5400000" scaled="1"/>
        </a:gradFill>
        <a:effectLst/>
      </p:bgPr>
    </p:bg>
    <p:spTree>
      <p:nvGrpSpPr>
        <p:cNvPr id="1" name=""/>
        <p:cNvGrpSpPr/>
        <p:nvPr/>
      </p:nvGrpSpPr>
      <p:grpSpPr>
        <a:xfrm>
          <a:off x="0" y="0"/>
          <a:ext cx="0" cy="0"/>
          <a:chOff x="0" y="0"/>
          <a:chExt cx="0" cy="0"/>
        </a:xfrm>
      </p:grpSpPr>
      <p:pic>
        <p:nvPicPr>
          <p:cNvPr id="6" name="Google Shape;173;p44">
            <a:extLst>
              <a:ext uri="{FF2B5EF4-FFF2-40B4-BE49-F238E27FC236}">
                <a16:creationId xmlns:a16="http://schemas.microsoft.com/office/drawing/2014/main" id="{D4A26D81-8892-5A21-8174-49952AEBD101}"/>
              </a:ext>
            </a:extLst>
          </p:cNvPr>
          <p:cNvPicPr preferRelativeResize="0"/>
          <p:nvPr userDrawn="1"/>
        </p:nvPicPr>
        <p:blipFill rotWithShape="1">
          <a:blip r:embed="rId2">
            <a:alphaModFix/>
          </a:blip>
          <a:srcRect l="4278" t="1115" b="2834"/>
          <a:stretch/>
        </p:blipFill>
        <p:spPr>
          <a:xfrm>
            <a:off x="0" y="0"/>
            <a:ext cx="9144000" cy="6858000"/>
          </a:xfrm>
          <a:prstGeom prst="rect">
            <a:avLst/>
          </a:prstGeom>
          <a:noFill/>
          <a:ln>
            <a:noFill/>
          </a:ln>
        </p:spPr>
      </p:pic>
      <p:sp>
        <p:nvSpPr>
          <p:cNvPr id="13" name="Google Shape;174;p44">
            <a:extLst>
              <a:ext uri="{FF2B5EF4-FFF2-40B4-BE49-F238E27FC236}">
                <a16:creationId xmlns:a16="http://schemas.microsoft.com/office/drawing/2014/main" id="{F07B0FD2-5BA1-7DF4-C3C2-EEBBE2D5D008}"/>
              </a:ext>
            </a:extLst>
          </p:cNvPr>
          <p:cNvSpPr/>
          <p:nvPr userDrawn="1"/>
        </p:nvSpPr>
        <p:spPr>
          <a:xfrm>
            <a:off x="0" y="0"/>
            <a:ext cx="9144000" cy="6858000"/>
          </a:xfrm>
          <a:prstGeom prst="rect">
            <a:avLst/>
          </a:prstGeom>
          <a:solidFill>
            <a:srgbClr val="003554">
              <a:alpha val="88627"/>
            </a:srgbClr>
          </a:solidFill>
          <a:ln>
            <a:noFill/>
          </a:ln>
        </p:spPr>
        <p:txBody>
          <a:bodyPr spcFirstLastPara="1" wrap="square" lIns="91425" tIns="91425" rIns="91425" bIns="91425" anchor="ctr" anchorCtr="0">
            <a:noAutofit/>
          </a:bodyPr>
          <a:lstStyle/>
          <a:p>
            <a:pPr algn="ctr"/>
            <a:endParaRPr sz="1800"/>
          </a:p>
        </p:txBody>
      </p:sp>
      <p:sp>
        <p:nvSpPr>
          <p:cNvPr id="23" name="Picture Placeholder 8">
            <a:extLst>
              <a:ext uri="{FF2B5EF4-FFF2-40B4-BE49-F238E27FC236}">
                <a16:creationId xmlns:a16="http://schemas.microsoft.com/office/drawing/2014/main" id="{6E939EFF-6873-98C3-0E32-451DAC85F5AC}"/>
              </a:ext>
            </a:extLst>
          </p:cNvPr>
          <p:cNvSpPr>
            <a:spLocks noGrp="1"/>
          </p:cNvSpPr>
          <p:nvPr>
            <p:ph type="pic" sz="quarter" idx="14" hasCustomPrompt="1"/>
          </p:nvPr>
        </p:nvSpPr>
        <p:spPr>
          <a:xfrm>
            <a:off x="3887873" y="4675079"/>
            <a:ext cx="1368257" cy="1824341"/>
          </a:xfrm>
          <a:prstGeom prst="ellipse">
            <a:avLst/>
          </a:prstGeom>
        </p:spPr>
        <p:txBody>
          <a:bodyPr>
            <a:normAutofit/>
          </a:bodyPr>
          <a:lstStyle>
            <a:lvl1pPr>
              <a:defRPr sz="1500"/>
            </a:lvl1pPr>
          </a:lstStyle>
          <a:p>
            <a:r>
              <a:rPr lang="en-US"/>
              <a:t>Headshot</a:t>
            </a:r>
          </a:p>
        </p:txBody>
      </p:sp>
      <p:sp>
        <p:nvSpPr>
          <p:cNvPr id="25" name="Text Placeholder 4">
            <a:extLst>
              <a:ext uri="{FF2B5EF4-FFF2-40B4-BE49-F238E27FC236}">
                <a16:creationId xmlns:a16="http://schemas.microsoft.com/office/drawing/2014/main" id="{05ACE952-8B9D-D052-879C-9D1640FFF9D1}"/>
              </a:ext>
            </a:extLst>
          </p:cNvPr>
          <p:cNvSpPr>
            <a:spLocks noGrp="1"/>
          </p:cNvSpPr>
          <p:nvPr>
            <p:ph type="body" sz="quarter" idx="10" hasCustomPrompt="1"/>
          </p:nvPr>
        </p:nvSpPr>
        <p:spPr>
          <a:xfrm>
            <a:off x="800100" y="1852531"/>
            <a:ext cx="7543800" cy="879336"/>
          </a:xfrm>
        </p:spPr>
        <p:txBody>
          <a:bodyPr rIns="0" anchor="ctr">
            <a:normAutofit/>
          </a:bodyPr>
          <a:lstStyle>
            <a:lvl1pPr algn="ctr">
              <a:lnSpc>
                <a:spcPct val="100000"/>
              </a:lnSpc>
              <a:defRPr sz="3600" b="1">
                <a:solidFill>
                  <a:schemeClr val="bg1"/>
                </a:solidFill>
              </a:defRPr>
            </a:lvl1pPr>
          </a:lstStyle>
          <a:p>
            <a:pPr lvl="0"/>
            <a:r>
              <a:rPr lang="en-US"/>
              <a:t>Title Goes Here</a:t>
            </a:r>
          </a:p>
        </p:txBody>
      </p:sp>
      <p:sp>
        <p:nvSpPr>
          <p:cNvPr id="26" name="Text Placeholder 4">
            <a:extLst>
              <a:ext uri="{FF2B5EF4-FFF2-40B4-BE49-F238E27FC236}">
                <a16:creationId xmlns:a16="http://schemas.microsoft.com/office/drawing/2014/main" id="{BC022E7E-0195-45C2-A8EB-0E65610822E8}"/>
              </a:ext>
            </a:extLst>
          </p:cNvPr>
          <p:cNvSpPr>
            <a:spLocks noGrp="1"/>
          </p:cNvSpPr>
          <p:nvPr>
            <p:ph type="body" sz="quarter" idx="11" hasCustomPrompt="1"/>
          </p:nvPr>
        </p:nvSpPr>
        <p:spPr>
          <a:xfrm>
            <a:off x="800100" y="2731869"/>
            <a:ext cx="7543800" cy="494027"/>
          </a:xfrm>
        </p:spPr>
        <p:txBody>
          <a:bodyPr rIns="0" anchor="ctr">
            <a:normAutofit/>
          </a:bodyPr>
          <a:lstStyle>
            <a:lvl1pPr algn="ctr">
              <a:defRPr sz="2100" b="0">
                <a:solidFill>
                  <a:schemeClr val="accent4"/>
                </a:solidFill>
              </a:defRPr>
            </a:lvl1pPr>
          </a:lstStyle>
          <a:p>
            <a:pPr lvl="0"/>
            <a:r>
              <a:rPr lang="en-US"/>
              <a:t>Subtitle Goes Here</a:t>
            </a:r>
          </a:p>
        </p:txBody>
      </p:sp>
      <p:sp>
        <p:nvSpPr>
          <p:cNvPr id="27" name="Text Placeholder 4">
            <a:extLst>
              <a:ext uri="{FF2B5EF4-FFF2-40B4-BE49-F238E27FC236}">
                <a16:creationId xmlns:a16="http://schemas.microsoft.com/office/drawing/2014/main" id="{A556FD4F-A1E6-9DD9-225E-B005A3C425F7}"/>
              </a:ext>
            </a:extLst>
          </p:cNvPr>
          <p:cNvSpPr>
            <a:spLocks noGrp="1"/>
          </p:cNvSpPr>
          <p:nvPr>
            <p:ph type="body" sz="quarter" idx="13" hasCustomPrompt="1"/>
          </p:nvPr>
        </p:nvSpPr>
        <p:spPr>
          <a:xfrm>
            <a:off x="2266950" y="3274635"/>
            <a:ext cx="4610100" cy="497845"/>
          </a:xfrm>
        </p:spPr>
        <p:txBody>
          <a:bodyPr rIns="0" anchor="ctr">
            <a:normAutofit/>
          </a:bodyPr>
          <a:lstStyle>
            <a:lvl1pPr algn="ctr">
              <a:defRPr sz="2100" b="0">
                <a:solidFill>
                  <a:schemeClr val="bg1"/>
                </a:solidFill>
              </a:defRPr>
            </a:lvl1pPr>
          </a:lstStyle>
          <a:p>
            <a:pPr lvl="0"/>
            <a:r>
              <a:rPr lang="en-US"/>
              <a:t>Month xx, 20xx</a:t>
            </a:r>
          </a:p>
        </p:txBody>
      </p:sp>
      <p:sp>
        <p:nvSpPr>
          <p:cNvPr id="28" name="Text Placeholder 4">
            <a:extLst>
              <a:ext uri="{FF2B5EF4-FFF2-40B4-BE49-F238E27FC236}">
                <a16:creationId xmlns:a16="http://schemas.microsoft.com/office/drawing/2014/main" id="{96942397-2181-A13A-0092-B64D426B5B3E}"/>
              </a:ext>
            </a:extLst>
          </p:cNvPr>
          <p:cNvSpPr>
            <a:spLocks noGrp="1"/>
          </p:cNvSpPr>
          <p:nvPr>
            <p:ph type="body" sz="quarter" idx="15" hasCustomPrompt="1"/>
          </p:nvPr>
        </p:nvSpPr>
        <p:spPr>
          <a:xfrm>
            <a:off x="2266950" y="3967309"/>
            <a:ext cx="4610100" cy="497845"/>
          </a:xfrm>
        </p:spPr>
        <p:txBody>
          <a:bodyPr rIns="0" anchor="ctr">
            <a:normAutofit/>
          </a:bodyPr>
          <a:lstStyle>
            <a:lvl1pPr algn="ctr">
              <a:defRPr sz="1200" b="1">
                <a:solidFill>
                  <a:schemeClr val="bg1"/>
                </a:solidFill>
              </a:defRPr>
            </a:lvl1pPr>
          </a:lstStyle>
          <a:p>
            <a:pPr lvl="0"/>
            <a:r>
              <a:rPr lang="en-US"/>
              <a:t>Presented/Hosted by Name + Title</a:t>
            </a:r>
          </a:p>
        </p:txBody>
      </p:sp>
    </p:spTree>
    <p:extLst>
      <p:ext uri="{BB962C8B-B14F-4D97-AF65-F5344CB8AC3E}">
        <p14:creationId xmlns:p14="http://schemas.microsoft.com/office/powerpoint/2010/main" val="1180285711"/>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Speaker 3">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D0EE7585-8E95-64EC-2BDB-4A035395356E}"/>
              </a:ext>
            </a:extLst>
          </p:cNvPr>
          <p:cNvSpPr>
            <a:spLocks noGrp="1"/>
          </p:cNvSpPr>
          <p:nvPr>
            <p:ph type="body" sz="quarter" idx="18" hasCustomPrompt="1"/>
          </p:nvPr>
        </p:nvSpPr>
        <p:spPr>
          <a:xfrm>
            <a:off x="190710" y="231821"/>
            <a:ext cx="6686340" cy="494027"/>
          </a:xfrm>
        </p:spPr>
        <p:txBody>
          <a:bodyPr rIns="91440" anchor="ctr">
            <a:noAutofit/>
          </a:bodyPr>
          <a:lstStyle>
            <a:lvl1pPr algn="l">
              <a:defRPr sz="1050" b="0" i="1">
                <a:solidFill>
                  <a:schemeClr val="bg1"/>
                </a:solidFill>
              </a:defRPr>
            </a:lvl1pPr>
          </a:lstStyle>
          <a:p>
            <a:r>
              <a:rPr lang="en-US">
                <a:solidFill>
                  <a:schemeClr val="bg1"/>
                </a:solidFill>
              </a:rPr>
              <a:t>If applicable, add a photo to back layer within this area. Arrange &gt; send to back. Add a square transparent overlay on top of photo with color #003554. Delete this text box when done.</a:t>
            </a:r>
          </a:p>
        </p:txBody>
      </p:sp>
      <p:sp>
        <p:nvSpPr>
          <p:cNvPr id="18" name="Rectangle 17">
            <a:extLst>
              <a:ext uri="{FF2B5EF4-FFF2-40B4-BE49-F238E27FC236}">
                <a16:creationId xmlns:a16="http://schemas.microsoft.com/office/drawing/2014/main" id="{FFFBA604-9E65-2EE7-F2E8-195F846BC5B9}"/>
              </a:ext>
            </a:extLst>
          </p:cNvPr>
          <p:cNvSpPr/>
          <p:nvPr userDrawn="1"/>
        </p:nvSpPr>
        <p:spPr>
          <a:xfrm>
            <a:off x="0" y="5778501"/>
            <a:ext cx="9144000" cy="1079500"/>
          </a:xfrm>
          <a:prstGeom prst="rect">
            <a:avLst/>
          </a:prstGeom>
          <a:gradFill>
            <a:gsLst>
              <a:gs pos="0">
                <a:schemeClr val="tx2"/>
              </a:gs>
              <a:gs pos="100000">
                <a:srgbClr val="004D7C"/>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Text Placeholder 4">
            <a:extLst>
              <a:ext uri="{FF2B5EF4-FFF2-40B4-BE49-F238E27FC236}">
                <a16:creationId xmlns:a16="http://schemas.microsoft.com/office/drawing/2014/main" id="{256533A4-9825-5E27-ABCF-EA912A7F5ED9}"/>
              </a:ext>
            </a:extLst>
          </p:cNvPr>
          <p:cNvSpPr>
            <a:spLocks noGrp="1"/>
          </p:cNvSpPr>
          <p:nvPr>
            <p:ph type="body" sz="quarter" idx="10" hasCustomPrompt="1"/>
          </p:nvPr>
        </p:nvSpPr>
        <p:spPr>
          <a:xfrm>
            <a:off x="800100" y="1852531"/>
            <a:ext cx="7543800" cy="879336"/>
          </a:xfrm>
        </p:spPr>
        <p:txBody>
          <a:bodyPr rIns="0" anchor="ctr">
            <a:normAutofit/>
          </a:bodyPr>
          <a:lstStyle>
            <a:lvl1pPr algn="ctr">
              <a:lnSpc>
                <a:spcPct val="100000"/>
              </a:lnSpc>
              <a:defRPr sz="3600" b="1">
                <a:solidFill>
                  <a:schemeClr val="bg1"/>
                </a:solidFill>
              </a:defRPr>
            </a:lvl1pPr>
          </a:lstStyle>
          <a:p>
            <a:pPr lvl="0"/>
            <a:r>
              <a:rPr lang="en-US"/>
              <a:t>Title Goes Here</a:t>
            </a:r>
          </a:p>
        </p:txBody>
      </p:sp>
      <p:sp>
        <p:nvSpPr>
          <p:cNvPr id="21" name="Text Placeholder 4">
            <a:extLst>
              <a:ext uri="{FF2B5EF4-FFF2-40B4-BE49-F238E27FC236}">
                <a16:creationId xmlns:a16="http://schemas.microsoft.com/office/drawing/2014/main" id="{0C5BD98D-B87D-C591-4AE9-99C73F751353}"/>
              </a:ext>
            </a:extLst>
          </p:cNvPr>
          <p:cNvSpPr>
            <a:spLocks noGrp="1"/>
          </p:cNvSpPr>
          <p:nvPr>
            <p:ph type="body" sz="quarter" idx="11" hasCustomPrompt="1"/>
          </p:nvPr>
        </p:nvSpPr>
        <p:spPr>
          <a:xfrm>
            <a:off x="800100" y="2731869"/>
            <a:ext cx="7543800" cy="494027"/>
          </a:xfrm>
        </p:spPr>
        <p:txBody>
          <a:bodyPr rIns="0" anchor="ctr">
            <a:normAutofit/>
          </a:bodyPr>
          <a:lstStyle>
            <a:lvl1pPr algn="ctr">
              <a:defRPr sz="2100" b="0">
                <a:solidFill>
                  <a:schemeClr val="accent4"/>
                </a:solidFill>
              </a:defRPr>
            </a:lvl1pPr>
          </a:lstStyle>
          <a:p>
            <a:pPr lvl="0"/>
            <a:r>
              <a:rPr lang="en-US"/>
              <a:t>Subtitle Goes Here</a:t>
            </a:r>
          </a:p>
        </p:txBody>
      </p:sp>
      <p:sp>
        <p:nvSpPr>
          <p:cNvPr id="22" name="Text Placeholder 4">
            <a:extLst>
              <a:ext uri="{FF2B5EF4-FFF2-40B4-BE49-F238E27FC236}">
                <a16:creationId xmlns:a16="http://schemas.microsoft.com/office/drawing/2014/main" id="{A2A74094-87B0-DFD3-84BA-CA17461BE156}"/>
              </a:ext>
            </a:extLst>
          </p:cNvPr>
          <p:cNvSpPr>
            <a:spLocks noGrp="1"/>
          </p:cNvSpPr>
          <p:nvPr>
            <p:ph type="body" sz="quarter" idx="13" hasCustomPrompt="1"/>
          </p:nvPr>
        </p:nvSpPr>
        <p:spPr>
          <a:xfrm>
            <a:off x="2266950" y="3274635"/>
            <a:ext cx="4610100" cy="497845"/>
          </a:xfrm>
        </p:spPr>
        <p:txBody>
          <a:bodyPr rIns="0" anchor="ctr">
            <a:normAutofit/>
          </a:bodyPr>
          <a:lstStyle>
            <a:lvl1pPr algn="ctr">
              <a:defRPr sz="2100" b="0">
                <a:solidFill>
                  <a:schemeClr val="bg1"/>
                </a:solidFill>
              </a:defRPr>
            </a:lvl1pPr>
          </a:lstStyle>
          <a:p>
            <a:pPr lvl="0"/>
            <a:r>
              <a:rPr lang="en-US"/>
              <a:t>Month xx, 20xx</a:t>
            </a:r>
          </a:p>
        </p:txBody>
      </p:sp>
      <p:sp>
        <p:nvSpPr>
          <p:cNvPr id="24" name="Text Placeholder 4">
            <a:extLst>
              <a:ext uri="{FF2B5EF4-FFF2-40B4-BE49-F238E27FC236}">
                <a16:creationId xmlns:a16="http://schemas.microsoft.com/office/drawing/2014/main" id="{0AB878D3-24C9-4274-0808-C9E5ABBA8A3B}"/>
              </a:ext>
            </a:extLst>
          </p:cNvPr>
          <p:cNvSpPr>
            <a:spLocks noGrp="1"/>
          </p:cNvSpPr>
          <p:nvPr>
            <p:ph type="body" sz="quarter" idx="15" hasCustomPrompt="1"/>
          </p:nvPr>
        </p:nvSpPr>
        <p:spPr>
          <a:xfrm>
            <a:off x="2266950" y="3967309"/>
            <a:ext cx="4610100" cy="497845"/>
          </a:xfrm>
        </p:spPr>
        <p:txBody>
          <a:bodyPr rIns="0" anchor="ctr">
            <a:normAutofit/>
          </a:bodyPr>
          <a:lstStyle>
            <a:lvl1pPr algn="ctr">
              <a:defRPr sz="1200" b="1">
                <a:solidFill>
                  <a:schemeClr val="bg1"/>
                </a:solidFill>
              </a:defRPr>
            </a:lvl1pPr>
          </a:lstStyle>
          <a:p>
            <a:pPr lvl="0"/>
            <a:r>
              <a:rPr lang="en-US"/>
              <a:t>Presented/Hosted by Name + Title</a:t>
            </a:r>
          </a:p>
        </p:txBody>
      </p:sp>
      <p:sp>
        <p:nvSpPr>
          <p:cNvPr id="33" name="Picture Placeholder 8">
            <a:extLst>
              <a:ext uri="{FF2B5EF4-FFF2-40B4-BE49-F238E27FC236}">
                <a16:creationId xmlns:a16="http://schemas.microsoft.com/office/drawing/2014/main" id="{6F698767-AB19-372E-1C39-55CAF19D04FB}"/>
              </a:ext>
            </a:extLst>
          </p:cNvPr>
          <p:cNvSpPr>
            <a:spLocks noGrp="1"/>
          </p:cNvSpPr>
          <p:nvPr>
            <p:ph type="pic" sz="quarter" idx="14" hasCustomPrompt="1"/>
          </p:nvPr>
        </p:nvSpPr>
        <p:spPr>
          <a:xfrm>
            <a:off x="3887873" y="4675079"/>
            <a:ext cx="1368257" cy="1824341"/>
          </a:xfrm>
          <a:prstGeom prst="ellipse">
            <a:avLst/>
          </a:prstGeom>
        </p:spPr>
        <p:txBody>
          <a:bodyPr>
            <a:normAutofit/>
          </a:bodyPr>
          <a:lstStyle>
            <a:lvl1pPr>
              <a:defRPr sz="1500"/>
            </a:lvl1pPr>
          </a:lstStyle>
          <a:p>
            <a:r>
              <a:rPr lang="en-US"/>
              <a:t>Headshot</a:t>
            </a:r>
          </a:p>
        </p:txBody>
      </p:sp>
    </p:spTree>
    <p:extLst>
      <p:ext uri="{BB962C8B-B14F-4D97-AF65-F5344CB8AC3E}">
        <p14:creationId xmlns:p14="http://schemas.microsoft.com/office/powerpoint/2010/main" val="3759997227"/>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Speaker 4">
    <p:bg>
      <p:bgPr>
        <a:gradFill>
          <a:gsLst>
            <a:gs pos="100000">
              <a:schemeClr val="tx2"/>
            </a:gs>
            <a:gs pos="0">
              <a:srgbClr val="004D7C"/>
            </a:gs>
          </a:gsLst>
          <a:lin ang="5400000" scaled="1"/>
        </a:gradFill>
        <a:effectLst/>
      </p:bgPr>
    </p:bg>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34D874D2-3DC6-7F24-F2BE-436FF278759E}"/>
              </a:ext>
            </a:extLst>
          </p:cNvPr>
          <p:cNvSpPr>
            <a:spLocks noGrp="1"/>
          </p:cNvSpPr>
          <p:nvPr>
            <p:ph type="pic" idx="2"/>
          </p:nvPr>
        </p:nvSpPr>
        <p:spPr>
          <a:xfrm>
            <a:off x="5366086" y="0"/>
            <a:ext cx="3748142" cy="6858000"/>
          </a:xfrm>
        </p:spPr>
        <p:txBody>
          <a:bodyPr/>
          <a:lstStyle/>
          <a:p>
            <a:endParaRPr lang="en-US"/>
          </a:p>
        </p:txBody>
      </p:sp>
      <p:sp>
        <p:nvSpPr>
          <p:cNvPr id="4" name="Text Placeholder 4">
            <a:extLst>
              <a:ext uri="{FF2B5EF4-FFF2-40B4-BE49-F238E27FC236}">
                <a16:creationId xmlns:a16="http://schemas.microsoft.com/office/drawing/2014/main" id="{1CC43643-5D95-AFE8-B7C1-1670089235F8}"/>
              </a:ext>
            </a:extLst>
          </p:cNvPr>
          <p:cNvSpPr>
            <a:spLocks noGrp="1"/>
          </p:cNvSpPr>
          <p:nvPr>
            <p:ph type="body" sz="quarter" idx="10" hasCustomPrompt="1"/>
          </p:nvPr>
        </p:nvSpPr>
        <p:spPr>
          <a:xfrm>
            <a:off x="800100" y="1824336"/>
            <a:ext cx="4401356" cy="1017584"/>
          </a:xfrm>
        </p:spPr>
        <p:txBody>
          <a:bodyPr anchor="ctr">
            <a:noAutofit/>
          </a:bodyPr>
          <a:lstStyle>
            <a:lvl1pPr algn="l">
              <a:lnSpc>
                <a:spcPct val="100000"/>
              </a:lnSpc>
              <a:defRPr sz="3000" b="1">
                <a:solidFill>
                  <a:schemeClr val="bg1"/>
                </a:solidFill>
              </a:defRPr>
            </a:lvl1pPr>
          </a:lstStyle>
          <a:p>
            <a:pPr lvl="0"/>
            <a:r>
              <a:rPr lang="en-US"/>
              <a:t>Title Goes Here</a:t>
            </a:r>
          </a:p>
        </p:txBody>
      </p:sp>
      <p:sp>
        <p:nvSpPr>
          <p:cNvPr id="5" name="Text Placeholder 4">
            <a:extLst>
              <a:ext uri="{FF2B5EF4-FFF2-40B4-BE49-F238E27FC236}">
                <a16:creationId xmlns:a16="http://schemas.microsoft.com/office/drawing/2014/main" id="{ACAD60AF-164B-C281-3AEF-8B49DEECD434}"/>
              </a:ext>
            </a:extLst>
          </p:cNvPr>
          <p:cNvSpPr>
            <a:spLocks noGrp="1"/>
          </p:cNvSpPr>
          <p:nvPr>
            <p:ph type="body" sz="quarter" idx="11" hasCustomPrompt="1"/>
          </p:nvPr>
        </p:nvSpPr>
        <p:spPr>
          <a:xfrm>
            <a:off x="800100" y="2904982"/>
            <a:ext cx="4401356" cy="494027"/>
          </a:xfrm>
        </p:spPr>
        <p:txBody>
          <a:bodyPr anchor="ctr">
            <a:normAutofit/>
          </a:bodyPr>
          <a:lstStyle>
            <a:lvl1pPr algn="l">
              <a:defRPr sz="1800" b="1">
                <a:solidFill>
                  <a:schemeClr val="accent4"/>
                </a:solidFill>
              </a:defRPr>
            </a:lvl1pPr>
          </a:lstStyle>
          <a:p>
            <a:pPr lvl="0"/>
            <a:r>
              <a:rPr lang="en-US"/>
              <a:t>Subtitle Goes Here</a:t>
            </a:r>
          </a:p>
        </p:txBody>
      </p:sp>
      <p:sp>
        <p:nvSpPr>
          <p:cNvPr id="6" name="Text Placeholder 4">
            <a:extLst>
              <a:ext uri="{FF2B5EF4-FFF2-40B4-BE49-F238E27FC236}">
                <a16:creationId xmlns:a16="http://schemas.microsoft.com/office/drawing/2014/main" id="{6E9C3CBB-7E96-3D3C-F386-48C9E55D6E30}"/>
              </a:ext>
            </a:extLst>
          </p:cNvPr>
          <p:cNvSpPr>
            <a:spLocks noGrp="1"/>
          </p:cNvSpPr>
          <p:nvPr>
            <p:ph type="body" sz="quarter" idx="15" hasCustomPrompt="1"/>
          </p:nvPr>
        </p:nvSpPr>
        <p:spPr>
          <a:xfrm>
            <a:off x="800100" y="4702502"/>
            <a:ext cx="1868709" cy="376163"/>
          </a:xfrm>
        </p:spPr>
        <p:txBody>
          <a:bodyPr anchor="ctr">
            <a:noAutofit/>
          </a:bodyPr>
          <a:lstStyle>
            <a:lvl1pPr algn="l">
              <a:defRPr sz="1350" b="1">
                <a:solidFill>
                  <a:schemeClr val="bg1"/>
                </a:solidFill>
              </a:defRPr>
            </a:lvl1pPr>
          </a:lstStyle>
          <a:p>
            <a:pPr lvl="0"/>
            <a:r>
              <a:rPr lang="en-US"/>
              <a:t>Presented/Hosted by</a:t>
            </a:r>
          </a:p>
        </p:txBody>
      </p:sp>
      <p:sp>
        <p:nvSpPr>
          <p:cNvPr id="7" name="Text Placeholder 4">
            <a:extLst>
              <a:ext uri="{FF2B5EF4-FFF2-40B4-BE49-F238E27FC236}">
                <a16:creationId xmlns:a16="http://schemas.microsoft.com/office/drawing/2014/main" id="{BC35AFCC-706E-4831-227C-762B7D40B2F0}"/>
              </a:ext>
            </a:extLst>
          </p:cNvPr>
          <p:cNvSpPr>
            <a:spLocks noGrp="1"/>
          </p:cNvSpPr>
          <p:nvPr>
            <p:ph type="body" sz="quarter" idx="16" hasCustomPrompt="1"/>
          </p:nvPr>
        </p:nvSpPr>
        <p:spPr>
          <a:xfrm>
            <a:off x="800100" y="5124116"/>
            <a:ext cx="3146563" cy="376163"/>
          </a:xfrm>
        </p:spPr>
        <p:txBody>
          <a:bodyPr anchor="ctr">
            <a:noAutofit/>
          </a:bodyPr>
          <a:lstStyle>
            <a:lvl1pPr algn="l">
              <a:defRPr sz="1800" b="0">
                <a:solidFill>
                  <a:schemeClr val="bg1"/>
                </a:solidFill>
              </a:defRPr>
            </a:lvl1pPr>
          </a:lstStyle>
          <a:p>
            <a:pPr lvl="0"/>
            <a:r>
              <a:rPr lang="en-US"/>
              <a:t>Name</a:t>
            </a:r>
          </a:p>
        </p:txBody>
      </p:sp>
      <p:sp>
        <p:nvSpPr>
          <p:cNvPr id="8" name="Text Placeholder 4">
            <a:extLst>
              <a:ext uri="{FF2B5EF4-FFF2-40B4-BE49-F238E27FC236}">
                <a16:creationId xmlns:a16="http://schemas.microsoft.com/office/drawing/2014/main" id="{42D5D2BF-9137-DCFD-61F0-17C4CE81D336}"/>
              </a:ext>
            </a:extLst>
          </p:cNvPr>
          <p:cNvSpPr>
            <a:spLocks noGrp="1"/>
          </p:cNvSpPr>
          <p:nvPr>
            <p:ph type="body" sz="quarter" idx="17" hasCustomPrompt="1"/>
          </p:nvPr>
        </p:nvSpPr>
        <p:spPr>
          <a:xfrm>
            <a:off x="800100" y="5535960"/>
            <a:ext cx="3146563" cy="376163"/>
          </a:xfrm>
        </p:spPr>
        <p:txBody>
          <a:bodyPr anchor="ctr">
            <a:noAutofit/>
          </a:bodyPr>
          <a:lstStyle>
            <a:lvl1pPr algn="l">
              <a:defRPr sz="1350" b="0">
                <a:solidFill>
                  <a:schemeClr val="bg1"/>
                </a:solidFill>
              </a:defRPr>
            </a:lvl1pPr>
          </a:lstStyle>
          <a:p>
            <a:pPr lvl="0"/>
            <a:r>
              <a:rPr lang="en-US"/>
              <a:t>Title</a:t>
            </a:r>
          </a:p>
        </p:txBody>
      </p:sp>
      <p:sp>
        <p:nvSpPr>
          <p:cNvPr id="10" name="Text Placeholder 4">
            <a:extLst>
              <a:ext uri="{FF2B5EF4-FFF2-40B4-BE49-F238E27FC236}">
                <a16:creationId xmlns:a16="http://schemas.microsoft.com/office/drawing/2014/main" id="{87941873-FC1E-E96A-B0D4-3ED2532AB951}"/>
              </a:ext>
            </a:extLst>
          </p:cNvPr>
          <p:cNvSpPr>
            <a:spLocks noGrp="1"/>
          </p:cNvSpPr>
          <p:nvPr>
            <p:ph type="body" sz="quarter" idx="18" hasCustomPrompt="1"/>
          </p:nvPr>
        </p:nvSpPr>
        <p:spPr>
          <a:xfrm>
            <a:off x="800101" y="3462069"/>
            <a:ext cx="2230659" cy="494027"/>
          </a:xfrm>
        </p:spPr>
        <p:txBody>
          <a:bodyPr anchor="ctr">
            <a:normAutofit/>
          </a:bodyPr>
          <a:lstStyle>
            <a:lvl1pPr algn="l">
              <a:defRPr sz="1800" b="0">
                <a:solidFill>
                  <a:schemeClr val="bg1"/>
                </a:solidFill>
              </a:defRPr>
            </a:lvl1pPr>
          </a:lstStyle>
          <a:p>
            <a:pPr lvl="0"/>
            <a:r>
              <a:rPr lang="en-US"/>
              <a:t>Month xx, 20xx</a:t>
            </a:r>
          </a:p>
        </p:txBody>
      </p:sp>
      <p:sp>
        <p:nvSpPr>
          <p:cNvPr id="15" name="Freeform 14">
            <a:extLst>
              <a:ext uri="{FF2B5EF4-FFF2-40B4-BE49-F238E27FC236}">
                <a16:creationId xmlns:a16="http://schemas.microsoft.com/office/drawing/2014/main" id="{7DB05E0A-BBB3-2AC1-4FCC-41B0F0FC7B78}"/>
              </a:ext>
            </a:extLst>
          </p:cNvPr>
          <p:cNvSpPr/>
          <p:nvPr userDrawn="1"/>
        </p:nvSpPr>
        <p:spPr>
          <a:xfrm>
            <a:off x="-93744" y="4514422"/>
            <a:ext cx="4401356" cy="1644332"/>
          </a:xfrm>
          <a:custGeom>
            <a:avLst/>
            <a:gdLst>
              <a:gd name="connsiteX0" fmla="*/ 0 w 5567018"/>
              <a:gd name="connsiteY0" fmla="*/ 0 h 1644332"/>
              <a:gd name="connsiteX1" fmla="*/ 5455878 w 5567018"/>
              <a:gd name="connsiteY1" fmla="*/ 0 h 1644332"/>
              <a:gd name="connsiteX2" fmla="*/ 5567018 w 5567018"/>
              <a:gd name="connsiteY2" fmla="*/ 111140 h 1644332"/>
              <a:gd name="connsiteX3" fmla="*/ 5567018 w 5567018"/>
              <a:gd name="connsiteY3" fmla="*/ 1533192 h 1644332"/>
              <a:gd name="connsiteX4" fmla="*/ 5455878 w 5567018"/>
              <a:gd name="connsiteY4" fmla="*/ 1644332 h 1644332"/>
              <a:gd name="connsiteX5" fmla="*/ 0 w 5567018"/>
              <a:gd name="connsiteY5" fmla="*/ 1644332 h 16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67018" h="1644332">
                <a:moveTo>
                  <a:pt x="0" y="0"/>
                </a:moveTo>
                <a:lnTo>
                  <a:pt x="5455878" y="0"/>
                </a:lnTo>
                <a:cubicBezTo>
                  <a:pt x="5517259" y="0"/>
                  <a:pt x="5567018" y="49759"/>
                  <a:pt x="5567018" y="111140"/>
                </a:cubicBezTo>
                <a:lnTo>
                  <a:pt x="5567018" y="1533192"/>
                </a:lnTo>
                <a:cubicBezTo>
                  <a:pt x="5567018" y="1594573"/>
                  <a:pt x="5517259" y="1644332"/>
                  <a:pt x="5455878" y="1644332"/>
                </a:cubicBezTo>
                <a:lnTo>
                  <a:pt x="0" y="1644332"/>
                </a:lnTo>
                <a:close/>
              </a:path>
            </a:pathLst>
          </a:custGeom>
          <a:no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12" name="Picture Placeholder 8">
            <a:extLst>
              <a:ext uri="{FF2B5EF4-FFF2-40B4-BE49-F238E27FC236}">
                <a16:creationId xmlns:a16="http://schemas.microsoft.com/office/drawing/2014/main" id="{CB05B881-757C-8643-E4F5-5DAE8B3A9798}"/>
              </a:ext>
            </a:extLst>
          </p:cNvPr>
          <p:cNvSpPr>
            <a:spLocks noGrp="1"/>
          </p:cNvSpPr>
          <p:nvPr>
            <p:ph type="pic" sz="quarter" idx="14"/>
          </p:nvPr>
        </p:nvSpPr>
        <p:spPr>
          <a:xfrm>
            <a:off x="3785566" y="3576704"/>
            <a:ext cx="1126472" cy="1501961"/>
          </a:xfrm>
          <a:prstGeom prst="ellipse">
            <a:avLst/>
          </a:prstGeom>
        </p:spPr>
        <p:txBody>
          <a:bodyPr/>
          <a:lstStyle/>
          <a:p>
            <a:endParaRPr lang="en-US"/>
          </a:p>
        </p:txBody>
      </p:sp>
    </p:spTree>
    <p:extLst>
      <p:ext uri="{BB962C8B-B14F-4D97-AF65-F5344CB8AC3E}">
        <p14:creationId xmlns:p14="http://schemas.microsoft.com/office/powerpoint/2010/main" val="2494431757"/>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 Speaker 5">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34D874D2-3DC6-7F24-F2BE-436FF278759E}"/>
              </a:ext>
            </a:extLst>
          </p:cNvPr>
          <p:cNvSpPr>
            <a:spLocks noGrp="1"/>
          </p:cNvSpPr>
          <p:nvPr>
            <p:ph type="pic" idx="2"/>
          </p:nvPr>
        </p:nvSpPr>
        <p:spPr>
          <a:xfrm>
            <a:off x="5366086" y="0"/>
            <a:ext cx="3748142" cy="6858000"/>
          </a:xfrm>
        </p:spPr>
        <p:txBody>
          <a:bodyPr/>
          <a:lstStyle/>
          <a:p>
            <a:endParaRPr lang="en-US"/>
          </a:p>
        </p:txBody>
      </p:sp>
      <p:sp>
        <p:nvSpPr>
          <p:cNvPr id="4" name="Text Placeholder 4">
            <a:extLst>
              <a:ext uri="{FF2B5EF4-FFF2-40B4-BE49-F238E27FC236}">
                <a16:creationId xmlns:a16="http://schemas.microsoft.com/office/drawing/2014/main" id="{1CC43643-5D95-AFE8-B7C1-1670089235F8}"/>
              </a:ext>
            </a:extLst>
          </p:cNvPr>
          <p:cNvSpPr>
            <a:spLocks noGrp="1"/>
          </p:cNvSpPr>
          <p:nvPr>
            <p:ph type="body" sz="quarter" idx="10" hasCustomPrompt="1"/>
          </p:nvPr>
        </p:nvSpPr>
        <p:spPr>
          <a:xfrm>
            <a:off x="800100" y="1824336"/>
            <a:ext cx="4401356" cy="1017584"/>
          </a:xfrm>
        </p:spPr>
        <p:txBody>
          <a:bodyPr anchor="ctr">
            <a:noAutofit/>
          </a:bodyPr>
          <a:lstStyle>
            <a:lvl1pPr algn="l">
              <a:lnSpc>
                <a:spcPct val="100000"/>
              </a:lnSpc>
              <a:defRPr sz="3000" b="1">
                <a:solidFill>
                  <a:schemeClr val="bg1"/>
                </a:solidFill>
              </a:defRPr>
            </a:lvl1pPr>
          </a:lstStyle>
          <a:p>
            <a:pPr lvl="0"/>
            <a:r>
              <a:rPr lang="en-US"/>
              <a:t>Title Goes Here</a:t>
            </a:r>
          </a:p>
        </p:txBody>
      </p:sp>
      <p:sp>
        <p:nvSpPr>
          <p:cNvPr id="5" name="Text Placeholder 4">
            <a:extLst>
              <a:ext uri="{FF2B5EF4-FFF2-40B4-BE49-F238E27FC236}">
                <a16:creationId xmlns:a16="http://schemas.microsoft.com/office/drawing/2014/main" id="{ACAD60AF-164B-C281-3AEF-8B49DEECD434}"/>
              </a:ext>
            </a:extLst>
          </p:cNvPr>
          <p:cNvSpPr>
            <a:spLocks noGrp="1"/>
          </p:cNvSpPr>
          <p:nvPr>
            <p:ph type="body" sz="quarter" idx="11" hasCustomPrompt="1"/>
          </p:nvPr>
        </p:nvSpPr>
        <p:spPr>
          <a:xfrm>
            <a:off x="800100" y="2904982"/>
            <a:ext cx="4401356" cy="494027"/>
          </a:xfrm>
        </p:spPr>
        <p:txBody>
          <a:bodyPr anchor="ctr">
            <a:normAutofit/>
          </a:bodyPr>
          <a:lstStyle>
            <a:lvl1pPr algn="l">
              <a:defRPr sz="1800" b="1">
                <a:solidFill>
                  <a:schemeClr val="accent4"/>
                </a:solidFill>
              </a:defRPr>
            </a:lvl1pPr>
          </a:lstStyle>
          <a:p>
            <a:pPr lvl="0"/>
            <a:r>
              <a:rPr lang="en-US"/>
              <a:t>Subtitle Goes Here</a:t>
            </a:r>
          </a:p>
        </p:txBody>
      </p:sp>
      <p:sp>
        <p:nvSpPr>
          <p:cNvPr id="6" name="Text Placeholder 4">
            <a:extLst>
              <a:ext uri="{FF2B5EF4-FFF2-40B4-BE49-F238E27FC236}">
                <a16:creationId xmlns:a16="http://schemas.microsoft.com/office/drawing/2014/main" id="{6E9C3CBB-7E96-3D3C-F386-48C9E55D6E30}"/>
              </a:ext>
            </a:extLst>
          </p:cNvPr>
          <p:cNvSpPr>
            <a:spLocks noGrp="1"/>
          </p:cNvSpPr>
          <p:nvPr>
            <p:ph type="body" sz="quarter" idx="15" hasCustomPrompt="1"/>
          </p:nvPr>
        </p:nvSpPr>
        <p:spPr>
          <a:xfrm>
            <a:off x="800100" y="4702502"/>
            <a:ext cx="1868709" cy="376163"/>
          </a:xfrm>
        </p:spPr>
        <p:txBody>
          <a:bodyPr anchor="ctr">
            <a:noAutofit/>
          </a:bodyPr>
          <a:lstStyle>
            <a:lvl1pPr algn="l">
              <a:defRPr sz="1350" b="1">
                <a:solidFill>
                  <a:schemeClr val="bg1"/>
                </a:solidFill>
              </a:defRPr>
            </a:lvl1pPr>
          </a:lstStyle>
          <a:p>
            <a:pPr lvl="0"/>
            <a:r>
              <a:rPr lang="en-US"/>
              <a:t>Presented/Hosted by</a:t>
            </a:r>
          </a:p>
        </p:txBody>
      </p:sp>
      <p:sp>
        <p:nvSpPr>
          <p:cNvPr id="7" name="Text Placeholder 4">
            <a:extLst>
              <a:ext uri="{FF2B5EF4-FFF2-40B4-BE49-F238E27FC236}">
                <a16:creationId xmlns:a16="http://schemas.microsoft.com/office/drawing/2014/main" id="{BC35AFCC-706E-4831-227C-762B7D40B2F0}"/>
              </a:ext>
            </a:extLst>
          </p:cNvPr>
          <p:cNvSpPr>
            <a:spLocks noGrp="1"/>
          </p:cNvSpPr>
          <p:nvPr>
            <p:ph type="body" sz="quarter" idx="16" hasCustomPrompt="1"/>
          </p:nvPr>
        </p:nvSpPr>
        <p:spPr>
          <a:xfrm>
            <a:off x="800100" y="5124116"/>
            <a:ext cx="3146563" cy="376163"/>
          </a:xfrm>
        </p:spPr>
        <p:txBody>
          <a:bodyPr anchor="ctr">
            <a:noAutofit/>
          </a:bodyPr>
          <a:lstStyle>
            <a:lvl1pPr algn="l">
              <a:defRPr sz="1800" b="0">
                <a:solidFill>
                  <a:schemeClr val="bg1"/>
                </a:solidFill>
              </a:defRPr>
            </a:lvl1pPr>
          </a:lstStyle>
          <a:p>
            <a:pPr lvl="0"/>
            <a:r>
              <a:rPr lang="en-US"/>
              <a:t>Name</a:t>
            </a:r>
          </a:p>
        </p:txBody>
      </p:sp>
      <p:sp>
        <p:nvSpPr>
          <p:cNvPr id="8" name="Text Placeholder 4">
            <a:extLst>
              <a:ext uri="{FF2B5EF4-FFF2-40B4-BE49-F238E27FC236}">
                <a16:creationId xmlns:a16="http://schemas.microsoft.com/office/drawing/2014/main" id="{42D5D2BF-9137-DCFD-61F0-17C4CE81D336}"/>
              </a:ext>
            </a:extLst>
          </p:cNvPr>
          <p:cNvSpPr>
            <a:spLocks noGrp="1"/>
          </p:cNvSpPr>
          <p:nvPr>
            <p:ph type="body" sz="quarter" idx="17" hasCustomPrompt="1"/>
          </p:nvPr>
        </p:nvSpPr>
        <p:spPr>
          <a:xfrm>
            <a:off x="800100" y="5535960"/>
            <a:ext cx="3146563" cy="376163"/>
          </a:xfrm>
        </p:spPr>
        <p:txBody>
          <a:bodyPr anchor="ctr">
            <a:noAutofit/>
          </a:bodyPr>
          <a:lstStyle>
            <a:lvl1pPr algn="l">
              <a:defRPr sz="1350" b="0">
                <a:solidFill>
                  <a:schemeClr val="bg1"/>
                </a:solidFill>
              </a:defRPr>
            </a:lvl1pPr>
          </a:lstStyle>
          <a:p>
            <a:pPr lvl="0"/>
            <a:r>
              <a:rPr lang="en-US"/>
              <a:t>Title</a:t>
            </a:r>
          </a:p>
        </p:txBody>
      </p:sp>
      <p:sp>
        <p:nvSpPr>
          <p:cNvPr id="10" name="Text Placeholder 4">
            <a:extLst>
              <a:ext uri="{FF2B5EF4-FFF2-40B4-BE49-F238E27FC236}">
                <a16:creationId xmlns:a16="http://schemas.microsoft.com/office/drawing/2014/main" id="{87941873-FC1E-E96A-B0D4-3ED2532AB951}"/>
              </a:ext>
            </a:extLst>
          </p:cNvPr>
          <p:cNvSpPr>
            <a:spLocks noGrp="1"/>
          </p:cNvSpPr>
          <p:nvPr>
            <p:ph type="body" sz="quarter" idx="18" hasCustomPrompt="1"/>
          </p:nvPr>
        </p:nvSpPr>
        <p:spPr>
          <a:xfrm>
            <a:off x="800101" y="3462069"/>
            <a:ext cx="2230659" cy="494027"/>
          </a:xfrm>
        </p:spPr>
        <p:txBody>
          <a:bodyPr anchor="ctr">
            <a:normAutofit/>
          </a:bodyPr>
          <a:lstStyle>
            <a:lvl1pPr algn="l">
              <a:defRPr sz="1800" b="0">
                <a:solidFill>
                  <a:schemeClr val="bg1"/>
                </a:solidFill>
              </a:defRPr>
            </a:lvl1pPr>
          </a:lstStyle>
          <a:p>
            <a:pPr lvl="0"/>
            <a:r>
              <a:rPr lang="en-US"/>
              <a:t>Month xx, 20xx</a:t>
            </a:r>
          </a:p>
        </p:txBody>
      </p:sp>
      <p:sp>
        <p:nvSpPr>
          <p:cNvPr id="15" name="Freeform 14">
            <a:extLst>
              <a:ext uri="{FF2B5EF4-FFF2-40B4-BE49-F238E27FC236}">
                <a16:creationId xmlns:a16="http://schemas.microsoft.com/office/drawing/2014/main" id="{7DB05E0A-BBB3-2AC1-4FCC-41B0F0FC7B78}"/>
              </a:ext>
            </a:extLst>
          </p:cNvPr>
          <p:cNvSpPr/>
          <p:nvPr userDrawn="1"/>
        </p:nvSpPr>
        <p:spPr>
          <a:xfrm>
            <a:off x="-93744" y="4514422"/>
            <a:ext cx="4401356" cy="1644332"/>
          </a:xfrm>
          <a:custGeom>
            <a:avLst/>
            <a:gdLst>
              <a:gd name="connsiteX0" fmla="*/ 0 w 5567018"/>
              <a:gd name="connsiteY0" fmla="*/ 0 h 1644332"/>
              <a:gd name="connsiteX1" fmla="*/ 5455878 w 5567018"/>
              <a:gd name="connsiteY1" fmla="*/ 0 h 1644332"/>
              <a:gd name="connsiteX2" fmla="*/ 5567018 w 5567018"/>
              <a:gd name="connsiteY2" fmla="*/ 111140 h 1644332"/>
              <a:gd name="connsiteX3" fmla="*/ 5567018 w 5567018"/>
              <a:gd name="connsiteY3" fmla="*/ 1533192 h 1644332"/>
              <a:gd name="connsiteX4" fmla="*/ 5455878 w 5567018"/>
              <a:gd name="connsiteY4" fmla="*/ 1644332 h 1644332"/>
              <a:gd name="connsiteX5" fmla="*/ 0 w 5567018"/>
              <a:gd name="connsiteY5" fmla="*/ 1644332 h 16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67018" h="1644332">
                <a:moveTo>
                  <a:pt x="0" y="0"/>
                </a:moveTo>
                <a:lnTo>
                  <a:pt x="5455878" y="0"/>
                </a:lnTo>
                <a:cubicBezTo>
                  <a:pt x="5517259" y="0"/>
                  <a:pt x="5567018" y="49759"/>
                  <a:pt x="5567018" y="111140"/>
                </a:cubicBezTo>
                <a:lnTo>
                  <a:pt x="5567018" y="1533192"/>
                </a:lnTo>
                <a:cubicBezTo>
                  <a:pt x="5567018" y="1594573"/>
                  <a:pt x="5517259" y="1644332"/>
                  <a:pt x="5455878" y="1644332"/>
                </a:cubicBezTo>
                <a:lnTo>
                  <a:pt x="0" y="1644332"/>
                </a:lnTo>
                <a:close/>
              </a:path>
            </a:pathLst>
          </a:custGeom>
          <a:no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12" name="Picture Placeholder 8">
            <a:extLst>
              <a:ext uri="{FF2B5EF4-FFF2-40B4-BE49-F238E27FC236}">
                <a16:creationId xmlns:a16="http://schemas.microsoft.com/office/drawing/2014/main" id="{CB05B881-757C-8643-E4F5-5DAE8B3A9798}"/>
              </a:ext>
            </a:extLst>
          </p:cNvPr>
          <p:cNvSpPr>
            <a:spLocks noGrp="1"/>
          </p:cNvSpPr>
          <p:nvPr>
            <p:ph type="pic" sz="quarter" idx="14"/>
          </p:nvPr>
        </p:nvSpPr>
        <p:spPr>
          <a:xfrm>
            <a:off x="3785566" y="3576704"/>
            <a:ext cx="1126472" cy="1501961"/>
          </a:xfrm>
          <a:prstGeom prst="ellipse">
            <a:avLst/>
          </a:prstGeom>
        </p:spPr>
        <p:txBody>
          <a:bodyPr/>
          <a:lstStyle/>
          <a:p>
            <a:endParaRPr lang="en-US"/>
          </a:p>
        </p:txBody>
      </p:sp>
    </p:spTree>
    <p:extLst>
      <p:ext uri="{BB962C8B-B14F-4D97-AF65-F5344CB8AC3E}">
        <p14:creationId xmlns:p14="http://schemas.microsoft.com/office/powerpoint/2010/main" val="2673351782"/>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itle Speaker 6">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CFAB158F-DEB8-5650-FB21-26052F2CE1B3}"/>
              </a:ext>
            </a:extLst>
          </p:cNvPr>
          <p:cNvSpPr/>
          <p:nvPr userDrawn="1"/>
        </p:nvSpPr>
        <p:spPr>
          <a:xfrm>
            <a:off x="369987" y="1077497"/>
            <a:ext cx="5453050" cy="2951240"/>
          </a:xfrm>
          <a:prstGeom prst="roundRect">
            <a:avLst>
              <a:gd name="adj" fmla="val 5828"/>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Rounded Rectangle 2">
            <a:extLst>
              <a:ext uri="{FF2B5EF4-FFF2-40B4-BE49-F238E27FC236}">
                <a16:creationId xmlns:a16="http://schemas.microsoft.com/office/drawing/2014/main" id="{6791FE50-4B80-3187-7900-6F76B8D28298}"/>
              </a:ext>
            </a:extLst>
          </p:cNvPr>
          <p:cNvSpPr/>
          <p:nvPr userDrawn="1"/>
        </p:nvSpPr>
        <p:spPr>
          <a:xfrm>
            <a:off x="304235" y="1155032"/>
            <a:ext cx="5453050" cy="3241142"/>
          </a:xfrm>
          <a:prstGeom prst="roundRect">
            <a:avLst>
              <a:gd name="adj" fmla="val 5828"/>
            </a:avLst>
          </a:prstGeom>
          <a:gradFill>
            <a:gsLst>
              <a:gs pos="0">
                <a:schemeClr val="tx2"/>
              </a:gs>
              <a:gs pos="100000">
                <a:srgbClr val="00558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4">
            <a:extLst>
              <a:ext uri="{FF2B5EF4-FFF2-40B4-BE49-F238E27FC236}">
                <a16:creationId xmlns:a16="http://schemas.microsoft.com/office/drawing/2014/main" id="{1CC43643-5D95-AFE8-B7C1-1670089235F8}"/>
              </a:ext>
            </a:extLst>
          </p:cNvPr>
          <p:cNvSpPr>
            <a:spLocks noGrp="1"/>
          </p:cNvSpPr>
          <p:nvPr>
            <p:ph type="body" sz="quarter" idx="10" hasCustomPrompt="1"/>
          </p:nvPr>
        </p:nvSpPr>
        <p:spPr>
          <a:xfrm>
            <a:off x="800100" y="1824336"/>
            <a:ext cx="4401356" cy="1017584"/>
          </a:xfrm>
        </p:spPr>
        <p:txBody>
          <a:bodyPr anchor="ctr">
            <a:noAutofit/>
          </a:bodyPr>
          <a:lstStyle>
            <a:lvl1pPr algn="l">
              <a:lnSpc>
                <a:spcPct val="100000"/>
              </a:lnSpc>
              <a:defRPr sz="3000" b="1">
                <a:solidFill>
                  <a:schemeClr val="bg1"/>
                </a:solidFill>
              </a:defRPr>
            </a:lvl1pPr>
          </a:lstStyle>
          <a:p>
            <a:pPr lvl="0"/>
            <a:r>
              <a:rPr lang="en-US"/>
              <a:t>Title Goes Here</a:t>
            </a:r>
          </a:p>
        </p:txBody>
      </p:sp>
      <p:sp>
        <p:nvSpPr>
          <p:cNvPr id="5" name="Text Placeholder 4">
            <a:extLst>
              <a:ext uri="{FF2B5EF4-FFF2-40B4-BE49-F238E27FC236}">
                <a16:creationId xmlns:a16="http://schemas.microsoft.com/office/drawing/2014/main" id="{ACAD60AF-164B-C281-3AEF-8B49DEECD434}"/>
              </a:ext>
            </a:extLst>
          </p:cNvPr>
          <p:cNvSpPr>
            <a:spLocks noGrp="1"/>
          </p:cNvSpPr>
          <p:nvPr>
            <p:ph type="body" sz="quarter" idx="11" hasCustomPrompt="1"/>
          </p:nvPr>
        </p:nvSpPr>
        <p:spPr>
          <a:xfrm>
            <a:off x="800100" y="2904982"/>
            <a:ext cx="4401356" cy="494027"/>
          </a:xfrm>
        </p:spPr>
        <p:txBody>
          <a:bodyPr anchor="ctr">
            <a:normAutofit/>
          </a:bodyPr>
          <a:lstStyle>
            <a:lvl1pPr algn="l">
              <a:defRPr sz="1800" b="1">
                <a:solidFill>
                  <a:schemeClr val="accent4"/>
                </a:solidFill>
              </a:defRPr>
            </a:lvl1pPr>
          </a:lstStyle>
          <a:p>
            <a:pPr lvl="0"/>
            <a:r>
              <a:rPr lang="en-US"/>
              <a:t>Subtitle Goes Here</a:t>
            </a:r>
          </a:p>
        </p:txBody>
      </p:sp>
      <p:sp>
        <p:nvSpPr>
          <p:cNvPr id="6" name="Text Placeholder 4">
            <a:extLst>
              <a:ext uri="{FF2B5EF4-FFF2-40B4-BE49-F238E27FC236}">
                <a16:creationId xmlns:a16="http://schemas.microsoft.com/office/drawing/2014/main" id="{6E9C3CBB-7E96-3D3C-F386-48C9E55D6E30}"/>
              </a:ext>
            </a:extLst>
          </p:cNvPr>
          <p:cNvSpPr>
            <a:spLocks noGrp="1"/>
          </p:cNvSpPr>
          <p:nvPr>
            <p:ph type="body" sz="quarter" idx="15" hasCustomPrompt="1"/>
          </p:nvPr>
        </p:nvSpPr>
        <p:spPr>
          <a:xfrm>
            <a:off x="800100" y="4702502"/>
            <a:ext cx="1868709" cy="376163"/>
          </a:xfrm>
        </p:spPr>
        <p:txBody>
          <a:bodyPr anchor="ctr">
            <a:noAutofit/>
          </a:bodyPr>
          <a:lstStyle>
            <a:lvl1pPr algn="l">
              <a:defRPr sz="1350" b="1">
                <a:solidFill>
                  <a:schemeClr val="bg1"/>
                </a:solidFill>
              </a:defRPr>
            </a:lvl1pPr>
          </a:lstStyle>
          <a:p>
            <a:pPr lvl="0"/>
            <a:r>
              <a:rPr lang="en-US"/>
              <a:t>Presented/Hosted by</a:t>
            </a:r>
          </a:p>
        </p:txBody>
      </p:sp>
      <p:sp>
        <p:nvSpPr>
          <p:cNvPr id="7" name="Text Placeholder 4">
            <a:extLst>
              <a:ext uri="{FF2B5EF4-FFF2-40B4-BE49-F238E27FC236}">
                <a16:creationId xmlns:a16="http://schemas.microsoft.com/office/drawing/2014/main" id="{BC35AFCC-706E-4831-227C-762B7D40B2F0}"/>
              </a:ext>
            </a:extLst>
          </p:cNvPr>
          <p:cNvSpPr>
            <a:spLocks noGrp="1"/>
          </p:cNvSpPr>
          <p:nvPr>
            <p:ph type="body" sz="quarter" idx="16" hasCustomPrompt="1"/>
          </p:nvPr>
        </p:nvSpPr>
        <p:spPr>
          <a:xfrm>
            <a:off x="800100" y="5124116"/>
            <a:ext cx="3146563" cy="376163"/>
          </a:xfrm>
        </p:spPr>
        <p:txBody>
          <a:bodyPr anchor="ctr">
            <a:noAutofit/>
          </a:bodyPr>
          <a:lstStyle>
            <a:lvl1pPr algn="l">
              <a:defRPr sz="1800" b="0">
                <a:solidFill>
                  <a:schemeClr val="bg1"/>
                </a:solidFill>
              </a:defRPr>
            </a:lvl1pPr>
          </a:lstStyle>
          <a:p>
            <a:pPr lvl="0"/>
            <a:r>
              <a:rPr lang="en-US"/>
              <a:t>Name</a:t>
            </a:r>
          </a:p>
        </p:txBody>
      </p:sp>
      <p:sp>
        <p:nvSpPr>
          <p:cNvPr id="8" name="Text Placeholder 4">
            <a:extLst>
              <a:ext uri="{FF2B5EF4-FFF2-40B4-BE49-F238E27FC236}">
                <a16:creationId xmlns:a16="http://schemas.microsoft.com/office/drawing/2014/main" id="{42D5D2BF-9137-DCFD-61F0-17C4CE81D336}"/>
              </a:ext>
            </a:extLst>
          </p:cNvPr>
          <p:cNvSpPr>
            <a:spLocks noGrp="1"/>
          </p:cNvSpPr>
          <p:nvPr>
            <p:ph type="body" sz="quarter" idx="17" hasCustomPrompt="1"/>
          </p:nvPr>
        </p:nvSpPr>
        <p:spPr>
          <a:xfrm>
            <a:off x="800100" y="5535960"/>
            <a:ext cx="3146563" cy="376163"/>
          </a:xfrm>
        </p:spPr>
        <p:txBody>
          <a:bodyPr anchor="ctr">
            <a:noAutofit/>
          </a:bodyPr>
          <a:lstStyle>
            <a:lvl1pPr algn="l">
              <a:defRPr sz="1350" b="0">
                <a:solidFill>
                  <a:schemeClr val="bg1"/>
                </a:solidFill>
              </a:defRPr>
            </a:lvl1pPr>
          </a:lstStyle>
          <a:p>
            <a:pPr lvl="0"/>
            <a:r>
              <a:rPr lang="en-US"/>
              <a:t>Title</a:t>
            </a:r>
          </a:p>
        </p:txBody>
      </p:sp>
      <p:sp>
        <p:nvSpPr>
          <p:cNvPr id="10" name="Text Placeholder 4">
            <a:extLst>
              <a:ext uri="{FF2B5EF4-FFF2-40B4-BE49-F238E27FC236}">
                <a16:creationId xmlns:a16="http://schemas.microsoft.com/office/drawing/2014/main" id="{87941873-FC1E-E96A-B0D4-3ED2532AB951}"/>
              </a:ext>
            </a:extLst>
          </p:cNvPr>
          <p:cNvSpPr>
            <a:spLocks noGrp="1"/>
          </p:cNvSpPr>
          <p:nvPr>
            <p:ph type="body" sz="quarter" idx="18" hasCustomPrompt="1"/>
          </p:nvPr>
        </p:nvSpPr>
        <p:spPr>
          <a:xfrm>
            <a:off x="800101" y="3462069"/>
            <a:ext cx="2230659" cy="494027"/>
          </a:xfrm>
        </p:spPr>
        <p:txBody>
          <a:bodyPr anchor="ctr">
            <a:normAutofit/>
          </a:bodyPr>
          <a:lstStyle>
            <a:lvl1pPr algn="l">
              <a:defRPr sz="1800" b="0">
                <a:solidFill>
                  <a:schemeClr val="bg1"/>
                </a:solidFill>
              </a:defRPr>
            </a:lvl1pPr>
          </a:lstStyle>
          <a:p>
            <a:pPr lvl="0"/>
            <a:r>
              <a:rPr lang="en-US"/>
              <a:t>Month xx, 20xx</a:t>
            </a:r>
          </a:p>
        </p:txBody>
      </p:sp>
      <p:sp>
        <p:nvSpPr>
          <p:cNvPr id="12" name="Picture Placeholder 8">
            <a:extLst>
              <a:ext uri="{FF2B5EF4-FFF2-40B4-BE49-F238E27FC236}">
                <a16:creationId xmlns:a16="http://schemas.microsoft.com/office/drawing/2014/main" id="{CB05B881-757C-8643-E4F5-5DAE8B3A9798}"/>
              </a:ext>
            </a:extLst>
          </p:cNvPr>
          <p:cNvSpPr>
            <a:spLocks noGrp="1"/>
          </p:cNvSpPr>
          <p:nvPr>
            <p:ph type="pic" sz="quarter" idx="14"/>
          </p:nvPr>
        </p:nvSpPr>
        <p:spPr>
          <a:xfrm>
            <a:off x="3785566" y="3576704"/>
            <a:ext cx="1126472" cy="1501961"/>
          </a:xfrm>
          <a:prstGeom prst="ellipse">
            <a:avLst/>
          </a:prstGeom>
        </p:spPr>
        <p:txBody>
          <a:bodyPr/>
          <a:lstStyle/>
          <a:p>
            <a:endParaRPr lang="en-US"/>
          </a:p>
        </p:txBody>
      </p:sp>
      <p:sp>
        <p:nvSpPr>
          <p:cNvPr id="14" name="Picture Placeholder 6">
            <a:extLst>
              <a:ext uri="{FF2B5EF4-FFF2-40B4-BE49-F238E27FC236}">
                <a16:creationId xmlns:a16="http://schemas.microsoft.com/office/drawing/2014/main" id="{34D874D2-3DC6-7F24-F2BE-436FF278759E}"/>
              </a:ext>
            </a:extLst>
          </p:cNvPr>
          <p:cNvSpPr>
            <a:spLocks noGrp="1"/>
          </p:cNvSpPr>
          <p:nvPr>
            <p:ph type="pic" idx="2"/>
          </p:nvPr>
        </p:nvSpPr>
        <p:spPr>
          <a:xfrm>
            <a:off x="5366086" y="0"/>
            <a:ext cx="3748142" cy="6858000"/>
          </a:xfrm>
        </p:spPr>
        <p:txBody>
          <a:bodyPr/>
          <a:lstStyle/>
          <a:p>
            <a:endParaRPr lang="en-US"/>
          </a:p>
        </p:txBody>
      </p:sp>
    </p:spTree>
    <p:extLst>
      <p:ext uri="{BB962C8B-B14F-4D97-AF65-F5344CB8AC3E}">
        <p14:creationId xmlns:p14="http://schemas.microsoft.com/office/powerpoint/2010/main" val="3108594827"/>
      </p:ext>
    </p:extLst>
  </p:cSld>
  <p:clrMapOvr>
    <a:masterClrMapping/>
  </p:clrMapOvr>
  <p:extLst>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Speaker 7">
    <p:bg>
      <p:bgPr>
        <a:gradFill>
          <a:gsLst>
            <a:gs pos="0">
              <a:srgbClr val="005589"/>
            </a:gs>
            <a:gs pos="100000">
              <a:schemeClr val="tx2"/>
            </a:gs>
          </a:gsLst>
          <a:lin ang="5400000" scaled="1"/>
        </a:gradFill>
        <a:effectLst/>
      </p:bgPr>
    </p:bg>
    <p:spTree>
      <p:nvGrpSpPr>
        <p:cNvPr id="1" name=""/>
        <p:cNvGrpSpPr/>
        <p:nvPr/>
      </p:nvGrpSpPr>
      <p:grpSpPr>
        <a:xfrm>
          <a:off x="0" y="0"/>
          <a:ext cx="0" cy="0"/>
          <a:chOff x="0" y="0"/>
          <a:chExt cx="0" cy="0"/>
        </a:xfrm>
      </p:grpSpPr>
      <p:sp>
        <p:nvSpPr>
          <p:cNvPr id="86" name="Freeform 85">
            <a:extLst>
              <a:ext uri="{FF2B5EF4-FFF2-40B4-BE49-F238E27FC236}">
                <a16:creationId xmlns:a16="http://schemas.microsoft.com/office/drawing/2014/main" id="{06DDFAE9-78DF-399E-2329-41ACE177AB17}"/>
              </a:ext>
            </a:extLst>
          </p:cNvPr>
          <p:cNvSpPr/>
          <p:nvPr userDrawn="1"/>
        </p:nvSpPr>
        <p:spPr>
          <a:xfrm rot="5400000" flipH="1">
            <a:off x="4860758" y="-288758"/>
            <a:ext cx="3994485" cy="4571999"/>
          </a:xfrm>
          <a:custGeom>
            <a:avLst/>
            <a:gdLst>
              <a:gd name="connsiteX0" fmla="*/ 4959260 w 8948554"/>
              <a:gd name="connsiteY0" fmla="*/ 0 h 6858001"/>
              <a:gd name="connsiteX1" fmla="*/ 8948554 w 8948554"/>
              <a:gd name="connsiteY1" fmla="*/ 0 h 6858001"/>
              <a:gd name="connsiteX2" fmla="*/ 8948554 w 8948554"/>
              <a:gd name="connsiteY2" fmla="*/ 6858000 h 6858001"/>
              <a:gd name="connsiteX3" fmla="*/ 5819872 w 8948554"/>
              <a:gd name="connsiteY3" fmla="*/ 6858000 h 6858001"/>
              <a:gd name="connsiteX4" fmla="*/ 5819872 w 8948554"/>
              <a:gd name="connsiteY4" fmla="*/ 6858001 h 6858001"/>
              <a:gd name="connsiteX5" fmla="*/ 1721077 w 8948554"/>
              <a:gd name="connsiteY5" fmla="*/ 6858001 h 6858001"/>
              <a:gd name="connsiteX6" fmla="*/ 1609183 w 8948554"/>
              <a:gd name="connsiteY6" fmla="*/ 6762677 h 6858001"/>
              <a:gd name="connsiteX7" fmla="*/ 0 w 8948554"/>
              <a:gd name="connsiteY7" fmla="*/ 3379809 h 6858001"/>
              <a:gd name="connsiteX8" fmla="*/ 1414490 w 8948554"/>
              <a:gd name="connsiteY8" fmla="*/ 179496 h 6858001"/>
              <a:gd name="connsiteX9" fmla="*/ 1605918 w 8948554"/>
              <a:gd name="connsiteY9" fmla="*/ 1 h 6858001"/>
              <a:gd name="connsiteX10" fmla="*/ 4959260 w 8948554"/>
              <a:gd name="connsiteY10"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8554" h="6858001">
                <a:moveTo>
                  <a:pt x="4959260" y="0"/>
                </a:moveTo>
                <a:lnTo>
                  <a:pt x="8948554" y="0"/>
                </a:lnTo>
                <a:lnTo>
                  <a:pt x="8948554" y="6858000"/>
                </a:lnTo>
                <a:lnTo>
                  <a:pt x="5819872" y="6858000"/>
                </a:lnTo>
                <a:lnTo>
                  <a:pt x="5819872" y="6858001"/>
                </a:lnTo>
                <a:lnTo>
                  <a:pt x="1721077" y="6858001"/>
                </a:lnTo>
                <a:lnTo>
                  <a:pt x="1609183" y="6762677"/>
                </a:lnTo>
                <a:cubicBezTo>
                  <a:pt x="609371" y="5869200"/>
                  <a:pt x="0" y="4682305"/>
                  <a:pt x="0" y="3379809"/>
                </a:cubicBezTo>
                <a:cubicBezTo>
                  <a:pt x="0" y="2164147"/>
                  <a:pt x="530829" y="1049185"/>
                  <a:pt x="1414490" y="179496"/>
                </a:cubicBezTo>
                <a:lnTo>
                  <a:pt x="1605918" y="1"/>
                </a:lnTo>
                <a:lnTo>
                  <a:pt x="4959260" y="1"/>
                </a:lnTo>
                <a:close/>
              </a:path>
            </a:pathLst>
          </a:custGeom>
          <a:gradFill>
            <a:gsLst>
              <a:gs pos="0">
                <a:schemeClr val="accent1"/>
              </a:gs>
              <a:gs pos="59000">
                <a:schemeClr val="tx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79" name="Freeform 78">
            <a:extLst>
              <a:ext uri="{FF2B5EF4-FFF2-40B4-BE49-F238E27FC236}">
                <a16:creationId xmlns:a16="http://schemas.microsoft.com/office/drawing/2014/main" id="{FB05ABBB-DAE4-8E34-8B65-C75C4C264537}"/>
              </a:ext>
            </a:extLst>
          </p:cNvPr>
          <p:cNvSpPr/>
          <p:nvPr userDrawn="1"/>
        </p:nvSpPr>
        <p:spPr>
          <a:xfrm flipH="1">
            <a:off x="1" y="-1"/>
            <a:ext cx="5814107" cy="6858001"/>
          </a:xfrm>
          <a:custGeom>
            <a:avLst/>
            <a:gdLst>
              <a:gd name="connsiteX0" fmla="*/ 4959260 w 8948554"/>
              <a:gd name="connsiteY0" fmla="*/ 0 h 6858001"/>
              <a:gd name="connsiteX1" fmla="*/ 8948554 w 8948554"/>
              <a:gd name="connsiteY1" fmla="*/ 0 h 6858001"/>
              <a:gd name="connsiteX2" fmla="*/ 8948554 w 8948554"/>
              <a:gd name="connsiteY2" fmla="*/ 6858000 h 6858001"/>
              <a:gd name="connsiteX3" fmla="*/ 5819872 w 8948554"/>
              <a:gd name="connsiteY3" fmla="*/ 6858000 h 6858001"/>
              <a:gd name="connsiteX4" fmla="*/ 5819872 w 8948554"/>
              <a:gd name="connsiteY4" fmla="*/ 6858001 h 6858001"/>
              <a:gd name="connsiteX5" fmla="*/ 1721077 w 8948554"/>
              <a:gd name="connsiteY5" fmla="*/ 6858001 h 6858001"/>
              <a:gd name="connsiteX6" fmla="*/ 1609183 w 8948554"/>
              <a:gd name="connsiteY6" fmla="*/ 6762677 h 6858001"/>
              <a:gd name="connsiteX7" fmla="*/ 0 w 8948554"/>
              <a:gd name="connsiteY7" fmla="*/ 3379809 h 6858001"/>
              <a:gd name="connsiteX8" fmla="*/ 1414490 w 8948554"/>
              <a:gd name="connsiteY8" fmla="*/ 179496 h 6858001"/>
              <a:gd name="connsiteX9" fmla="*/ 1605918 w 8948554"/>
              <a:gd name="connsiteY9" fmla="*/ 1 h 6858001"/>
              <a:gd name="connsiteX10" fmla="*/ 4959260 w 8948554"/>
              <a:gd name="connsiteY10"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8554" h="6858001">
                <a:moveTo>
                  <a:pt x="4959260" y="0"/>
                </a:moveTo>
                <a:lnTo>
                  <a:pt x="8948554" y="0"/>
                </a:lnTo>
                <a:lnTo>
                  <a:pt x="8948554" y="6858000"/>
                </a:lnTo>
                <a:lnTo>
                  <a:pt x="5819872" y="6858000"/>
                </a:lnTo>
                <a:lnTo>
                  <a:pt x="5819872" y="6858001"/>
                </a:lnTo>
                <a:lnTo>
                  <a:pt x="1721077" y="6858001"/>
                </a:lnTo>
                <a:lnTo>
                  <a:pt x="1609183" y="6762677"/>
                </a:lnTo>
                <a:cubicBezTo>
                  <a:pt x="609371" y="5869200"/>
                  <a:pt x="0" y="4682305"/>
                  <a:pt x="0" y="3379809"/>
                </a:cubicBezTo>
                <a:cubicBezTo>
                  <a:pt x="0" y="2164147"/>
                  <a:pt x="530829" y="1049185"/>
                  <a:pt x="1414490" y="179496"/>
                </a:cubicBezTo>
                <a:lnTo>
                  <a:pt x="1605918" y="1"/>
                </a:lnTo>
                <a:lnTo>
                  <a:pt x="4959260" y="1"/>
                </a:lnTo>
                <a:close/>
              </a:path>
            </a:pathLst>
          </a:custGeom>
          <a:gradFill>
            <a:gsLst>
              <a:gs pos="0">
                <a:srgbClr val="051923"/>
              </a:gs>
              <a:gs pos="100000">
                <a:srgbClr val="02284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83" name="Text Placeholder 4">
            <a:extLst>
              <a:ext uri="{FF2B5EF4-FFF2-40B4-BE49-F238E27FC236}">
                <a16:creationId xmlns:a16="http://schemas.microsoft.com/office/drawing/2014/main" id="{5AF39F29-4D5D-9BC4-7A0A-7CB1805093B5}"/>
              </a:ext>
            </a:extLst>
          </p:cNvPr>
          <p:cNvSpPr>
            <a:spLocks noGrp="1"/>
          </p:cNvSpPr>
          <p:nvPr>
            <p:ph type="body" sz="quarter" idx="15" hasCustomPrompt="1"/>
          </p:nvPr>
        </p:nvSpPr>
        <p:spPr>
          <a:xfrm>
            <a:off x="800100" y="4702502"/>
            <a:ext cx="1868709" cy="376163"/>
          </a:xfrm>
        </p:spPr>
        <p:txBody>
          <a:bodyPr anchor="ctr">
            <a:noAutofit/>
          </a:bodyPr>
          <a:lstStyle>
            <a:lvl1pPr algn="l">
              <a:defRPr sz="1350" b="1">
                <a:solidFill>
                  <a:schemeClr val="bg1"/>
                </a:solidFill>
              </a:defRPr>
            </a:lvl1pPr>
          </a:lstStyle>
          <a:p>
            <a:pPr lvl="0"/>
            <a:r>
              <a:rPr lang="en-US"/>
              <a:t>Presented/Hosted by</a:t>
            </a:r>
          </a:p>
        </p:txBody>
      </p:sp>
      <p:sp>
        <p:nvSpPr>
          <p:cNvPr id="84" name="Text Placeholder 4">
            <a:extLst>
              <a:ext uri="{FF2B5EF4-FFF2-40B4-BE49-F238E27FC236}">
                <a16:creationId xmlns:a16="http://schemas.microsoft.com/office/drawing/2014/main" id="{A582BF2C-4BB6-89FA-B084-A18B691BFA65}"/>
              </a:ext>
            </a:extLst>
          </p:cNvPr>
          <p:cNvSpPr>
            <a:spLocks noGrp="1"/>
          </p:cNvSpPr>
          <p:nvPr>
            <p:ph type="body" sz="quarter" idx="16" hasCustomPrompt="1"/>
          </p:nvPr>
        </p:nvSpPr>
        <p:spPr>
          <a:xfrm>
            <a:off x="800100" y="5124116"/>
            <a:ext cx="3146563" cy="376163"/>
          </a:xfrm>
        </p:spPr>
        <p:txBody>
          <a:bodyPr anchor="ctr">
            <a:noAutofit/>
          </a:bodyPr>
          <a:lstStyle>
            <a:lvl1pPr algn="l">
              <a:defRPr sz="1800" b="0">
                <a:solidFill>
                  <a:schemeClr val="accent4"/>
                </a:solidFill>
              </a:defRPr>
            </a:lvl1pPr>
          </a:lstStyle>
          <a:p>
            <a:pPr lvl="0"/>
            <a:r>
              <a:rPr lang="en-US"/>
              <a:t>Name</a:t>
            </a:r>
          </a:p>
        </p:txBody>
      </p:sp>
      <p:sp>
        <p:nvSpPr>
          <p:cNvPr id="85" name="Text Placeholder 4">
            <a:extLst>
              <a:ext uri="{FF2B5EF4-FFF2-40B4-BE49-F238E27FC236}">
                <a16:creationId xmlns:a16="http://schemas.microsoft.com/office/drawing/2014/main" id="{8B63D954-A57F-7A93-3407-457EC3AC310B}"/>
              </a:ext>
            </a:extLst>
          </p:cNvPr>
          <p:cNvSpPr>
            <a:spLocks noGrp="1"/>
          </p:cNvSpPr>
          <p:nvPr>
            <p:ph type="body" sz="quarter" idx="17" hasCustomPrompt="1"/>
          </p:nvPr>
        </p:nvSpPr>
        <p:spPr>
          <a:xfrm>
            <a:off x="800100" y="5535960"/>
            <a:ext cx="3146563" cy="376163"/>
          </a:xfrm>
        </p:spPr>
        <p:txBody>
          <a:bodyPr anchor="ctr">
            <a:noAutofit/>
          </a:bodyPr>
          <a:lstStyle>
            <a:lvl1pPr algn="l">
              <a:defRPr sz="1350" b="0">
                <a:solidFill>
                  <a:schemeClr val="bg1"/>
                </a:solidFill>
              </a:defRPr>
            </a:lvl1pPr>
          </a:lstStyle>
          <a:p>
            <a:pPr lvl="0"/>
            <a:r>
              <a:rPr lang="en-US"/>
              <a:t>Title</a:t>
            </a:r>
          </a:p>
        </p:txBody>
      </p:sp>
      <p:sp>
        <p:nvSpPr>
          <p:cNvPr id="5" name="Picture Placeholder 8">
            <a:extLst>
              <a:ext uri="{FF2B5EF4-FFF2-40B4-BE49-F238E27FC236}">
                <a16:creationId xmlns:a16="http://schemas.microsoft.com/office/drawing/2014/main" id="{2677DE31-D835-527B-7132-BA5F59B8E24B}"/>
              </a:ext>
            </a:extLst>
          </p:cNvPr>
          <p:cNvSpPr>
            <a:spLocks noGrp="1"/>
          </p:cNvSpPr>
          <p:nvPr>
            <p:ph type="pic" sz="quarter" idx="14"/>
          </p:nvPr>
        </p:nvSpPr>
        <p:spPr>
          <a:xfrm>
            <a:off x="3647163" y="3507663"/>
            <a:ext cx="1063548" cy="1418063"/>
          </a:xfrm>
          <a:prstGeom prst="ellipse">
            <a:avLst/>
          </a:prstGeom>
        </p:spPr>
        <p:txBody>
          <a:bodyPr/>
          <a:lstStyle/>
          <a:p>
            <a:endParaRPr lang="en-US"/>
          </a:p>
        </p:txBody>
      </p:sp>
      <p:sp>
        <p:nvSpPr>
          <p:cNvPr id="6" name="Text Placeholder 4">
            <a:extLst>
              <a:ext uri="{FF2B5EF4-FFF2-40B4-BE49-F238E27FC236}">
                <a16:creationId xmlns:a16="http://schemas.microsoft.com/office/drawing/2014/main" id="{9FEB51A4-43B5-D1F4-456B-AC7D0126043E}"/>
              </a:ext>
            </a:extLst>
          </p:cNvPr>
          <p:cNvSpPr>
            <a:spLocks noGrp="1"/>
          </p:cNvSpPr>
          <p:nvPr>
            <p:ph type="body" sz="quarter" idx="10" hasCustomPrompt="1"/>
          </p:nvPr>
        </p:nvSpPr>
        <p:spPr>
          <a:xfrm>
            <a:off x="800101" y="2056503"/>
            <a:ext cx="3748142" cy="1017584"/>
          </a:xfrm>
        </p:spPr>
        <p:txBody>
          <a:bodyPr anchor="ctr">
            <a:noAutofit/>
          </a:bodyPr>
          <a:lstStyle>
            <a:lvl1pPr algn="l">
              <a:lnSpc>
                <a:spcPct val="100000"/>
              </a:lnSpc>
              <a:defRPr sz="3000" b="1">
                <a:solidFill>
                  <a:schemeClr val="bg1"/>
                </a:solidFill>
              </a:defRPr>
            </a:lvl1pPr>
          </a:lstStyle>
          <a:p>
            <a:pPr lvl="0"/>
            <a:r>
              <a:rPr lang="en-US"/>
              <a:t>Title Goes Here</a:t>
            </a:r>
          </a:p>
        </p:txBody>
      </p:sp>
      <p:sp>
        <p:nvSpPr>
          <p:cNvPr id="7" name="Text Placeholder 4">
            <a:extLst>
              <a:ext uri="{FF2B5EF4-FFF2-40B4-BE49-F238E27FC236}">
                <a16:creationId xmlns:a16="http://schemas.microsoft.com/office/drawing/2014/main" id="{27858F8B-0977-C4FD-0369-2BC77172413F}"/>
              </a:ext>
            </a:extLst>
          </p:cNvPr>
          <p:cNvSpPr>
            <a:spLocks noGrp="1"/>
          </p:cNvSpPr>
          <p:nvPr>
            <p:ph type="body" sz="quarter" idx="11" hasCustomPrompt="1"/>
          </p:nvPr>
        </p:nvSpPr>
        <p:spPr>
          <a:xfrm>
            <a:off x="800100" y="3137149"/>
            <a:ext cx="2937013" cy="494027"/>
          </a:xfrm>
        </p:spPr>
        <p:txBody>
          <a:bodyPr anchor="ctr">
            <a:normAutofit/>
          </a:bodyPr>
          <a:lstStyle>
            <a:lvl1pPr algn="l">
              <a:defRPr sz="1800" b="1">
                <a:solidFill>
                  <a:schemeClr val="accent4"/>
                </a:solidFill>
              </a:defRPr>
            </a:lvl1pPr>
          </a:lstStyle>
          <a:p>
            <a:pPr lvl="0"/>
            <a:r>
              <a:rPr lang="en-US"/>
              <a:t>Subtitle Goes Here</a:t>
            </a:r>
          </a:p>
        </p:txBody>
      </p:sp>
      <p:sp>
        <p:nvSpPr>
          <p:cNvPr id="8" name="Text Placeholder 4">
            <a:extLst>
              <a:ext uri="{FF2B5EF4-FFF2-40B4-BE49-F238E27FC236}">
                <a16:creationId xmlns:a16="http://schemas.microsoft.com/office/drawing/2014/main" id="{EDF9DC4F-5202-2151-9D5F-D9B5375B7C59}"/>
              </a:ext>
            </a:extLst>
          </p:cNvPr>
          <p:cNvSpPr>
            <a:spLocks noGrp="1"/>
          </p:cNvSpPr>
          <p:nvPr>
            <p:ph type="body" sz="quarter" idx="18" hasCustomPrompt="1"/>
          </p:nvPr>
        </p:nvSpPr>
        <p:spPr>
          <a:xfrm>
            <a:off x="800101" y="3694237"/>
            <a:ext cx="2230659" cy="494027"/>
          </a:xfrm>
        </p:spPr>
        <p:txBody>
          <a:bodyPr anchor="ctr">
            <a:normAutofit/>
          </a:bodyPr>
          <a:lstStyle>
            <a:lvl1pPr algn="l">
              <a:defRPr sz="1800" b="0">
                <a:solidFill>
                  <a:schemeClr val="bg1"/>
                </a:solidFill>
              </a:defRPr>
            </a:lvl1pPr>
          </a:lstStyle>
          <a:p>
            <a:pPr lvl="0"/>
            <a:r>
              <a:rPr lang="en-US"/>
              <a:t>Month xx, 20xx</a:t>
            </a:r>
          </a:p>
        </p:txBody>
      </p:sp>
    </p:spTree>
    <p:extLst>
      <p:ext uri="{BB962C8B-B14F-4D97-AF65-F5344CB8AC3E}">
        <p14:creationId xmlns:p14="http://schemas.microsoft.com/office/powerpoint/2010/main" val="406305053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ansition 3">
    <p:bg>
      <p:bgPr>
        <a:gradFill>
          <a:gsLst>
            <a:gs pos="0">
              <a:srgbClr val="051923"/>
            </a:gs>
            <a:gs pos="100000">
              <a:srgbClr val="003554"/>
            </a:gs>
          </a:gsLst>
          <a:lin ang="5400000" scaled="1"/>
        </a:gradFill>
        <a:effectLst/>
      </p:bgPr>
    </p:bg>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E9AC8DFE-703E-80E8-1631-388042873278}"/>
              </a:ext>
            </a:extLst>
          </p:cNvPr>
          <p:cNvSpPr/>
          <p:nvPr userDrawn="1"/>
        </p:nvSpPr>
        <p:spPr>
          <a:xfrm>
            <a:off x="2774" y="2673603"/>
            <a:ext cx="9141227" cy="4184399"/>
          </a:xfrm>
          <a:custGeom>
            <a:avLst/>
            <a:gdLst>
              <a:gd name="connsiteX0" fmla="*/ 6188866 w 12202674"/>
              <a:gd name="connsiteY0" fmla="*/ 0 h 4184399"/>
              <a:gd name="connsiteX1" fmla="*/ 11883293 w 12202674"/>
              <a:gd name="connsiteY1" fmla="*/ 1016997 h 4184399"/>
              <a:gd name="connsiteX2" fmla="*/ 12202674 w 12202674"/>
              <a:gd name="connsiteY2" fmla="*/ 1154631 h 4184399"/>
              <a:gd name="connsiteX3" fmla="*/ 12202674 w 12202674"/>
              <a:gd name="connsiteY3" fmla="*/ 4184399 h 4184399"/>
              <a:gd name="connsiteX4" fmla="*/ 0 w 12202674"/>
              <a:gd name="connsiteY4" fmla="*/ 4184399 h 4184399"/>
              <a:gd name="connsiteX5" fmla="*/ 0 w 12202674"/>
              <a:gd name="connsiteY5" fmla="*/ 1237428 h 4184399"/>
              <a:gd name="connsiteX6" fmla="*/ 169613 w 12202674"/>
              <a:gd name="connsiteY6" fmla="*/ 1156978 h 4184399"/>
              <a:gd name="connsiteX7" fmla="*/ 6188866 w 12202674"/>
              <a:gd name="connsiteY7" fmla="*/ 0 h 418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2674" h="4184399">
                <a:moveTo>
                  <a:pt x="6188866" y="0"/>
                </a:moveTo>
                <a:cubicBezTo>
                  <a:pt x="8351936" y="0"/>
                  <a:pt x="10335826" y="381658"/>
                  <a:pt x="11883293" y="1016997"/>
                </a:cubicBezTo>
                <a:lnTo>
                  <a:pt x="12202674" y="1154631"/>
                </a:lnTo>
                <a:lnTo>
                  <a:pt x="12202674" y="4184399"/>
                </a:lnTo>
                <a:lnTo>
                  <a:pt x="0" y="4184399"/>
                </a:lnTo>
                <a:lnTo>
                  <a:pt x="0" y="1237428"/>
                </a:lnTo>
                <a:lnTo>
                  <a:pt x="169613" y="1156978"/>
                </a:lnTo>
                <a:cubicBezTo>
                  <a:pt x="1759408" y="438128"/>
                  <a:pt x="3871291" y="0"/>
                  <a:pt x="6188866" y="0"/>
                </a:cubicBezTo>
                <a:close/>
              </a:path>
            </a:pathLst>
          </a:custGeom>
          <a:gradFill>
            <a:gsLst>
              <a:gs pos="0">
                <a:schemeClr val="tx2"/>
              </a:gs>
              <a:gs pos="100000">
                <a:srgbClr val="00558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33" name="Rounded Rectangle 32">
            <a:extLst>
              <a:ext uri="{FF2B5EF4-FFF2-40B4-BE49-F238E27FC236}">
                <a16:creationId xmlns:a16="http://schemas.microsoft.com/office/drawing/2014/main" id="{025555DD-602C-4F07-3462-19622A38F8F0}"/>
              </a:ext>
            </a:extLst>
          </p:cNvPr>
          <p:cNvSpPr/>
          <p:nvPr userDrawn="1"/>
        </p:nvSpPr>
        <p:spPr>
          <a:xfrm>
            <a:off x="882250" y="1340458"/>
            <a:ext cx="7518800" cy="4529711"/>
          </a:xfrm>
          <a:prstGeom prst="roundRect">
            <a:avLst>
              <a:gd name="adj" fmla="val 5014"/>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4" name="Rounded Rectangle 33">
            <a:extLst>
              <a:ext uri="{FF2B5EF4-FFF2-40B4-BE49-F238E27FC236}">
                <a16:creationId xmlns:a16="http://schemas.microsoft.com/office/drawing/2014/main" id="{26C87B0B-CD28-354B-A3E4-42A455D09463}"/>
              </a:ext>
            </a:extLst>
          </p:cNvPr>
          <p:cNvSpPr/>
          <p:nvPr userDrawn="1"/>
        </p:nvSpPr>
        <p:spPr>
          <a:xfrm>
            <a:off x="800101" y="1217586"/>
            <a:ext cx="7518800" cy="4529711"/>
          </a:xfrm>
          <a:prstGeom prst="roundRect">
            <a:avLst>
              <a:gd name="adj" fmla="val 3829"/>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6" name="Title Placeholder 1">
            <a:extLst>
              <a:ext uri="{FF2B5EF4-FFF2-40B4-BE49-F238E27FC236}">
                <a16:creationId xmlns:a16="http://schemas.microsoft.com/office/drawing/2014/main" id="{1A6C08AE-729D-721A-31A6-B8BA689EA403}"/>
              </a:ext>
            </a:extLst>
          </p:cNvPr>
          <p:cNvSpPr>
            <a:spLocks noGrp="1"/>
          </p:cNvSpPr>
          <p:nvPr>
            <p:ph type="title" hasCustomPrompt="1"/>
          </p:nvPr>
        </p:nvSpPr>
        <p:spPr>
          <a:xfrm>
            <a:off x="1143825" y="2479227"/>
            <a:ext cx="6686550" cy="1899551"/>
          </a:xfrm>
          <a:prstGeom prst="rect">
            <a:avLst/>
          </a:prstGeom>
        </p:spPr>
        <p:txBody>
          <a:bodyPr vert="horz" lIns="0" tIns="45720" rIns="0" bIns="45720" rtlCol="0" anchor="ctr">
            <a:normAutofit/>
          </a:bodyPr>
          <a:lstStyle>
            <a:lvl1pPr algn="ctr">
              <a:lnSpc>
                <a:spcPct val="100000"/>
              </a:lnSpc>
              <a:defRPr sz="3600">
                <a:solidFill>
                  <a:srgbClr val="022840"/>
                </a:solidFill>
              </a:defRPr>
            </a:lvl1pPr>
          </a:lstStyle>
          <a:p>
            <a:r>
              <a:rPr lang="en-US"/>
              <a:t>Title Goes Here</a:t>
            </a:r>
          </a:p>
        </p:txBody>
      </p:sp>
    </p:spTree>
    <p:extLst>
      <p:ext uri="{BB962C8B-B14F-4D97-AF65-F5344CB8AC3E}">
        <p14:creationId xmlns:p14="http://schemas.microsoft.com/office/powerpoint/2010/main" val="368487984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Itle Speaker 8">
    <p:bg>
      <p:bgPr>
        <a:gradFill>
          <a:gsLst>
            <a:gs pos="0">
              <a:srgbClr val="005589"/>
            </a:gs>
            <a:gs pos="100000">
              <a:srgbClr val="022840"/>
            </a:gs>
          </a:gsLst>
          <a:lin ang="5400000" scaled="1"/>
        </a:gradFill>
        <a:effectLst/>
      </p:bgPr>
    </p:bg>
    <p:spTree>
      <p:nvGrpSpPr>
        <p:cNvPr id="1" name=""/>
        <p:cNvGrpSpPr/>
        <p:nvPr/>
      </p:nvGrpSpPr>
      <p:grpSpPr>
        <a:xfrm>
          <a:off x="0" y="0"/>
          <a:ext cx="0" cy="0"/>
          <a:chOff x="0" y="0"/>
          <a:chExt cx="0" cy="0"/>
        </a:xfrm>
      </p:grpSpPr>
      <p:sp>
        <p:nvSpPr>
          <p:cNvPr id="86" name="Freeform 85">
            <a:extLst>
              <a:ext uri="{FF2B5EF4-FFF2-40B4-BE49-F238E27FC236}">
                <a16:creationId xmlns:a16="http://schemas.microsoft.com/office/drawing/2014/main" id="{06DDFAE9-78DF-399E-2329-41ACE177AB17}"/>
              </a:ext>
            </a:extLst>
          </p:cNvPr>
          <p:cNvSpPr/>
          <p:nvPr userDrawn="1"/>
        </p:nvSpPr>
        <p:spPr>
          <a:xfrm rot="5400000" flipH="1">
            <a:off x="4860758" y="-288758"/>
            <a:ext cx="3994485" cy="4571999"/>
          </a:xfrm>
          <a:custGeom>
            <a:avLst/>
            <a:gdLst>
              <a:gd name="connsiteX0" fmla="*/ 4959260 w 8948554"/>
              <a:gd name="connsiteY0" fmla="*/ 0 h 6858001"/>
              <a:gd name="connsiteX1" fmla="*/ 8948554 w 8948554"/>
              <a:gd name="connsiteY1" fmla="*/ 0 h 6858001"/>
              <a:gd name="connsiteX2" fmla="*/ 8948554 w 8948554"/>
              <a:gd name="connsiteY2" fmla="*/ 6858000 h 6858001"/>
              <a:gd name="connsiteX3" fmla="*/ 5819872 w 8948554"/>
              <a:gd name="connsiteY3" fmla="*/ 6858000 h 6858001"/>
              <a:gd name="connsiteX4" fmla="*/ 5819872 w 8948554"/>
              <a:gd name="connsiteY4" fmla="*/ 6858001 h 6858001"/>
              <a:gd name="connsiteX5" fmla="*/ 1721077 w 8948554"/>
              <a:gd name="connsiteY5" fmla="*/ 6858001 h 6858001"/>
              <a:gd name="connsiteX6" fmla="*/ 1609183 w 8948554"/>
              <a:gd name="connsiteY6" fmla="*/ 6762677 h 6858001"/>
              <a:gd name="connsiteX7" fmla="*/ 0 w 8948554"/>
              <a:gd name="connsiteY7" fmla="*/ 3379809 h 6858001"/>
              <a:gd name="connsiteX8" fmla="*/ 1414490 w 8948554"/>
              <a:gd name="connsiteY8" fmla="*/ 179496 h 6858001"/>
              <a:gd name="connsiteX9" fmla="*/ 1605918 w 8948554"/>
              <a:gd name="connsiteY9" fmla="*/ 1 h 6858001"/>
              <a:gd name="connsiteX10" fmla="*/ 4959260 w 8948554"/>
              <a:gd name="connsiteY10"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8554" h="6858001">
                <a:moveTo>
                  <a:pt x="4959260" y="0"/>
                </a:moveTo>
                <a:lnTo>
                  <a:pt x="8948554" y="0"/>
                </a:lnTo>
                <a:lnTo>
                  <a:pt x="8948554" y="6858000"/>
                </a:lnTo>
                <a:lnTo>
                  <a:pt x="5819872" y="6858000"/>
                </a:lnTo>
                <a:lnTo>
                  <a:pt x="5819872" y="6858001"/>
                </a:lnTo>
                <a:lnTo>
                  <a:pt x="1721077" y="6858001"/>
                </a:lnTo>
                <a:lnTo>
                  <a:pt x="1609183" y="6762677"/>
                </a:lnTo>
                <a:cubicBezTo>
                  <a:pt x="609371" y="5869200"/>
                  <a:pt x="0" y="4682305"/>
                  <a:pt x="0" y="3379809"/>
                </a:cubicBezTo>
                <a:cubicBezTo>
                  <a:pt x="0" y="2164147"/>
                  <a:pt x="530829" y="1049185"/>
                  <a:pt x="1414490" y="179496"/>
                </a:cubicBezTo>
                <a:lnTo>
                  <a:pt x="1605918" y="1"/>
                </a:lnTo>
                <a:lnTo>
                  <a:pt x="4959260" y="1"/>
                </a:lnTo>
                <a:close/>
              </a:path>
            </a:pathLst>
          </a:custGeom>
          <a:gradFill>
            <a:gsLst>
              <a:gs pos="0">
                <a:srgbClr val="051923"/>
              </a:gs>
              <a:gs pos="100000">
                <a:srgbClr val="02284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79" name="Freeform 78">
            <a:extLst>
              <a:ext uri="{FF2B5EF4-FFF2-40B4-BE49-F238E27FC236}">
                <a16:creationId xmlns:a16="http://schemas.microsoft.com/office/drawing/2014/main" id="{FB05ABBB-DAE4-8E34-8B65-C75C4C264537}"/>
              </a:ext>
            </a:extLst>
          </p:cNvPr>
          <p:cNvSpPr/>
          <p:nvPr userDrawn="1"/>
        </p:nvSpPr>
        <p:spPr>
          <a:xfrm flipH="1">
            <a:off x="1" y="-1"/>
            <a:ext cx="5814107" cy="6858001"/>
          </a:xfrm>
          <a:custGeom>
            <a:avLst/>
            <a:gdLst>
              <a:gd name="connsiteX0" fmla="*/ 4959260 w 8948554"/>
              <a:gd name="connsiteY0" fmla="*/ 0 h 6858001"/>
              <a:gd name="connsiteX1" fmla="*/ 8948554 w 8948554"/>
              <a:gd name="connsiteY1" fmla="*/ 0 h 6858001"/>
              <a:gd name="connsiteX2" fmla="*/ 8948554 w 8948554"/>
              <a:gd name="connsiteY2" fmla="*/ 6858000 h 6858001"/>
              <a:gd name="connsiteX3" fmla="*/ 5819872 w 8948554"/>
              <a:gd name="connsiteY3" fmla="*/ 6858000 h 6858001"/>
              <a:gd name="connsiteX4" fmla="*/ 5819872 w 8948554"/>
              <a:gd name="connsiteY4" fmla="*/ 6858001 h 6858001"/>
              <a:gd name="connsiteX5" fmla="*/ 1721077 w 8948554"/>
              <a:gd name="connsiteY5" fmla="*/ 6858001 h 6858001"/>
              <a:gd name="connsiteX6" fmla="*/ 1609183 w 8948554"/>
              <a:gd name="connsiteY6" fmla="*/ 6762677 h 6858001"/>
              <a:gd name="connsiteX7" fmla="*/ 0 w 8948554"/>
              <a:gd name="connsiteY7" fmla="*/ 3379809 h 6858001"/>
              <a:gd name="connsiteX8" fmla="*/ 1414490 w 8948554"/>
              <a:gd name="connsiteY8" fmla="*/ 179496 h 6858001"/>
              <a:gd name="connsiteX9" fmla="*/ 1605918 w 8948554"/>
              <a:gd name="connsiteY9" fmla="*/ 1 h 6858001"/>
              <a:gd name="connsiteX10" fmla="*/ 4959260 w 8948554"/>
              <a:gd name="connsiteY10"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8554" h="6858001">
                <a:moveTo>
                  <a:pt x="4959260" y="0"/>
                </a:moveTo>
                <a:lnTo>
                  <a:pt x="8948554" y="0"/>
                </a:lnTo>
                <a:lnTo>
                  <a:pt x="8948554" y="6858000"/>
                </a:lnTo>
                <a:lnTo>
                  <a:pt x="5819872" y="6858000"/>
                </a:lnTo>
                <a:lnTo>
                  <a:pt x="5819872" y="6858001"/>
                </a:lnTo>
                <a:lnTo>
                  <a:pt x="1721077" y="6858001"/>
                </a:lnTo>
                <a:lnTo>
                  <a:pt x="1609183" y="6762677"/>
                </a:lnTo>
                <a:cubicBezTo>
                  <a:pt x="609371" y="5869200"/>
                  <a:pt x="0" y="4682305"/>
                  <a:pt x="0" y="3379809"/>
                </a:cubicBezTo>
                <a:cubicBezTo>
                  <a:pt x="0" y="2164147"/>
                  <a:pt x="530829" y="1049185"/>
                  <a:pt x="1414490" y="179496"/>
                </a:cubicBezTo>
                <a:lnTo>
                  <a:pt x="1605918" y="1"/>
                </a:lnTo>
                <a:lnTo>
                  <a:pt x="4959260" y="1"/>
                </a:lnTo>
                <a:close/>
              </a:path>
            </a:pathLst>
          </a:custGeom>
          <a:gradFill>
            <a:gsLst>
              <a:gs pos="0">
                <a:srgbClr val="005C94"/>
              </a:gs>
              <a:gs pos="100000">
                <a:schemeClr val="tx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83" name="Text Placeholder 4">
            <a:extLst>
              <a:ext uri="{FF2B5EF4-FFF2-40B4-BE49-F238E27FC236}">
                <a16:creationId xmlns:a16="http://schemas.microsoft.com/office/drawing/2014/main" id="{5AF39F29-4D5D-9BC4-7A0A-7CB1805093B5}"/>
              </a:ext>
            </a:extLst>
          </p:cNvPr>
          <p:cNvSpPr>
            <a:spLocks noGrp="1"/>
          </p:cNvSpPr>
          <p:nvPr>
            <p:ph type="body" sz="quarter" idx="15" hasCustomPrompt="1"/>
          </p:nvPr>
        </p:nvSpPr>
        <p:spPr>
          <a:xfrm>
            <a:off x="800100" y="4702502"/>
            <a:ext cx="1868709" cy="376163"/>
          </a:xfrm>
        </p:spPr>
        <p:txBody>
          <a:bodyPr anchor="ctr">
            <a:noAutofit/>
          </a:bodyPr>
          <a:lstStyle>
            <a:lvl1pPr algn="l">
              <a:defRPr sz="1350" b="1">
                <a:solidFill>
                  <a:schemeClr val="bg1"/>
                </a:solidFill>
              </a:defRPr>
            </a:lvl1pPr>
          </a:lstStyle>
          <a:p>
            <a:pPr lvl="0"/>
            <a:r>
              <a:rPr lang="en-US"/>
              <a:t>Presented/Hosted by</a:t>
            </a:r>
          </a:p>
        </p:txBody>
      </p:sp>
      <p:sp>
        <p:nvSpPr>
          <p:cNvPr id="84" name="Text Placeholder 4">
            <a:extLst>
              <a:ext uri="{FF2B5EF4-FFF2-40B4-BE49-F238E27FC236}">
                <a16:creationId xmlns:a16="http://schemas.microsoft.com/office/drawing/2014/main" id="{A582BF2C-4BB6-89FA-B084-A18B691BFA65}"/>
              </a:ext>
            </a:extLst>
          </p:cNvPr>
          <p:cNvSpPr>
            <a:spLocks noGrp="1"/>
          </p:cNvSpPr>
          <p:nvPr>
            <p:ph type="body" sz="quarter" idx="16" hasCustomPrompt="1"/>
          </p:nvPr>
        </p:nvSpPr>
        <p:spPr>
          <a:xfrm>
            <a:off x="800100" y="5124116"/>
            <a:ext cx="3146563" cy="376163"/>
          </a:xfrm>
        </p:spPr>
        <p:txBody>
          <a:bodyPr anchor="ctr">
            <a:noAutofit/>
          </a:bodyPr>
          <a:lstStyle>
            <a:lvl1pPr algn="l">
              <a:defRPr sz="1800" b="0">
                <a:solidFill>
                  <a:schemeClr val="accent4"/>
                </a:solidFill>
              </a:defRPr>
            </a:lvl1pPr>
          </a:lstStyle>
          <a:p>
            <a:pPr lvl="0"/>
            <a:r>
              <a:rPr lang="en-US"/>
              <a:t>Name</a:t>
            </a:r>
          </a:p>
        </p:txBody>
      </p:sp>
      <p:sp>
        <p:nvSpPr>
          <p:cNvPr id="85" name="Text Placeholder 4">
            <a:extLst>
              <a:ext uri="{FF2B5EF4-FFF2-40B4-BE49-F238E27FC236}">
                <a16:creationId xmlns:a16="http://schemas.microsoft.com/office/drawing/2014/main" id="{8B63D954-A57F-7A93-3407-457EC3AC310B}"/>
              </a:ext>
            </a:extLst>
          </p:cNvPr>
          <p:cNvSpPr>
            <a:spLocks noGrp="1"/>
          </p:cNvSpPr>
          <p:nvPr>
            <p:ph type="body" sz="quarter" idx="17" hasCustomPrompt="1"/>
          </p:nvPr>
        </p:nvSpPr>
        <p:spPr>
          <a:xfrm>
            <a:off x="800100" y="5535960"/>
            <a:ext cx="3146563" cy="376163"/>
          </a:xfrm>
        </p:spPr>
        <p:txBody>
          <a:bodyPr anchor="ctr">
            <a:noAutofit/>
          </a:bodyPr>
          <a:lstStyle>
            <a:lvl1pPr algn="l">
              <a:defRPr sz="1350" b="0">
                <a:solidFill>
                  <a:schemeClr val="bg1"/>
                </a:solidFill>
              </a:defRPr>
            </a:lvl1pPr>
          </a:lstStyle>
          <a:p>
            <a:pPr lvl="0"/>
            <a:r>
              <a:rPr lang="en-US"/>
              <a:t>Title</a:t>
            </a:r>
          </a:p>
        </p:txBody>
      </p:sp>
      <p:sp>
        <p:nvSpPr>
          <p:cNvPr id="5" name="Picture Placeholder 8">
            <a:extLst>
              <a:ext uri="{FF2B5EF4-FFF2-40B4-BE49-F238E27FC236}">
                <a16:creationId xmlns:a16="http://schemas.microsoft.com/office/drawing/2014/main" id="{2677DE31-D835-527B-7132-BA5F59B8E24B}"/>
              </a:ext>
            </a:extLst>
          </p:cNvPr>
          <p:cNvSpPr>
            <a:spLocks noGrp="1"/>
          </p:cNvSpPr>
          <p:nvPr>
            <p:ph type="pic" sz="quarter" idx="14"/>
          </p:nvPr>
        </p:nvSpPr>
        <p:spPr>
          <a:xfrm>
            <a:off x="3647163" y="3507663"/>
            <a:ext cx="1063548" cy="1418063"/>
          </a:xfrm>
          <a:prstGeom prst="ellipse">
            <a:avLst/>
          </a:prstGeom>
        </p:spPr>
        <p:txBody>
          <a:bodyPr/>
          <a:lstStyle/>
          <a:p>
            <a:endParaRPr lang="en-US"/>
          </a:p>
        </p:txBody>
      </p:sp>
      <p:sp>
        <p:nvSpPr>
          <p:cNvPr id="6" name="Text Placeholder 4">
            <a:extLst>
              <a:ext uri="{FF2B5EF4-FFF2-40B4-BE49-F238E27FC236}">
                <a16:creationId xmlns:a16="http://schemas.microsoft.com/office/drawing/2014/main" id="{9FEB51A4-43B5-D1F4-456B-AC7D0126043E}"/>
              </a:ext>
            </a:extLst>
          </p:cNvPr>
          <p:cNvSpPr>
            <a:spLocks noGrp="1"/>
          </p:cNvSpPr>
          <p:nvPr>
            <p:ph type="body" sz="quarter" idx="10" hasCustomPrompt="1"/>
          </p:nvPr>
        </p:nvSpPr>
        <p:spPr>
          <a:xfrm>
            <a:off x="800101" y="2056503"/>
            <a:ext cx="3748142" cy="1017584"/>
          </a:xfrm>
        </p:spPr>
        <p:txBody>
          <a:bodyPr anchor="ctr">
            <a:noAutofit/>
          </a:bodyPr>
          <a:lstStyle>
            <a:lvl1pPr algn="l">
              <a:lnSpc>
                <a:spcPct val="100000"/>
              </a:lnSpc>
              <a:defRPr sz="3000" b="1">
                <a:solidFill>
                  <a:schemeClr val="bg1"/>
                </a:solidFill>
              </a:defRPr>
            </a:lvl1pPr>
          </a:lstStyle>
          <a:p>
            <a:pPr lvl="0"/>
            <a:r>
              <a:rPr lang="en-US"/>
              <a:t>Title Goes Here</a:t>
            </a:r>
          </a:p>
        </p:txBody>
      </p:sp>
      <p:sp>
        <p:nvSpPr>
          <p:cNvPr id="7" name="Text Placeholder 4">
            <a:extLst>
              <a:ext uri="{FF2B5EF4-FFF2-40B4-BE49-F238E27FC236}">
                <a16:creationId xmlns:a16="http://schemas.microsoft.com/office/drawing/2014/main" id="{27858F8B-0977-C4FD-0369-2BC77172413F}"/>
              </a:ext>
            </a:extLst>
          </p:cNvPr>
          <p:cNvSpPr>
            <a:spLocks noGrp="1"/>
          </p:cNvSpPr>
          <p:nvPr>
            <p:ph type="body" sz="quarter" idx="11" hasCustomPrompt="1"/>
          </p:nvPr>
        </p:nvSpPr>
        <p:spPr>
          <a:xfrm>
            <a:off x="800100" y="3137149"/>
            <a:ext cx="2937013" cy="494027"/>
          </a:xfrm>
        </p:spPr>
        <p:txBody>
          <a:bodyPr anchor="ctr">
            <a:normAutofit/>
          </a:bodyPr>
          <a:lstStyle>
            <a:lvl1pPr algn="l">
              <a:defRPr sz="1800" b="1">
                <a:solidFill>
                  <a:schemeClr val="accent4"/>
                </a:solidFill>
              </a:defRPr>
            </a:lvl1pPr>
          </a:lstStyle>
          <a:p>
            <a:pPr lvl="0"/>
            <a:r>
              <a:rPr lang="en-US"/>
              <a:t>Subtitle Goes Here</a:t>
            </a:r>
          </a:p>
        </p:txBody>
      </p:sp>
      <p:sp>
        <p:nvSpPr>
          <p:cNvPr id="8" name="Text Placeholder 4">
            <a:extLst>
              <a:ext uri="{FF2B5EF4-FFF2-40B4-BE49-F238E27FC236}">
                <a16:creationId xmlns:a16="http://schemas.microsoft.com/office/drawing/2014/main" id="{EDF9DC4F-5202-2151-9D5F-D9B5375B7C59}"/>
              </a:ext>
            </a:extLst>
          </p:cNvPr>
          <p:cNvSpPr>
            <a:spLocks noGrp="1"/>
          </p:cNvSpPr>
          <p:nvPr>
            <p:ph type="body" sz="quarter" idx="18" hasCustomPrompt="1"/>
          </p:nvPr>
        </p:nvSpPr>
        <p:spPr>
          <a:xfrm>
            <a:off x="800101" y="3694237"/>
            <a:ext cx="2230659" cy="494027"/>
          </a:xfrm>
        </p:spPr>
        <p:txBody>
          <a:bodyPr anchor="ctr">
            <a:normAutofit/>
          </a:bodyPr>
          <a:lstStyle>
            <a:lvl1pPr algn="l">
              <a:defRPr sz="1800" b="0">
                <a:solidFill>
                  <a:schemeClr val="bg1"/>
                </a:solidFill>
              </a:defRPr>
            </a:lvl1pPr>
          </a:lstStyle>
          <a:p>
            <a:pPr lvl="0"/>
            <a:r>
              <a:rPr lang="en-US"/>
              <a:t>Month xx, 20xx</a:t>
            </a:r>
          </a:p>
        </p:txBody>
      </p:sp>
    </p:spTree>
    <p:extLst>
      <p:ext uri="{BB962C8B-B14F-4D97-AF65-F5344CB8AC3E}">
        <p14:creationId xmlns:p14="http://schemas.microsoft.com/office/powerpoint/2010/main" val="1899660062"/>
      </p:ext>
    </p:extLst>
  </p:cSld>
  <p:clrMapOvr>
    <a:masterClrMapping/>
  </p:clrMapOvr>
  <p:extLst>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 Speaker 9">
    <p:bg>
      <p:bgPr>
        <a:gradFill>
          <a:gsLst>
            <a:gs pos="0">
              <a:schemeClr val="tx2"/>
            </a:gs>
            <a:gs pos="99000">
              <a:srgbClr val="005589"/>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D8FA2A-D1DF-DD89-95F9-02EDCF52B158}"/>
              </a:ext>
            </a:extLst>
          </p:cNvPr>
          <p:cNvSpPr/>
          <p:nvPr userDrawn="1"/>
        </p:nvSpPr>
        <p:spPr>
          <a:xfrm>
            <a:off x="1" y="0"/>
            <a:ext cx="4992221" cy="6858000"/>
          </a:xfrm>
          <a:prstGeom prst="rect">
            <a:avLst/>
          </a:prstGeom>
          <a:gradFill>
            <a:gsLst>
              <a:gs pos="0">
                <a:srgbClr val="022840"/>
              </a:gs>
              <a:gs pos="98000">
                <a:srgbClr val="051923"/>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Picture Placeholder 8">
            <a:extLst>
              <a:ext uri="{FF2B5EF4-FFF2-40B4-BE49-F238E27FC236}">
                <a16:creationId xmlns:a16="http://schemas.microsoft.com/office/drawing/2014/main" id="{D5549EC0-FF4D-D96F-908A-5A8EF954FC02}"/>
              </a:ext>
            </a:extLst>
          </p:cNvPr>
          <p:cNvSpPr>
            <a:spLocks noGrp="1"/>
          </p:cNvSpPr>
          <p:nvPr>
            <p:ph type="pic" sz="quarter" idx="14"/>
          </p:nvPr>
        </p:nvSpPr>
        <p:spPr>
          <a:xfrm>
            <a:off x="6444619" y="2578832"/>
            <a:ext cx="1275254" cy="1700337"/>
          </a:xfrm>
          <a:prstGeom prst="ellipse">
            <a:avLst/>
          </a:prstGeom>
        </p:spPr>
        <p:txBody>
          <a:bodyPr/>
          <a:lstStyle/>
          <a:p>
            <a:endParaRPr lang="en-US"/>
          </a:p>
        </p:txBody>
      </p:sp>
      <p:sp>
        <p:nvSpPr>
          <p:cNvPr id="22" name="Text Placeholder 4">
            <a:extLst>
              <a:ext uri="{FF2B5EF4-FFF2-40B4-BE49-F238E27FC236}">
                <a16:creationId xmlns:a16="http://schemas.microsoft.com/office/drawing/2014/main" id="{EB14C423-903C-2103-A5BF-A0128211B0B2}"/>
              </a:ext>
            </a:extLst>
          </p:cNvPr>
          <p:cNvSpPr>
            <a:spLocks noGrp="1"/>
          </p:cNvSpPr>
          <p:nvPr>
            <p:ph type="body" sz="quarter" idx="10" hasCustomPrompt="1"/>
          </p:nvPr>
        </p:nvSpPr>
        <p:spPr>
          <a:xfrm>
            <a:off x="800101" y="2460312"/>
            <a:ext cx="3455894" cy="1517915"/>
          </a:xfrm>
        </p:spPr>
        <p:txBody>
          <a:bodyPr rIns="91440" anchor="ctr">
            <a:noAutofit/>
          </a:bodyPr>
          <a:lstStyle>
            <a:lvl1pPr algn="ctr">
              <a:lnSpc>
                <a:spcPct val="100000"/>
              </a:lnSpc>
              <a:defRPr sz="3000" b="1">
                <a:solidFill>
                  <a:schemeClr val="bg1"/>
                </a:solidFill>
              </a:defRPr>
            </a:lvl1pPr>
          </a:lstStyle>
          <a:p>
            <a:pPr lvl="0"/>
            <a:r>
              <a:rPr lang="en-US"/>
              <a:t>Title Goes Here</a:t>
            </a:r>
          </a:p>
        </p:txBody>
      </p:sp>
      <p:sp>
        <p:nvSpPr>
          <p:cNvPr id="23" name="Text Placeholder 4">
            <a:extLst>
              <a:ext uri="{FF2B5EF4-FFF2-40B4-BE49-F238E27FC236}">
                <a16:creationId xmlns:a16="http://schemas.microsoft.com/office/drawing/2014/main" id="{8467204E-5EAE-5D62-389A-D6EA53AD8204}"/>
              </a:ext>
            </a:extLst>
          </p:cNvPr>
          <p:cNvSpPr>
            <a:spLocks noGrp="1"/>
          </p:cNvSpPr>
          <p:nvPr>
            <p:ph type="body" sz="quarter" idx="11" hasCustomPrompt="1"/>
          </p:nvPr>
        </p:nvSpPr>
        <p:spPr>
          <a:xfrm>
            <a:off x="1059542" y="4041288"/>
            <a:ext cx="2937013" cy="494027"/>
          </a:xfrm>
        </p:spPr>
        <p:txBody>
          <a:bodyPr rIns="91440" anchor="ctr">
            <a:normAutofit/>
          </a:bodyPr>
          <a:lstStyle>
            <a:lvl1pPr algn="ctr">
              <a:defRPr sz="1800" b="1">
                <a:solidFill>
                  <a:schemeClr val="accent4"/>
                </a:solidFill>
              </a:defRPr>
            </a:lvl1pPr>
          </a:lstStyle>
          <a:p>
            <a:pPr lvl="0"/>
            <a:r>
              <a:rPr lang="en-US"/>
              <a:t>Subtitle Goes Here</a:t>
            </a:r>
          </a:p>
        </p:txBody>
      </p:sp>
      <p:sp>
        <p:nvSpPr>
          <p:cNvPr id="25" name="Text Placeholder 4">
            <a:extLst>
              <a:ext uri="{FF2B5EF4-FFF2-40B4-BE49-F238E27FC236}">
                <a16:creationId xmlns:a16="http://schemas.microsoft.com/office/drawing/2014/main" id="{21A552CC-15A7-E3F5-5563-E2553BA1FF42}"/>
              </a:ext>
            </a:extLst>
          </p:cNvPr>
          <p:cNvSpPr>
            <a:spLocks noGrp="1"/>
          </p:cNvSpPr>
          <p:nvPr>
            <p:ph type="body" sz="quarter" idx="15" hasCustomPrompt="1"/>
          </p:nvPr>
        </p:nvSpPr>
        <p:spPr>
          <a:xfrm>
            <a:off x="5805896" y="1792269"/>
            <a:ext cx="2552700" cy="376163"/>
          </a:xfrm>
        </p:spPr>
        <p:txBody>
          <a:bodyPr rIns="91440" anchor="ctr">
            <a:noAutofit/>
          </a:bodyPr>
          <a:lstStyle>
            <a:lvl1pPr algn="ctr">
              <a:defRPr sz="1350" b="1">
                <a:solidFill>
                  <a:schemeClr val="bg1"/>
                </a:solidFill>
              </a:defRPr>
            </a:lvl1pPr>
          </a:lstStyle>
          <a:p>
            <a:pPr lvl="0"/>
            <a:r>
              <a:rPr lang="en-US"/>
              <a:t>Presented/Hosted by</a:t>
            </a:r>
          </a:p>
        </p:txBody>
      </p:sp>
      <p:sp>
        <p:nvSpPr>
          <p:cNvPr id="26" name="Text Placeholder 4">
            <a:extLst>
              <a:ext uri="{FF2B5EF4-FFF2-40B4-BE49-F238E27FC236}">
                <a16:creationId xmlns:a16="http://schemas.microsoft.com/office/drawing/2014/main" id="{06FAE65C-E3F9-9061-E659-ED68C49FD8F8}"/>
              </a:ext>
            </a:extLst>
          </p:cNvPr>
          <p:cNvSpPr>
            <a:spLocks noGrp="1"/>
          </p:cNvSpPr>
          <p:nvPr>
            <p:ph type="body" sz="quarter" idx="16" hasCustomPrompt="1"/>
          </p:nvPr>
        </p:nvSpPr>
        <p:spPr>
          <a:xfrm>
            <a:off x="6080033" y="4680559"/>
            <a:ext cx="2004426" cy="376163"/>
          </a:xfrm>
        </p:spPr>
        <p:txBody>
          <a:bodyPr rIns="0" anchor="ctr">
            <a:noAutofit/>
          </a:bodyPr>
          <a:lstStyle>
            <a:lvl1pPr algn="ctr">
              <a:defRPr sz="1800" b="1">
                <a:solidFill>
                  <a:schemeClr val="accent4"/>
                </a:solidFill>
              </a:defRPr>
            </a:lvl1pPr>
          </a:lstStyle>
          <a:p>
            <a:pPr lvl="0"/>
            <a:r>
              <a:rPr lang="en-US"/>
              <a:t>Name</a:t>
            </a:r>
          </a:p>
        </p:txBody>
      </p:sp>
      <p:sp>
        <p:nvSpPr>
          <p:cNvPr id="27" name="Text Placeholder 4">
            <a:extLst>
              <a:ext uri="{FF2B5EF4-FFF2-40B4-BE49-F238E27FC236}">
                <a16:creationId xmlns:a16="http://schemas.microsoft.com/office/drawing/2014/main" id="{92464FF3-E6C1-622B-74A3-D8E57B030DCB}"/>
              </a:ext>
            </a:extLst>
          </p:cNvPr>
          <p:cNvSpPr>
            <a:spLocks noGrp="1"/>
          </p:cNvSpPr>
          <p:nvPr>
            <p:ph type="body" sz="quarter" idx="17" hasCustomPrompt="1"/>
          </p:nvPr>
        </p:nvSpPr>
        <p:spPr>
          <a:xfrm>
            <a:off x="6080033" y="5092403"/>
            <a:ext cx="2004426" cy="376163"/>
          </a:xfrm>
        </p:spPr>
        <p:txBody>
          <a:bodyPr rIns="0" anchor="ctr">
            <a:noAutofit/>
          </a:bodyPr>
          <a:lstStyle>
            <a:lvl1pPr algn="ctr">
              <a:defRPr sz="1350" b="0">
                <a:solidFill>
                  <a:schemeClr val="bg1"/>
                </a:solidFill>
              </a:defRPr>
            </a:lvl1pPr>
          </a:lstStyle>
          <a:p>
            <a:pPr lvl="0"/>
            <a:r>
              <a:rPr lang="en-US"/>
              <a:t>Title</a:t>
            </a:r>
          </a:p>
        </p:txBody>
      </p:sp>
      <p:sp>
        <p:nvSpPr>
          <p:cNvPr id="6" name="Text Placeholder 4">
            <a:extLst>
              <a:ext uri="{FF2B5EF4-FFF2-40B4-BE49-F238E27FC236}">
                <a16:creationId xmlns:a16="http://schemas.microsoft.com/office/drawing/2014/main" id="{6D0D4C78-A1C1-0E8E-40AC-F76045F78D60}"/>
              </a:ext>
            </a:extLst>
          </p:cNvPr>
          <p:cNvSpPr>
            <a:spLocks noGrp="1"/>
          </p:cNvSpPr>
          <p:nvPr>
            <p:ph type="body" sz="quarter" idx="18" hasCustomPrompt="1"/>
          </p:nvPr>
        </p:nvSpPr>
        <p:spPr>
          <a:xfrm>
            <a:off x="190711" y="231820"/>
            <a:ext cx="2904915" cy="1025483"/>
          </a:xfrm>
        </p:spPr>
        <p:txBody>
          <a:bodyPr rIns="91440" anchor="ctr">
            <a:noAutofit/>
          </a:bodyPr>
          <a:lstStyle>
            <a:lvl1pPr algn="l">
              <a:defRPr sz="1050" b="0" i="1">
                <a:solidFill>
                  <a:schemeClr val="bg1"/>
                </a:solidFill>
              </a:defRPr>
            </a:lvl1pPr>
          </a:lstStyle>
          <a:p>
            <a:r>
              <a:rPr lang="en-US">
                <a:solidFill>
                  <a:schemeClr val="bg1"/>
                </a:solidFill>
              </a:rPr>
              <a:t>If applicable, add a photo within this area behind title text. Arrange &gt; send to back. Add a square transparent overlay on top of photo with color #003554. Delete this text box when done.</a:t>
            </a:r>
          </a:p>
        </p:txBody>
      </p:sp>
      <p:sp>
        <p:nvSpPr>
          <p:cNvPr id="7" name="Text Placeholder 4">
            <a:extLst>
              <a:ext uri="{FF2B5EF4-FFF2-40B4-BE49-F238E27FC236}">
                <a16:creationId xmlns:a16="http://schemas.microsoft.com/office/drawing/2014/main" id="{74904CB8-DEC7-AD89-C350-12B3F4B497BC}"/>
              </a:ext>
            </a:extLst>
          </p:cNvPr>
          <p:cNvSpPr>
            <a:spLocks noGrp="1"/>
          </p:cNvSpPr>
          <p:nvPr>
            <p:ph type="body" sz="quarter" idx="19" hasCustomPrompt="1"/>
          </p:nvPr>
        </p:nvSpPr>
        <p:spPr>
          <a:xfrm>
            <a:off x="1059542" y="4598376"/>
            <a:ext cx="2937013" cy="494027"/>
          </a:xfrm>
        </p:spPr>
        <p:txBody>
          <a:bodyPr rIns="91440" anchor="ctr">
            <a:normAutofit/>
          </a:bodyPr>
          <a:lstStyle>
            <a:lvl1pPr algn="ctr">
              <a:defRPr sz="1350" b="0">
                <a:solidFill>
                  <a:schemeClr val="bg1"/>
                </a:solidFill>
              </a:defRPr>
            </a:lvl1pPr>
          </a:lstStyle>
          <a:p>
            <a:pPr lvl="0"/>
            <a:r>
              <a:rPr lang="en-US"/>
              <a:t>Month xx, 20xx</a:t>
            </a:r>
          </a:p>
        </p:txBody>
      </p:sp>
      <p:cxnSp>
        <p:nvCxnSpPr>
          <p:cNvPr id="10" name="Straight Connector 9">
            <a:extLst>
              <a:ext uri="{FF2B5EF4-FFF2-40B4-BE49-F238E27FC236}">
                <a16:creationId xmlns:a16="http://schemas.microsoft.com/office/drawing/2014/main" id="{A1A07644-FEA5-EC3C-2568-B7162B9C8C54}"/>
              </a:ext>
            </a:extLst>
          </p:cNvPr>
          <p:cNvCxnSpPr>
            <a:cxnSpLocks/>
          </p:cNvCxnSpPr>
          <p:nvPr userDrawn="1"/>
        </p:nvCxnSpPr>
        <p:spPr>
          <a:xfrm>
            <a:off x="6177781" y="2213979"/>
            <a:ext cx="1808933" cy="0"/>
          </a:xfrm>
          <a:prstGeom prst="line">
            <a:avLst/>
          </a:prstGeom>
          <a:ln w="38100" cap="rnd">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882148"/>
      </p:ext>
    </p:extLst>
  </p:cSld>
  <p:clrMapOvr>
    <a:masterClrMapping/>
  </p:clrMapOvr>
  <p:extLst>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Speaker 10">
    <p:bg>
      <p:bgPr>
        <a:gradFill>
          <a:gsLst>
            <a:gs pos="88000">
              <a:srgbClr val="004D7C"/>
            </a:gs>
            <a:gs pos="0">
              <a:schemeClr val="tx2"/>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A40399-C67A-78EA-3368-C4B20E9A61CA}"/>
              </a:ext>
            </a:extLst>
          </p:cNvPr>
          <p:cNvSpPr>
            <a:spLocks noGrp="1"/>
          </p:cNvSpPr>
          <p:nvPr>
            <p:ph type="title" hasCustomPrompt="1"/>
          </p:nvPr>
        </p:nvSpPr>
        <p:spPr>
          <a:xfrm>
            <a:off x="1228725" y="3970228"/>
            <a:ext cx="6686550" cy="794472"/>
          </a:xfrm>
          <a:prstGeom prst="rect">
            <a:avLst/>
          </a:prstGeom>
        </p:spPr>
        <p:txBody>
          <a:bodyPr vert="horz" lIns="0" tIns="45720" rIns="0" bIns="45720" rtlCol="0" anchor="ctr">
            <a:normAutofit/>
          </a:bodyPr>
          <a:lstStyle>
            <a:lvl1pPr algn="ctr">
              <a:lnSpc>
                <a:spcPct val="100000"/>
              </a:lnSpc>
              <a:defRPr sz="3600">
                <a:solidFill>
                  <a:schemeClr val="bg1"/>
                </a:solidFill>
              </a:defRPr>
            </a:lvl1pPr>
          </a:lstStyle>
          <a:p>
            <a:r>
              <a:rPr lang="en-US"/>
              <a:t>Title Goes Here</a:t>
            </a:r>
          </a:p>
        </p:txBody>
      </p:sp>
      <p:sp>
        <p:nvSpPr>
          <p:cNvPr id="5" name="Text Placeholder 4">
            <a:extLst>
              <a:ext uri="{FF2B5EF4-FFF2-40B4-BE49-F238E27FC236}">
                <a16:creationId xmlns:a16="http://schemas.microsoft.com/office/drawing/2014/main" id="{CFB95ABF-5F3F-E4FA-A1B4-E1F64E3DF298}"/>
              </a:ext>
            </a:extLst>
          </p:cNvPr>
          <p:cNvSpPr>
            <a:spLocks noGrp="1"/>
          </p:cNvSpPr>
          <p:nvPr>
            <p:ph type="body" sz="quarter" idx="11" hasCustomPrompt="1"/>
          </p:nvPr>
        </p:nvSpPr>
        <p:spPr>
          <a:xfrm>
            <a:off x="1228725" y="4764702"/>
            <a:ext cx="6686550" cy="577321"/>
          </a:xfrm>
        </p:spPr>
        <p:txBody>
          <a:bodyPr rIns="0" anchor="ctr">
            <a:normAutofit/>
          </a:bodyPr>
          <a:lstStyle>
            <a:lvl1pPr algn="ctr">
              <a:defRPr sz="2100" b="0">
                <a:solidFill>
                  <a:schemeClr val="accent4"/>
                </a:solidFill>
              </a:defRPr>
            </a:lvl1pPr>
          </a:lstStyle>
          <a:p>
            <a:pPr lvl="0"/>
            <a:r>
              <a:rPr lang="en-US"/>
              <a:t>Subtitle Goes Here</a:t>
            </a:r>
          </a:p>
        </p:txBody>
      </p:sp>
      <p:sp>
        <p:nvSpPr>
          <p:cNvPr id="6" name="Text Placeholder 4">
            <a:extLst>
              <a:ext uri="{FF2B5EF4-FFF2-40B4-BE49-F238E27FC236}">
                <a16:creationId xmlns:a16="http://schemas.microsoft.com/office/drawing/2014/main" id="{D61E33BF-B28A-DA0B-DA49-15B31D408009}"/>
              </a:ext>
            </a:extLst>
          </p:cNvPr>
          <p:cNvSpPr>
            <a:spLocks noGrp="1"/>
          </p:cNvSpPr>
          <p:nvPr>
            <p:ph type="body" sz="quarter" idx="12" hasCustomPrompt="1"/>
          </p:nvPr>
        </p:nvSpPr>
        <p:spPr>
          <a:xfrm>
            <a:off x="1228724" y="5342023"/>
            <a:ext cx="6686550" cy="577321"/>
          </a:xfrm>
        </p:spPr>
        <p:txBody>
          <a:bodyPr rIns="0" anchor="ctr">
            <a:normAutofit/>
          </a:bodyPr>
          <a:lstStyle>
            <a:lvl1pPr algn="ctr">
              <a:defRPr sz="2100" b="0">
                <a:solidFill>
                  <a:schemeClr val="bg1"/>
                </a:solidFill>
              </a:defRPr>
            </a:lvl1pPr>
          </a:lstStyle>
          <a:p>
            <a:pPr lvl="0"/>
            <a:r>
              <a:rPr lang="en-US"/>
              <a:t>Month xx, 20xx</a:t>
            </a:r>
          </a:p>
        </p:txBody>
      </p:sp>
      <p:sp>
        <p:nvSpPr>
          <p:cNvPr id="3" name="Picture Placeholder 12">
            <a:extLst>
              <a:ext uri="{FF2B5EF4-FFF2-40B4-BE49-F238E27FC236}">
                <a16:creationId xmlns:a16="http://schemas.microsoft.com/office/drawing/2014/main" id="{E44D67CC-1514-EAC7-71F8-49542AE85190}"/>
              </a:ext>
            </a:extLst>
          </p:cNvPr>
          <p:cNvSpPr>
            <a:spLocks noGrp="1"/>
          </p:cNvSpPr>
          <p:nvPr>
            <p:ph type="pic" sz="quarter" idx="10"/>
          </p:nvPr>
        </p:nvSpPr>
        <p:spPr>
          <a:xfrm>
            <a:off x="-1" y="-1"/>
            <a:ext cx="9144000" cy="3064044"/>
          </a:xfrm>
          <a:noFill/>
        </p:spPr>
        <p:txBody>
          <a:bodyPr/>
          <a:lstStyle>
            <a:lvl1pPr>
              <a:defRPr>
                <a:solidFill>
                  <a:schemeClr val="bg1"/>
                </a:solidFill>
              </a:defRPr>
            </a:lvl1pPr>
          </a:lstStyle>
          <a:p>
            <a:endParaRPr lang="en-US"/>
          </a:p>
        </p:txBody>
      </p:sp>
      <p:sp>
        <p:nvSpPr>
          <p:cNvPr id="7" name="Picture Placeholder 8">
            <a:extLst>
              <a:ext uri="{FF2B5EF4-FFF2-40B4-BE49-F238E27FC236}">
                <a16:creationId xmlns:a16="http://schemas.microsoft.com/office/drawing/2014/main" id="{B30641DC-52C9-E06C-2C6C-420830959DAF}"/>
              </a:ext>
            </a:extLst>
          </p:cNvPr>
          <p:cNvSpPr>
            <a:spLocks noGrp="1"/>
          </p:cNvSpPr>
          <p:nvPr>
            <p:ph type="pic" sz="quarter" idx="14"/>
          </p:nvPr>
        </p:nvSpPr>
        <p:spPr>
          <a:xfrm>
            <a:off x="3934372" y="2132629"/>
            <a:ext cx="1275254" cy="1700337"/>
          </a:xfrm>
          <a:prstGeom prst="ellipse">
            <a:avLst/>
          </a:prstGeom>
        </p:spPr>
        <p:txBody>
          <a:bodyPr/>
          <a:lstStyle/>
          <a:p>
            <a:endParaRPr lang="en-US"/>
          </a:p>
        </p:txBody>
      </p:sp>
    </p:spTree>
    <p:extLst>
      <p:ext uri="{BB962C8B-B14F-4D97-AF65-F5344CB8AC3E}">
        <p14:creationId xmlns:p14="http://schemas.microsoft.com/office/powerpoint/2010/main" val="364160938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Speaker 11">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4" name="Picture Placeholder 12">
            <a:extLst>
              <a:ext uri="{FF2B5EF4-FFF2-40B4-BE49-F238E27FC236}">
                <a16:creationId xmlns:a16="http://schemas.microsoft.com/office/drawing/2014/main" id="{9566CE0F-3D9C-6513-DBEE-63388B5B9821}"/>
              </a:ext>
            </a:extLst>
          </p:cNvPr>
          <p:cNvSpPr>
            <a:spLocks noGrp="1"/>
          </p:cNvSpPr>
          <p:nvPr>
            <p:ph type="pic" sz="quarter" idx="10"/>
          </p:nvPr>
        </p:nvSpPr>
        <p:spPr>
          <a:xfrm>
            <a:off x="-1" y="-1"/>
            <a:ext cx="9144000" cy="3064044"/>
          </a:xfrm>
          <a:noFill/>
        </p:spPr>
        <p:txBody>
          <a:bodyPr/>
          <a:lstStyle>
            <a:lvl1pPr>
              <a:defRPr>
                <a:solidFill>
                  <a:schemeClr val="bg1"/>
                </a:solidFill>
              </a:defRPr>
            </a:lvl1pPr>
          </a:lstStyle>
          <a:p>
            <a:endParaRPr lang="en-US"/>
          </a:p>
        </p:txBody>
      </p:sp>
      <p:sp>
        <p:nvSpPr>
          <p:cNvPr id="2" name="Title Placeholder 1">
            <a:extLst>
              <a:ext uri="{FF2B5EF4-FFF2-40B4-BE49-F238E27FC236}">
                <a16:creationId xmlns:a16="http://schemas.microsoft.com/office/drawing/2014/main" id="{4EA40399-C67A-78EA-3368-C4B20E9A61CA}"/>
              </a:ext>
            </a:extLst>
          </p:cNvPr>
          <p:cNvSpPr>
            <a:spLocks noGrp="1"/>
          </p:cNvSpPr>
          <p:nvPr>
            <p:ph type="title" hasCustomPrompt="1"/>
          </p:nvPr>
        </p:nvSpPr>
        <p:spPr>
          <a:xfrm>
            <a:off x="1228725" y="3970228"/>
            <a:ext cx="6686550" cy="794472"/>
          </a:xfrm>
          <a:prstGeom prst="rect">
            <a:avLst/>
          </a:prstGeom>
        </p:spPr>
        <p:txBody>
          <a:bodyPr vert="horz" lIns="0" tIns="45720" rIns="0" bIns="45720" rtlCol="0" anchor="ctr">
            <a:normAutofit/>
          </a:bodyPr>
          <a:lstStyle>
            <a:lvl1pPr algn="ctr">
              <a:lnSpc>
                <a:spcPct val="100000"/>
              </a:lnSpc>
              <a:defRPr sz="3600">
                <a:solidFill>
                  <a:schemeClr val="bg1"/>
                </a:solidFill>
              </a:defRPr>
            </a:lvl1pPr>
          </a:lstStyle>
          <a:p>
            <a:r>
              <a:rPr lang="en-US"/>
              <a:t>Title Goes Here</a:t>
            </a:r>
          </a:p>
        </p:txBody>
      </p:sp>
      <p:sp>
        <p:nvSpPr>
          <p:cNvPr id="5" name="Text Placeholder 4">
            <a:extLst>
              <a:ext uri="{FF2B5EF4-FFF2-40B4-BE49-F238E27FC236}">
                <a16:creationId xmlns:a16="http://schemas.microsoft.com/office/drawing/2014/main" id="{CFB95ABF-5F3F-E4FA-A1B4-E1F64E3DF298}"/>
              </a:ext>
            </a:extLst>
          </p:cNvPr>
          <p:cNvSpPr>
            <a:spLocks noGrp="1"/>
          </p:cNvSpPr>
          <p:nvPr>
            <p:ph type="body" sz="quarter" idx="11" hasCustomPrompt="1"/>
          </p:nvPr>
        </p:nvSpPr>
        <p:spPr>
          <a:xfrm>
            <a:off x="1228725" y="4764702"/>
            <a:ext cx="6686550" cy="577321"/>
          </a:xfrm>
        </p:spPr>
        <p:txBody>
          <a:bodyPr rIns="0" anchor="ctr">
            <a:normAutofit/>
          </a:bodyPr>
          <a:lstStyle>
            <a:lvl1pPr algn="ctr">
              <a:defRPr sz="2100" b="0">
                <a:solidFill>
                  <a:schemeClr val="accent4"/>
                </a:solidFill>
              </a:defRPr>
            </a:lvl1pPr>
          </a:lstStyle>
          <a:p>
            <a:pPr lvl="0"/>
            <a:r>
              <a:rPr lang="en-US"/>
              <a:t>Subtitle Goes Here</a:t>
            </a:r>
          </a:p>
        </p:txBody>
      </p:sp>
      <p:sp>
        <p:nvSpPr>
          <p:cNvPr id="6" name="Text Placeholder 4">
            <a:extLst>
              <a:ext uri="{FF2B5EF4-FFF2-40B4-BE49-F238E27FC236}">
                <a16:creationId xmlns:a16="http://schemas.microsoft.com/office/drawing/2014/main" id="{D61E33BF-B28A-DA0B-DA49-15B31D408009}"/>
              </a:ext>
            </a:extLst>
          </p:cNvPr>
          <p:cNvSpPr>
            <a:spLocks noGrp="1"/>
          </p:cNvSpPr>
          <p:nvPr>
            <p:ph type="body" sz="quarter" idx="12" hasCustomPrompt="1"/>
          </p:nvPr>
        </p:nvSpPr>
        <p:spPr>
          <a:xfrm>
            <a:off x="1228724" y="5342023"/>
            <a:ext cx="6686550" cy="577321"/>
          </a:xfrm>
        </p:spPr>
        <p:txBody>
          <a:bodyPr rIns="0" anchor="ctr">
            <a:normAutofit/>
          </a:bodyPr>
          <a:lstStyle>
            <a:lvl1pPr algn="ctr">
              <a:defRPr sz="2100" b="0">
                <a:solidFill>
                  <a:schemeClr val="bg1"/>
                </a:solidFill>
              </a:defRPr>
            </a:lvl1pPr>
          </a:lstStyle>
          <a:p>
            <a:pPr lvl="0"/>
            <a:r>
              <a:rPr lang="en-US"/>
              <a:t>Month xx, 20xx</a:t>
            </a:r>
          </a:p>
        </p:txBody>
      </p:sp>
      <p:sp>
        <p:nvSpPr>
          <p:cNvPr id="3" name="Picture Placeholder 8">
            <a:extLst>
              <a:ext uri="{FF2B5EF4-FFF2-40B4-BE49-F238E27FC236}">
                <a16:creationId xmlns:a16="http://schemas.microsoft.com/office/drawing/2014/main" id="{4C309C92-EF97-2C66-F357-00FC25C4EE69}"/>
              </a:ext>
            </a:extLst>
          </p:cNvPr>
          <p:cNvSpPr>
            <a:spLocks noGrp="1"/>
          </p:cNvSpPr>
          <p:nvPr>
            <p:ph type="pic" sz="quarter" idx="14"/>
          </p:nvPr>
        </p:nvSpPr>
        <p:spPr>
          <a:xfrm>
            <a:off x="3934372" y="2132629"/>
            <a:ext cx="1275254" cy="1700337"/>
          </a:xfrm>
          <a:prstGeom prst="ellipse">
            <a:avLst/>
          </a:prstGeom>
        </p:spPr>
        <p:txBody>
          <a:bodyPr/>
          <a:lstStyle/>
          <a:p>
            <a:endParaRPr lang="en-US"/>
          </a:p>
        </p:txBody>
      </p:sp>
    </p:spTree>
    <p:extLst>
      <p:ext uri="{BB962C8B-B14F-4D97-AF65-F5344CB8AC3E}">
        <p14:creationId xmlns:p14="http://schemas.microsoft.com/office/powerpoint/2010/main" val="345989477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Basic-Long-Copy">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829031CF-342E-AD45-AD90-1B0E57E6240C}"/>
              </a:ext>
            </a:extLst>
          </p:cNvPr>
          <p:cNvSpPr>
            <a:spLocks noGrp="1"/>
          </p:cNvSpPr>
          <p:nvPr>
            <p:ph type="body" sz="quarter" idx="10" hasCustomPrompt="1"/>
          </p:nvPr>
        </p:nvSpPr>
        <p:spPr>
          <a:xfrm>
            <a:off x="387351" y="6481050"/>
            <a:ext cx="8375650" cy="218439"/>
          </a:xfrm>
        </p:spPr>
        <p:txBody>
          <a:bodyPr lIns="0" rIns="0">
            <a:noAutofit/>
          </a:bodyPr>
          <a:lstStyle>
            <a:lvl1pPr marL="0" indent="0" algn="r">
              <a:buNone/>
              <a:defRPr sz="900" b="0">
                <a:solidFill>
                  <a:schemeClr val="bg2">
                    <a:lumMod val="90000"/>
                  </a:schemeClr>
                </a:solidFill>
                <a:latin typeface="Arial" panose="020B0604020202020204" pitchFamily="34" charset="0"/>
                <a:cs typeface="Arial" panose="020B0604020202020204" pitchFamily="34" charset="0"/>
              </a:defRPr>
            </a:lvl1pPr>
          </a:lstStyle>
          <a:p>
            <a:pPr lvl="0"/>
            <a:r>
              <a:rPr lang="en-US"/>
              <a:t>Source: XYZ</a:t>
            </a:r>
          </a:p>
        </p:txBody>
      </p:sp>
      <p:sp>
        <p:nvSpPr>
          <p:cNvPr id="11" name="Title 10">
            <a:extLst>
              <a:ext uri="{FF2B5EF4-FFF2-40B4-BE49-F238E27FC236}">
                <a16:creationId xmlns:a16="http://schemas.microsoft.com/office/drawing/2014/main" id="{81541932-45EF-644E-A7DD-3138C507C169}"/>
              </a:ext>
            </a:extLst>
          </p:cNvPr>
          <p:cNvSpPr>
            <a:spLocks noGrp="1"/>
          </p:cNvSpPr>
          <p:nvPr>
            <p:ph type="title" hasCustomPrompt="1"/>
          </p:nvPr>
        </p:nvSpPr>
        <p:spPr>
          <a:xfrm>
            <a:off x="800100" y="414277"/>
            <a:ext cx="7543800" cy="423253"/>
          </a:xfrm>
        </p:spPr>
        <p:txBody>
          <a:bodyPr lIns="0" tIns="0" rIns="0" bIns="0" anchor="t" anchorCtr="0">
            <a:noAutofit/>
          </a:bodyPr>
          <a:lstStyle>
            <a:lvl1pPr>
              <a:lnSpc>
                <a:spcPct val="100000"/>
              </a:lnSpc>
              <a:defRPr sz="2400" b="1">
                <a:solidFill>
                  <a:schemeClr val="tx1"/>
                </a:solidFill>
              </a:defRPr>
            </a:lvl1pPr>
          </a:lstStyle>
          <a:p>
            <a:r>
              <a:rPr lang="en-US"/>
              <a:t>Slide Title</a:t>
            </a:r>
          </a:p>
        </p:txBody>
      </p:sp>
      <p:sp>
        <p:nvSpPr>
          <p:cNvPr id="9" name="Text Placeholder 3">
            <a:extLst>
              <a:ext uri="{FF2B5EF4-FFF2-40B4-BE49-F238E27FC236}">
                <a16:creationId xmlns:a16="http://schemas.microsoft.com/office/drawing/2014/main" id="{A8AEAE57-D98F-A44B-83B3-908CCB1D2424}"/>
              </a:ext>
            </a:extLst>
          </p:cNvPr>
          <p:cNvSpPr>
            <a:spLocks noGrp="1"/>
          </p:cNvSpPr>
          <p:nvPr>
            <p:ph type="body" sz="quarter" idx="13" hasCustomPrompt="1"/>
          </p:nvPr>
        </p:nvSpPr>
        <p:spPr>
          <a:xfrm>
            <a:off x="800100" y="1070178"/>
            <a:ext cx="7543800" cy="5178225"/>
          </a:xfrm>
        </p:spPr>
        <p:txBody>
          <a:bodyPr lIns="0" tIns="0" rIns="0">
            <a:noAutofit/>
          </a:bodyPr>
          <a:lstStyle>
            <a:lvl1pPr marL="0" indent="0">
              <a:lnSpc>
                <a:spcPct val="100000"/>
              </a:lnSpc>
              <a:buNone/>
              <a:defRPr sz="1350"/>
            </a:lvl1pPr>
            <a:lvl2pPr marL="342892" indent="0">
              <a:lnSpc>
                <a:spcPct val="100000"/>
              </a:lnSpc>
              <a:buNone/>
              <a:defRPr sz="1350"/>
            </a:lvl2pPr>
            <a:lvl3pPr marL="685783" indent="0">
              <a:lnSpc>
                <a:spcPct val="100000"/>
              </a:lnSpc>
              <a:buNone/>
              <a:defRPr sz="1350"/>
            </a:lvl3pPr>
            <a:lvl4pPr marL="1028675" indent="0">
              <a:lnSpc>
                <a:spcPct val="100000"/>
              </a:lnSpc>
              <a:buNone/>
              <a:defRPr sz="1350"/>
            </a:lvl4pPr>
            <a:lvl5pPr marL="1371566" indent="0">
              <a:lnSpc>
                <a:spcPct val="100000"/>
              </a:lnSpc>
              <a:buNone/>
              <a:defRPr sz="1350"/>
            </a:lvl5pPr>
          </a:lstStyle>
          <a:p>
            <a:pPr lvl="0"/>
            <a:r>
              <a:rPr lang="en-US"/>
              <a:t>Longer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589093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83653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1_Long Quote 1">
    <p:bg>
      <p:bgPr>
        <a:gradFill>
          <a:gsLst>
            <a:gs pos="100000">
              <a:srgbClr val="022840"/>
            </a:gs>
            <a:gs pos="0">
              <a:srgbClr val="051923"/>
            </a:gs>
          </a:gsLst>
          <a:lin ang="5400000" scaled="1"/>
        </a:gra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D1610C-67D7-C6F8-336F-1C799DEF3512}"/>
              </a:ext>
            </a:extLst>
          </p:cNvPr>
          <p:cNvGrpSpPr/>
          <p:nvPr userDrawn="1"/>
        </p:nvGrpSpPr>
        <p:grpSpPr>
          <a:xfrm>
            <a:off x="800100" y="406422"/>
            <a:ext cx="886667" cy="1165204"/>
            <a:chOff x="1066799" y="193843"/>
            <a:chExt cx="1247316" cy="1229360"/>
          </a:xfrm>
        </p:grpSpPr>
        <p:pic>
          <p:nvPicPr>
            <p:cNvPr id="6" name="Picture 5">
              <a:extLst>
                <a:ext uri="{FF2B5EF4-FFF2-40B4-BE49-F238E27FC236}">
                  <a16:creationId xmlns:a16="http://schemas.microsoft.com/office/drawing/2014/main" id="{A3C0749A-CE73-AAA1-6F2F-613D2FF4EB3A}"/>
                </a:ext>
              </a:extLst>
            </p:cNvPr>
            <p:cNvPicPr>
              <a:picLocks noChangeAspect="1"/>
            </p:cNvPicPr>
            <p:nvPr userDrawn="1"/>
          </p:nvPicPr>
          <p:blipFill>
            <a:blip r:embed="rId2"/>
            <a:stretch>
              <a:fillRect/>
            </a:stretch>
          </p:blipFill>
          <p:spPr>
            <a:xfrm>
              <a:off x="1250841" y="456830"/>
              <a:ext cx="879232" cy="703386"/>
            </a:xfrm>
            <a:prstGeom prst="rect">
              <a:avLst/>
            </a:prstGeom>
          </p:spPr>
        </p:pic>
        <p:sp>
          <p:nvSpPr>
            <p:cNvPr id="8" name="Rounded Rectangle 7">
              <a:extLst>
                <a:ext uri="{FF2B5EF4-FFF2-40B4-BE49-F238E27FC236}">
                  <a16:creationId xmlns:a16="http://schemas.microsoft.com/office/drawing/2014/main" id="{E8441BA1-F191-0EE1-3441-F3E1512EBC58}"/>
                </a:ext>
              </a:extLst>
            </p:cNvPr>
            <p:cNvSpPr/>
            <p:nvPr userDrawn="1"/>
          </p:nvSpPr>
          <p:spPr>
            <a:xfrm>
              <a:off x="1066799" y="193843"/>
              <a:ext cx="1247316" cy="1229360"/>
            </a:xfrm>
            <a:prstGeom prst="roundRect">
              <a:avLst>
                <a:gd name="adj" fmla="val 5923"/>
              </a:avLst>
            </a:prstGeom>
            <a:noFill/>
            <a:ln w="317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3" name="Text Placeholder 4">
            <a:extLst>
              <a:ext uri="{FF2B5EF4-FFF2-40B4-BE49-F238E27FC236}">
                <a16:creationId xmlns:a16="http://schemas.microsoft.com/office/drawing/2014/main" id="{8889D4D8-2A42-2175-1C24-920E37F6E31D}"/>
              </a:ext>
            </a:extLst>
          </p:cNvPr>
          <p:cNvSpPr>
            <a:spLocks noGrp="1"/>
          </p:cNvSpPr>
          <p:nvPr>
            <p:ph type="body" sz="quarter" idx="12" hasCustomPrompt="1"/>
          </p:nvPr>
        </p:nvSpPr>
        <p:spPr>
          <a:xfrm>
            <a:off x="800100" y="1909013"/>
            <a:ext cx="7543800" cy="3882184"/>
          </a:xfrm>
        </p:spPr>
        <p:txBody>
          <a:bodyPr rIns="0" anchor="ctr"/>
          <a:lstStyle>
            <a:lvl1pPr>
              <a:defRPr>
                <a:solidFill>
                  <a:schemeClr val="bg1"/>
                </a:solidFill>
              </a:defRPr>
            </a:lvl1pPr>
          </a:lstStyle>
          <a:p>
            <a:pPr lvl="0"/>
            <a:r>
              <a:rPr lang="en-US"/>
              <a:t>Quote goes here.</a:t>
            </a:r>
          </a:p>
        </p:txBody>
      </p:sp>
      <p:sp>
        <p:nvSpPr>
          <p:cNvPr id="4" name="Text Placeholder 5">
            <a:extLst>
              <a:ext uri="{FF2B5EF4-FFF2-40B4-BE49-F238E27FC236}">
                <a16:creationId xmlns:a16="http://schemas.microsoft.com/office/drawing/2014/main" id="{3B9BD9D8-AF1A-A42D-E48E-BF3EDAC3E25E}"/>
              </a:ext>
            </a:extLst>
          </p:cNvPr>
          <p:cNvSpPr>
            <a:spLocks noGrp="1"/>
          </p:cNvSpPr>
          <p:nvPr>
            <p:ph type="body" sz="quarter" idx="11" hasCustomPrompt="1"/>
          </p:nvPr>
        </p:nvSpPr>
        <p:spPr>
          <a:xfrm>
            <a:off x="800100" y="5897217"/>
            <a:ext cx="75438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Tree>
    <p:extLst>
      <p:ext uri="{BB962C8B-B14F-4D97-AF65-F5344CB8AC3E}">
        <p14:creationId xmlns:p14="http://schemas.microsoft.com/office/powerpoint/2010/main" val="12681844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10_Basic Dark">
    <p:bg>
      <p:bgPr>
        <a:gradFill>
          <a:gsLst>
            <a:gs pos="0">
              <a:schemeClr val="tx2"/>
            </a:gs>
            <a:gs pos="100000">
              <a:srgbClr val="004D7C"/>
            </a:gs>
          </a:gsLst>
          <a:lin ang="54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F4F69E-3816-C1E8-AE62-39B0D1256F49}"/>
              </a:ext>
            </a:extLst>
          </p:cNvPr>
          <p:cNvSpPr/>
          <p:nvPr userDrawn="1"/>
        </p:nvSpPr>
        <p:spPr>
          <a:xfrm>
            <a:off x="0" y="5778501"/>
            <a:ext cx="9144000" cy="1079500"/>
          </a:xfrm>
          <a:prstGeom prst="rect">
            <a:avLst/>
          </a:prstGeom>
          <a:gradFill>
            <a:gsLst>
              <a:gs pos="0">
                <a:schemeClr val="tx2"/>
              </a:gs>
              <a:gs pos="100000">
                <a:srgbClr val="004D7C"/>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6" name="Google Shape;173;p44">
            <a:extLst>
              <a:ext uri="{FF2B5EF4-FFF2-40B4-BE49-F238E27FC236}">
                <a16:creationId xmlns:a16="http://schemas.microsoft.com/office/drawing/2014/main" id="{D4A26D81-8892-5A21-8174-49952AEBD101}"/>
              </a:ext>
            </a:extLst>
          </p:cNvPr>
          <p:cNvPicPr preferRelativeResize="0"/>
          <p:nvPr userDrawn="1"/>
        </p:nvPicPr>
        <p:blipFill rotWithShape="1">
          <a:blip r:embed="rId2">
            <a:alphaModFix/>
          </a:blip>
          <a:srcRect l="4278" t="5669" b="14848"/>
          <a:stretch/>
        </p:blipFill>
        <p:spPr>
          <a:xfrm>
            <a:off x="1" y="2"/>
            <a:ext cx="9144003" cy="5778499"/>
          </a:xfrm>
          <a:prstGeom prst="rect">
            <a:avLst/>
          </a:prstGeom>
          <a:noFill/>
          <a:ln>
            <a:noFill/>
          </a:ln>
        </p:spPr>
      </p:pic>
      <p:sp>
        <p:nvSpPr>
          <p:cNvPr id="13" name="Google Shape;174;p44">
            <a:extLst>
              <a:ext uri="{FF2B5EF4-FFF2-40B4-BE49-F238E27FC236}">
                <a16:creationId xmlns:a16="http://schemas.microsoft.com/office/drawing/2014/main" id="{F07B0FD2-5BA1-7DF4-C3C2-EEBBE2D5D008}"/>
              </a:ext>
            </a:extLst>
          </p:cNvPr>
          <p:cNvSpPr/>
          <p:nvPr userDrawn="1"/>
        </p:nvSpPr>
        <p:spPr>
          <a:xfrm>
            <a:off x="0" y="2"/>
            <a:ext cx="9144000" cy="5778499"/>
          </a:xfrm>
          <a:prstGeom prst="rect">
            <a:avLst/>
          </a:prstGeom>
          <a:solidFill>
            <a:srgbClr val="003554">
              <a:alpha val="88627"/>
            </a:srgbClr>
          </a:solidFill>
          <a:ln>
            <a:noFill/>
          </a:ln>
        </p:spPr>
        <p:txBody>
          <a:bodyPr spcFirstLastPara="1" wrap="square" lIns="91425" tIns="91425" rIns="91425" bIns="91425" anchor="ctr" anchorCtr="0">
            <a:noAutofit/>
          </a:bodyPr>
          <a:lstStyle/>
          <a:p>
            <a:pPr algn="ctr"/>
            <a:endParaRPr sz="1800"/>
          </a:p>
        </p:txBody>
      </p:sp>
      <p:sp>
        <p:nvSpPr>
          <p:cNvPr id="25" name="Picture Placeholder 8">
            <a:extLst>
              <a:ext uri="{FF2B5EF4-FFF2-40B4-BE49-F238E27FC236}">
                <a16:creationId xmlns:a16="http://schemas.microsoft.com/office/drawing/2014/main" id="{7E344539-9206-713A-DA44-740206C68C2F}"/>
              </a:ext>
            </a:extLst>
          </p:cNvPr>
          <p:cNvSpPr>
            <a:spLocks noGrp="1"/>
          </p:cNvSpPr>
          <p:nvPr>
            <p:ph type="pic" sz="quarter" idx="14" hasCustomPrompt="1"/>
          </p:nvPr>
        </p:nvSpPr>
        <p:spPr>
          <a:xfrm>
            <a:off x="3887873" y="4675079"/>
            <a:ext cx="1368257" cy="1824341"/>
          </a:xfrm>
          <a:prstGeom prst="ellipse">
            <a:avLst/>
          </a:prstGeom>
        </p:spPr>
        <p:txBody>
          <a:bodyPr>
            <a:normAutofit/>
          </a:bodyPr>
          <a:lstStyle>
            <a:lvl1pPr>
              <a:defRPr sz="1500"/>
            </a:lvl1pPr>
          </a:lstStyle>
          <a:p>
            <a:r>
              <a:rPr lang="en-US"/>
              <a:t>Headshot</a:t>
            </a:r>
          </a:p>
        </p:txBody>
      </p:sp>
      <p:sp>
        <p:nvSpPr>
          <p:cNvPr id="26" name="Text Placeholder 4">
            <a:extLst>
              <a:ext uri="{FF2B5EF4-FFF2-40B4-BE49-F238E27FC236}">
                <a16:creationId xmlns:a16="http://schemas.microsoft.com/office/drawing/2014/main" id="{A5E4070E-4A41-273D-7C09-0E7F8CFFAA8A}"/>
              </a:ext>
            </a:extLst>
          </p:cNvPr>
          <p:cNvSpPr>
            <a:spLocks noGrp="1"/>
          </p:cNvSpPr>
          <p:nvPr>
            <p:ph type="body" sz="quarter" idx="10" hasCustomPrompt="1"/>
          </p:nvPr>
        </p:nvSpPr>
        <p:spPr>
          <a:xfrm>
            <a:off x="800100" y="1852531"/>
            <a:ext cx="7543800" cy="879336"/>
          </a:xfrm>
        </p:spPr>
        <p:txBody>
          <a:bodyPr rIns="0" anchor="ctr">
            <a:normAutofit/>
          </a:bodyPr>
          <a:lstStyle>
            <a:lvl1pPr algn="ctr">
              <a:lnSpc>
                <a:spcPct val="100000"/>
              </a:lnSpc>
              <a:defRPr sz="3600" b="1">
                <a:solidFill>
                  <a:schemeClr val="bg1"/>
                </a:solidFill>
              </a:defRPr>
            </a:lvl1pPr>
          </a:lstStyle>
          <a:p>
            <a:pPr lvl="0"/>
            <a:r>
              <a:rPr lang="en-US"/>
              <a:t>Title Goes Here</a:t>
            </a:r>
          </a:p>
        </p:txBody>
      </p:sp>
      <p:sp>
        <p:nvSpPr>
          <p:cNvPr id="27" name="Text Placeholder 4">
            <a:extLst>
              <a:ext uri="{FF2B5EF4-FFF2-40B4-BE49-F238E27FC236}">
                <a16:creationId xmlns:a16="http://schemas.microsoft.com/office/drawing/2014/main" id="{D173292A-2086-A475-1CFB-6367BC0E9AC0}"/>
              </a:ext>
            </a:extLst>
          </p:cNvPr>
          <p:cNvSpPr>
            <a:spLocks noGrp="1"/>
          </p:cNvSpPr>
          <p:nvPr>
            <p:ph type="body" sz="quarter" idx="11" hasCustomPrompt="1"/>
          </p:nvPr>
        </p:nvSpPr>
        <p:spPr>
          <a:xfrm>
            <a:off x="800100" y="2731869"/>
            <a:ext cx="7543800" cy="494027"/>
          </a:xfrm>
        </p:spPr>
        <p:txBody>
          <a:bodyPr rIns="0" anchor="ctr">
            <a:normAutofit/>
          </a:bodyPr>
          <a:lstStyle>
            <a:lvl1pPr algn="ctr">
              <a:defRPr sz="2100" b="0">
                <a:solidFill>
                  <a:schemeClr val="accent4"/>
                </a:solidFill>
              </a:defRPr>
            </a:lvl1pPr>
          </a:lstStyle>
          <a:p>
            <a:pPr lvl="0"/>
            <a:r>
              <a:rPr lang="en-US"/>
              <a:t>Subtitle Goes Here</a:t>
            </a:r>
          </a:p>
        </p:txBody>
      </p:sp>
      <p:sp>
        <p:nvSpPr>
          <p:cNvPr id="28" name="Text Placeholder 4">
            <a:extLst>
              <a:ext uri="{FF2B5EF4-FFF2-40B4-BE49-F238E27FC236}">
                <a16:creationId xmlns:a16="http://schemas.microsoft.com/office/drawing/2014/main" id="{85A19AB1-88AE-0FC2-1E9A-5851945CB998}"/>
              </a:ext>
            </a:extLst>
          </p:cNvPr>
          <p:cNvSpPr>
            <a:spLocks noGrp="1"/>
          </p:cNvSpPr>
          <p:nvPr>
            <p:ph type="body" sz="quarter" idx="13" hasCustomPrompt="1"/>
          </p:nvPr>
        </p:nvSpPr>
        <p:spPr>
          <a:xfrm>
            <a:off x="2266950" y="3274635"/>
            <a:ext cx="4610100" cy="497845"/>
          </a:xfrm>
        </p:spPr>
        <p:txBody>
          <a:bodyPr rIns="0" anchor="ctr">
            <a:normAutofit/>
          </a:bodyPr>
          <a:lstStyle>
            <a:lvl1pPr algn="ctr">
              <a:defRPr sz="2100" b="0">
                <a:solidFill>
                  <a:schemeClr val="bg1"/>
                </a:solidFill>
              </a:defRPr>
            </a:lvl1pPr>
          </a:lstStyle>
          <a:p>
            <a:pPr lvl="0"/>
            <a:r>
              <a:rPr lang="en-US"/>
              <a:t>Month xx, 20xx</a:t>
            </a:r>
          </a:p>
        </p:txBody>
      </p:sp>
      <p:sp>
        <p:nvSpPr>
          <p:cNvPr id="29" name="Text Placeholder 4">
            <a:extLst>
              <a:ext uri="{FF2B5EF4-FFF2-40B4-BE49-F238E27FC236}">
                <a16:creationId xmlns:a16="http://schemas.microsoft.com/office/drawing/2014/main" id="{FCE475CC-324F-C7A8-020F-6C9D029A8D14}"/>
              </a:ext>
            </a:extLst>
          </p:cNvPr>
          <p:cNvSpPr>
            <a:spLocks noGrp="1"/>
          </p:cNvSpPr>
          <p:nvPr>
            <p:ph type="body" sz="quarter" idx="15" hasCustomPrompt="1"/>
          </p:nvPr>
        </p:nvSpPr>
        <p:spPr>
          <a:xfrm>
            <a:off x="2266950" y="3967309"/>
            <a:ext cx="4610100" cy="497845"/>
          </a:xfrm>
        </p:spPr>
        <p:txBody>
          <a:bodyPr rIns="0" anchor="ctr">
            <a:normAutofit/>
          </a:bodyPr>
          <a:lstStyle>
            <a:lvl1pPr algn="ctr">
              <a:defRPr sz="1200" b="1">
                <a:solidFill>
                  <a:schemeClr val="bg1"/>
                </a:solidFill>
              </a:defRPr>
            </a:lvl1pPr>
          </a:lstStyle>
          <a:p>
            <a:pPr lvl="0"/>
            <a:r>
              <a:rPr lang="en-US"/>
              <a:t>Presented/Hosted by Name + Title</a:t>
            </a:r>
          </a:p>
        </p:txBody>
      </p:sp>
    </p:spTree>
    <p:extLst>
      <p:ext uri="{BB962C8B-B14F-4D97-AF65-F5344CB8AC3E}">
        <p14:creationId xmlns:p14="http://schemas.microsoft.com/office/powerpoint/2010/main" val="2730652432"/>
      </p:ext>
    </p:extLst>
  </p:cSld>
  <p:clrMapOvr>
    <a:masterClrMapping/>
  </p:clrMapOvr>
  <p:extLst>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List 2">
    <p:bg>
      <p:bgPr>
        <a:gradFill>
          <a:gsLst>
            <a:gs pos="95000">
              <a:srgbClr val="004D7C"/>
            </a:gs>
            <a:gs pos="0">
              <a:schemeClr val="tx2"/>
            </a:gs>
          </a:gsLst>
          <a:lin ang="5400000" scaled="0"/>
        </a:gradFill>
        <a:effectLst/>
      </p:bgPr>
    </p:bg>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BD7CCE5B-6DDF-3F80-6D82-F0F7CA23BF82}"/>
              </a:ext>
            </a:extLst>
          </p:cNvPr>
          <p:cNvSpPr/>
          <p:nvPr userDrawn="1"/>
        </p:nvSpPr>
        <p:spPr>
          <a:xfrm>
            <a:off x="800101" y="1166148"/>
            <a:ext cx="3393398" cy="4707418"/>
          </a:xfrm>
          <a:prstGeom prst="roundRect">
            <a:avLst>
              <a:gd name="adj" fmla="val 3618"/>
            </a:avLst>
          </a:prstGeom>
          <a:solidFill>
            <a:schemeClr val="bg1"/>
          </a:soli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7" name="Rounded Rectangle 6">
            <a:extLst>
              <a:ext uri="{FF2B5EF4-FFF2-40B4-BE49-F238E27FC236}">
                <a16:creationId xmlns:a16="http://schemas.microsoft.com/office/drawing/2014/main" id="{E25AD588-8929-FA08-D3E0-16BF438B8055}"/>
              </a:ext>
            </a:extLst>
          </p:cNvPr>
          <p:cNvSpPr/>
          <p:nvPr userDrawn="1"/>
        </p:nvSpPr>
        <p:spPr>
          <a:xfrm>
            <a:off x="3749330" y="825652"/>
            <a:ext cx="4663151" cy="4918914"/>
          </a:xfrm>
          <a:prstGeom prst="roundRect">
            <a:avLst>
              <a:gd name="adj" fmla="val 2647"/>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9" name="Rounded Rectangle 8">
            <a:extLst>
              <a:ext uri="{FF2B5EF4-FFF2-40B4-BE49-F238E27FC236}">
                <a16:creationId xmlns:a16="http://schemas.microsoft.com/office/drawing/2014/main" id="{F69D03E0-ED17-CAF4-B33A-503A99D8A248}"/>
              </a:ext>
            </a:extLst>
          </p:cNvPr>
          <p:cNvSpPr/>
          <p:nvPr userDrawn="1"/>
        </p:nvSpPr>
        <p:spPr>
          <a:xfrm>
            <a:off x="3463725" y="889820"/>
            <a:ext cx="4880176" cy="5195242"/>
          </a:xfrm>
          <a:prstGeom prst="roundRect">
            <a:avLst>
              <a:gd name="adj" fmla="val 2647"/>
            </a:avLst>
          </a:prstGeom>
          <a:gradFill>
            <a:gsLst>
              <a:gs pos="100000">
                <a:srgbClr val="022840"/>
              </a:gs>
              <a:gs pos="0">
                <a:srgbClr val="004D7C"/>
              </a:gs>
            </a:gsLst>
            <a:lin ang="5400000" scaled="0"/>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1" name="Subtitle 2">
            <a:extLst>
              <a:ext uri="{FF2B5EF4-FFF2-40B4-BE49-F238E27FC236}">
                <a16:creationId xmlns:a16="http://schemas.microsoft.com/office/drawing/2014/main" id="{A5E0538B-993D-1946-F576-917BDA970A20}"/>
              </a:ext>
            </a:extLst>
          </p:cNvPr>
          <p:cNvSpPr>
            <a:spLocks noGrp="1"/>
          </p:cNvSpPr>
          <p:nvPr>
            <p:ph type="subTitle" idx="1" hasCustomPrompt="1"/>
          </p:nvPr>
        </p:nvSpPr>
        <p:spPr>
          <a:xfrm>
            <a:off x="3618037" y="1513059"/>
            <a:ext cx="4576673" cy="3984459"/>
          </a:xfrm>
        </p:spPr>
        <p:txBody>
          <a:bodyPr lIns="0" tIns="0" rIns="0" bIns="0" anchor="ctr" anchorCtr="0">
            <a:noAutofit/>
          </a:bodyPr>
          <a:lstStyle>
            <a:lvl1pPr marL="385754" indent="-385754" algn="l">
              <a:lnSpc>
                <a:spcPct val="100000"/>
              </a:lnSpc>
              <a:spcBef>
                <a:spcPts val="0"/>
              </a:spcBef>
              <a:spcAft>
                <a:spcPts val="750"/>
              </a:spcAft>
              <a:buClr>
                <a:srgbClr val="00AEEF"/>
              </a:buClr>
              <a:buFont typeface="Arial" panose="020B0604020202020204" pitchFamily="34" charset="0"/>
              <a:buChar char="•"/>
              <a:defRPr sz="1875">
                <a:solidFill>
                  <a:schemeClr val="bg1"/>
                </a:solidFill>
                <a:latin typeface="Arial" panose="020B0604020202020204" pitchFamily="34" charset="0"/>
                <a:cs typeface="Arial" panose="020B0604020202020204" pitchFamily="34" charset="0"/>
              </a:defRPr>
            </a:lvl1pPr>
            <a:lvl2pPr marL="342892" indent="0" algn="l">
              <a:buNone/>
              <a:defRPr sz="1500">
                <a:solidFill>
                  <a:schemeClr val="bg1"/>
                </a:solidFill>
              </a:defRPr>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List or Text</a:t>
            </a:r>
          </a:p>
          <a:p>
            <a:pPr lvl="1"/>
            <a:r>
              <a:rPr lang="en-US"/>
              <a:t>Sub text goes here</a:t>
            </a:r>
          </a:p>
        </p:txBody>
      </p:sp>
      <p:sp>
        <p:nvSpPr>
          <p:cNvPr id="12" name="Title 1">
            <a:extLst>
              <a:ext uri="{FF2B5EF4-FFF2-40B4-BE49-F238E27FC236}">
                <a16:creationId xmlns:a16="http://schemas.microsoft.com/office/drawing/2014/main" id="{D438A380-5A9C-BB06-7086-EDC3E329E0BF}"/>
              </a:ext>
            </a:extLst>
          </p:cNvPr>
          <p:cNvSpPr>
            <a:spLocks noGrp="1"/>
          </p:cNvSpPr>
          <p:nvPr>
            <p:ph type="ctrTitle" hasCustomPrompt="1"/>
          </p:nvPr>
        </p:nvSpPr>
        <p:spPr>
          <a:xfrm>
            <a:off x="957432" y="1331495"/>
            <a:ext cx="2370205" cy="4360358"/>
          </a:xfrm>
        </p:spPr>
        <p:txBody>
          <a:bodyPr lIns="0" tIns="0" rIns="0" bIns="0" anchor="ctr" anchorCtr="0">
            <a:noAutofit/>
          </a:bodyPr>
          <a:lstStyle>
            <a:lvl1pPr algn="ctr">
              <a:lnSpc>
                <a:spcPct val="100000"/>
              </a:lnSpc>
              <a:defRPr sz="2400" b="1">
                <a:solidFill>
                  <a:srgbClr val="051923"/>
                </a:solidFill>
                <a:latin typeface="Arial" panose="020B0604020202020204" pitchFamily="34" charset="0"/>
                <a:cs typeface="Arial" panose="020B0604020202020204" pitchFamily="34" charset="0"/>
              </a:defRPr>
            </a:lvl1pPr>
          </a:lstStyle>
          <a:p>
            <a:r>
              <a:rPr lang="en-US"/>
              <a:t>Title Goes Here</a:t>
            </a:r>
          </a:p>
        </p:txBody>
      </p:sp>
      <p:sp>
        <p:nvSpPr>
          <p:cNvPr id="2" name="Text Placeholder 30">
            <a:extLst>
              <a:ext uri="{FF2B5EF4-FFF2-40B4-BE49-F238E27FC236}">
                <a16:creationId xmlns:a16="http://schemas.microsoft.com/office/drawing/2014/main" id="{62C8108C-164C-6437-DA78-CBF4D2023BBB}"/>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305579512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ansition Sub 1">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4D1D8F5D-A9FE-C031-48CC-1EEF350CF16A}"/>
              </a:ext>
            </a:extLst>
          </p:cNvPr>
          <p:cNvSpPr>
            <a:spLocks noGrp="1"/>
          </p:cNvSpPr>
          <p:nvPr>
            <p:ph type="body" sz="quarter" idx="10" hasCustomPrompt="1"/>
          </p:nvPr>
        </p:nvSpPr>
        <p:spPr>
          <a:xfrm>
            <a:off x="800100" y="2514601"/>
            <a:ext cx="7543800" cy="1045029"/>
          </a:xfrm>
        </p:spPr>
        <p:txBody>
          <a:bodyPr rIns="0" anchor="ctr">
            <a:normAutofit/>
          </a:bodyPr>
          <a:lstStyle>
            <a:lvl1pPr algn="ctr">
              <a:lnSpc>
                <a:spcPct val="100000"/>
              </a:lnSpc>
              <a:defRPr sz="3600" b="1">
                <a:solidFill>
                  <a:schemeClr val="bg1"/>
                </a:solidFill>
              </a:defRPr>
            </a:lvl1pPr>
          </a:lstStyle>
          <a:p>
            <a:pPr lvl="0"/>
            <a:r>
              <a:rPr lang="en-US"/>
              <a:t>Title Goes Here</a:t>
            </a:r>
          </a:p>
        </p:txBody>
      </p:sp>
      <p:sp>
        <p:nvSpPr>
          <p:cNvPr id="11" name="Text Placeholder 4">
            <a:extLst>
              <a:ext uri="{FF2B5EF4-FFF2-40B4-BE49-F238E27FC236}">
                <a16:creationId xmlns:a16="http://schemas.microsoft.com/office/drawing/2014/main" id="{D8CB35DA-BA53-1390-5261-448EDD5BF50B}"/>
              </a:ext>
            </a:extLst>
          </p:cNvPr>
          <p:cNvSpPr>
            <a:spLocks noGrp="1"/>
          </p:cNvSpPr>
          <p:nvPr>
            <p:ph type="body" sz="quarter" idx="11" hasCustomPrompt="1"/>
          </p:nvPr>
        </p:nvSpPr>
        <p:spPr>
          <a:xfrm>
            <a:off x="800100" y="3559630"/>
            <a:ext cx="7543800" cy="849085"/>
          </a:xfrm>
        </p:spPr>
        <p:txBody>
          <a:bodyPr rIns="0" anchor="ctr">
            <a:normAutofit/>
          </a:bodyPr>
          <a:lstStyle>
            <a:lvl1pPr algn="ctr">
              <a:defRPr sz="2100" b="0">
                <a:solidFill>
                  <a:schemeClr val="accent4"/>
                </a:solidFill>
              </a:defRPr>
            </a:lvl1pPr>
          </a:lstStyle>
          <a:p>
            <a:pPr lvl="0"/>
            <a:r>
              <a:rPr lang="en-US"/>
              <a:t>Subtitle Goes Here</a:t>
            </a:r>
          </a:p>
        </p:txBody>
      </p:sp>
    </p:spTree>
    <p:extLst>
      <p:ext uri="{BB962C8B-B14F-4D97-AF65-F5344CB8AC3E}">
        <p14:creationId xmlns:p14="http://schemas.microsoft.com/office/powerpoint/2010/main" val="92667474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nsition Sub 2">
    <p:bg>
      <p:bgPr>
        <a:gradFill>
          <a:gsLst>
            <a:gs pos="0">
              <a:srgbClr val="0582CA"/>
            </a:gs>
            <a:gs pos="96000">
              <a:srgbClr val="004D7C"/>
            </a:gs>
          </a:gsLst>
          <a:lin ang="5400000" scaled="0"/>
        </a:gra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94A865A9-CAD0-6374-B6FD-7B60EEEFBA75}"/>
              </a:ext>
            </a:extLst>
          </p:cNvPr>
          <p:cNvSpPr>
            <a:spLocks noGrp="1"/>
          </p:cNvSpPr>
          <p:nvPr>
            <p:ph type="body" sz="quarter" idx="10" hasCustomPrompt="1"/>
          </p:nvPr>
        </p:nvSpPr>
        <p:spPr>
          <a:xfrm>
            <a:off x="800100" y="2514601"/>
            <a:ext cx="7543800" cy="1045029"/>
          </a:xfrm>
        </p:spPr>
        <p:txBody>
          <a:bodyPr rIns="0" anchor="ctr">
            <a:normAutofit/>
          </a:bodyPr>
          <a:lstStyle>
            <a:lvl1pPr algn="ctr">
              <a:lnSpc>
                <a:spcPct val="100000"/>
              </a:lnSpc>
              <a:defRPr sz="3600" b="1">
                <a:solidFill>
                  <a:schemeClr val="bg1"/>
                </a:solidFill>
              </a:defRPr>
            </a:lvl1pPr>
          </a:lstStyle>
          <a:p>
            <a:pPr lvl="0"/>
            <a:r>
              <a:rPr lang="en-US"/>
              <a:t>Title Goes Here</a:t>
            </a:r>
          </a:p>
        </p:txBody>
      </p:sp>
      <p:sp>
        <p:nvSpPr>
          <p:cNvPr id="5" name="Text Placeholder 4">
            <a:extLst>
              <a:ext uri="{FF2B5EF4-FFF2-40B4-BE49-F238E27FC236}">
                <a16:creationId xmlns:a16="http://schemas.microsoft.com/office/drawing/2014/main" id="{DA8EFCA1-2E09-4D73-38BA-EBB8C743E406}"/>
              </a:ext>
            </a:extLst>
          </p:cNvPr>
          <p:cNvSpPr>
            <a:spLocks noGrp="1"/>
          </p:cNvSpPr>
          <p:nvPr>
            <p:ph type="body" sz="quarter" idx="11" hasCustomPrompt="1"/>
          </p:nvPr>
        </p:nvSpPr>
        <p:spPr>
          <a:xfrm>
            <a:off x="800100" y="3559630"/>
            <a:ext cx="7543800" cy="849085"/>
          </a:xfrm>
        </p:spPr>
        <p:txBody>
          <a:bodyPr rIns="0" anchor="ctr">
            <a:normAutofit/>
          </a:bodyPr>
          <a:lstStyle>
            <a:lvl1pPr algn="ctr">
              <a:defRPr sz="2100" b="0">
                <a:solidFill>
                  <a:schemeClr val="accent4"/>
                </a:solidFill>
              </a:defRPr>
            </a:lvl1pPr>
          </a:lstStyle>
          <a:p>
            <a:pPr lvl="0"/>
            <a:r>
              <a:rPr lang="en-US"/>
              <a:t>Subtitle Goes Here</a:t>
            </a:r>
          </a:p>
        </p:txBody>
      </p:sp>
    </p:spTree>
    <p:extLst>
      <p:ext uri="{BB962C8B-B14F-4D97-AF65-F5344CB8AC3E}">
        <p14:creationId xmlns:p14="http://schemas.microsoft.com/office/powerpoint/2010/main" val="13986542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ansition Photo 1">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01F9AE-43E3-88AF-9C17-A1FEBA6B447F}"/>
              </a:ext>
            </a:extLst>
          </p:cNvPr>
          <p:cNvSpPr>
            <a:spLocks noGrp="1"/>
          </p:cNvSpPr>
          <p:nvPr>
            <p:ph type="title" hasCustomPrompt="1"/>
          </p:nvPr>
        </p:nvSpPr>
        <p:spPr>
          <a:xfrm>
            <a:off x="1228725" y="2879365"/>
            <a:ext cx="6686550" cy="794472"/>
          </a:xfrm>
          <a:prstGeom prst="rect">
            <a:avLst/>
          </a:prstGeom>
        </p:spPr>
        <p:txBody>
          <a:bodyPr vert="horz" lIns="0" tIns="45720" rIns="0" bIns="45720" rtlCol="0" anchor="ctr">
            <a:normAutofit/>
          </a:bodyPr>
          <a:lstStyle>
            <a:lvl1pPr algn="ctr">
              <a:lnSpc>
                <a:spcPct val="100000"/>
              </a:lnSpc>
              <a:defRPr sz="3600">
                <a:solidFill>
                  <a:schemeClr val="bg1"/>
                </a:solidFill>
              </a:defRPr>
            </a:lvl1pPr>
          </a:lstStyle>
          <a:p>
            <a:r>
              <a:rPr lang="en-US"/>
              <a:t>Title Goes Here</a:t>
            </a:r>
          </a:p>
        </p:txBody>
      </p:sp>
      <p:sp>
        <p:nvSpPr>
          <p:cNvPr id="4" name="Text Placeholder 4">
            <a:extLst>
              <a:ext uri="{FF2B5EF4-FFF2-40B4-BE49-F238E27FC236}">
                <a16:creationId xmlns:a16="http://schemas.microsoft.com/office/drawing/2014/main" id="{F6163AD3-21D7-79B1-1CA9-D8FA92CB8F10}"/>
              </a:ext>
            </a:extLst>
          </p:cNvPr>
          <p:cNvSpPr>
            <a:spLocks noGrp="1"/>
          </p:cNvSpPr>
          <p:nvPr>
            <p:ph type="body" sz="quarter" idx="18" hasCustomPrompt="1"/>
          </p:nvPr>
        </p:nvSpPr>
        <p:spPr>
          <a:xfrm>
            <a:off x="190711" y="231820"/>
            <a:ext cx="2904915" cy="1025483"/>
          </a:xfrm>
        </p:spPr>
        <p:txBody>
          <a:bodyPr rIns="91440" anchor="ctr">
            <a:noAutofit/>
          </a:bodyPr>
          <a:lstStyle>
            <a:lvl1pPr algn="l">
              <a:defRPr sz="1050" b="0" i="1">
                <a:solidFill>
                  <a:schemeClr val="bg1"/>
                </a:solidFill>
              </a:defRPr>
            </a:lvl1pPr>
          </a:lstStyle>
          <a:p>
            <a:r>
              <a:rPr lang="en-US">
                <a:solidFill>
                  <a:schemeClr val="bg1"/>
                </a:solidFill>
              </a:rPr>
              <a:t>If applicable, add a photo behind title text. Arrange &gt; send to back. Add a square transparent overlay on top of photo with color #003554. Delete this text box when done.</a:t>
            </a:r>
          </a:p>
        </p:txBody>
      </p:sp>
      <p:sp>
        <p:nvSpPr>
          <p:cNvPr id="5" name="Text Placeholder 4">
            <a:extLst>
              <a:ext uri="{FF2B5EF4-FFF2-40B4-BE49-F238E27FC236}">
                <a16:creationId xmlns:a16="http://schemas.microsoft.com/office/drawing/2014/main" id="{F54CD619-275E-4565-ED38-6BF34E4BD350}"/>
              </a:ext>
            </a:extLst>
          </p:cNvPr>
          <p:cNvSpPr>
            <a:spLocks noGrp="1"/>
          </p:cNvSpPr>
          <p:nvPr>
            <p:ph type="body" sz="quarter" idx="11" hasCustomPrompt="1"/>
          </p:nvPr>
        </p:nvSpPr>
        <p:spPr>
          <a:xfrm>
            <a:off x="1228725" y="3673837"/>
            <a:ext cx="6686550" cy="849085"/>
          </a:xfrm>
        </p:spPr>
        <p:txBody>
          <a:bodyPr rIns="0" anchor="ctr">
            <a:normAutofit/>
          </a:bodyPr>
          <a:lstStyle>
            <a:lvl1pPr algn="ctr">
              <a:defRPr sz="2100" b="0">
                <a:solidFill>
                  <a:schemeClr val="accent4"/>
                </a:solidFill>
              </a:defRPr>
            </a:lvl1pPr>
          </a:lstStyle>
          <a:p>
            <a:pPr lvl="0"/>
            <a:r>
              <a:rPr lang="en-US"/>
              <a:t>Subtitle Goes Here</a:t>
            </a:r>
          </a:p>
        </p:txBody>
      </p:sp>
    </p:spTree>
    <p:extLst>
      <p:ext uri="{BB962C8B-B14F-4D97-AF65-F5344CB8AC3E}">
        <p14:creationId xmlns:p14="http://schemas.microsoft.com/office/powerpoint/2010/main" val="1794452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ansition Photo 2">
    <p:bg>
      <p:bgPr>
        <a:gradFill>
          <a:gsLst>
            <a:gs pos="99000">
              <a:srgbClr val="022840"/>
            </a:gs>
            <a:gs pos="0">
              <a:srgbClr val="051923"/>
            </a:gs>
          </a:gsLst>
          <a:lin ang="5400000" scaled="1"/>
        </a:gra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C6E10E4-6903-633C-6082-8916C63DC4BD}"/>
              </a:ext>
            </a:extLst>
          </p:cNvPr>
          <p:cNvSpPr>
            <a:spLocks noGrp="1"/>
          </p:cNvSpPr>
          <p:nvPr>
            <p:ph type="body" sz="quarter" idx="18" hasCustomPrompt="1"/>
          </p:nvPr>
        </p:nvSpPr>
        <p:spPr>
          <a:xfrm>
            <a:off x="190711" y="231820"/>
            <a:ext cx="2904915" cy="1025483"/>
          </a:xfrm>
        </p:spPr>
        <p:txBody>
          <a:bodyPr rIns="91440" anchor="ctr">
            <a:noAutofit/>
          </a:bodyPr>
          <a:lstStyle>
            <a:lvl1pPr algn="l">
              <a:defRPr sz="1050" b="0" i="1">
                <a:solidFill>
                  <a:schemeClr val="bg1"/>
                </a:solidFill>
              </a:defRPr>
            </a:lvl1pPr>
          </a:lstStyle>
          <a:p>
            <a:r>
              <a:rPr lang="en-US">
                <a:solidFill>
                  <a:schemeClr val="bg1"/>
                </a:solidFill>
              </a:rPr>
              <a:t>If applicable, add a photo behind title text. Arrange &gt; send to back. Add a square transparent overlay on top of photo with color #0582CA. Delete this text box when done.</a:t>
            </a:r>
          </a:p>
        </p:txBody>
      </p:sp>
      <p:sp>
        <p:nvSpPr>
          <p:cNvPr id="7" name="Title Placeholder 1">
            <a:extLst>
              <a:ext uri="{FF2B5EF4-FFF2-40B4-BE49-F238E27FC236}">
                <a16:creationId xmlns:a16="http://schemas.microsoft.com/office/drawing/2014/main" id="{7871CE15-2F2B-DD67-7A12-DE42E8871076}"/>
              </a:ext>
            </a:extLst>
          </p:cNvPr>
          <p:cNvSpPr>
            <a:spLocks noGrp="1"/>
          </p:cNvSpPr>
          <p:nvPr>
            <p:ph type="title" hasCustomPrompt="1"/>
          </p:nvPr>
        </p:nvSpPr>
        <p:spPr>
          <a:xfrm>
            <a:off x="3400426" y="3930651"/>
            <a:ext cx="4736306" cy="1260837"/>
          </a:xfrm>
          <a:prstGeom prst="rect">
            <a:avLst/>
          </a:prstGeom>
        </p:spPr>
        <p:txBody>
          <a:bodyPr vert="horz" lIns="0" tIns="45720" rIns="0" bIns="45720" rtlCol="0" anchor="ctr">
            <a:normAutofit/>
          </a:bodyPr>
          <a:lstStyle>
            <a:lvl1pPr algn="r">
              <a:lnSpc>
                <a:spcPct val="100000"/>
              </a:lnSpc>
              <a:defRPr sz="3600">
                <a:solidFill>
                  <a:schemeClr val="bg1"/>
                </a:solidFill>
              </a:defRPr>
            </a:lvl1pPr>
          </a:lstStyle>
          <a:p>
            <a:r>
              <a:rPr lang="en-US"/>
              <a:t>Title Goes Here</a:t>
            </a:r>
          </a:p>
        </p:txBody>
      </p:sp>
      <p:sp>
        <p:nvSpPr>
          <p:cNvPr id="9" name="Text Placeholder 4">
            <a:extLst>
              <a:ext uri="{FF2B5EF4-FFF2-40B4-BE49-F238E27FC236}">
                <a16:creationId xmlns:a16="http://schemas.microsoft.com/office/drawing/2014/main" id="{1410BB95-10A7-5649-15BF-11E119E1D4D2}"/>
              </a:ext>
            </a:extLst>
          </p:cNvPr>
          <p:cNvSpPr>
            <a:spLocks noGrp="1"/>
          </p:cNvSpPr>
          <p:nvPr>
            <p:ph type="body" sz="quarter" idx="11" hasCustomPrompt="1"/>
          </p:nvPr>
        </p:nvSpPr>
        <p:spPr>
          <a:xfrm>
            <a:off x="3400426" y="5191488"/>
            <a:ext cx="4736306" cy="849085"/>
          </a:xfrm>
        </p:spPr>
        <p:txBody>
          <a:bodyPr rIns="0" anchor="ctr">
            <a:normAutofit/>
          </a:bodyPr>
          <a:lstStyle>
            <a:lvl1pPr algn="r">
              <a:defRPr sz="2100" b="0">
                <a:solidFill>
                  <a:schemeClr val="accent4"/>
                </a:solidFill>
              </a:defRPr>
            </a:lvl1pPr>
          </a:lstStyle>
          <a:p>
            <a:pPr lvl="0"/>
            <a:r>
              <a:rPr lang="en-US"/>
              <a:t>Subtitle Goes Here</a:t>
            </a:r>
          </a:p>
        </p:txBody>
      </p:sp>
    </p:spTree>
    <p:extLst>
      <p:ext uri="{BB962C8B-B14F-4D97-AF65-F5344CB8AC3E}">
        <p14:creationId xmlns:p14="http://schemas.microsoft.com/office/powerpoint/2010/main" val="2195531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ansition Photo 3">
    <p:bg>
      <p:bgPr>
        <a:gradFill>
          <a:gsLst>
            <a:gs pos="1700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67F9912-AFCC-760A-1989-8956A920F044}"/>
              </a:ext>
            </a:extLst>
          </p:cNvPr>
          <p:cNvSpPr>
            <a:spLocks noGrp="1"/>
          </p:cNvSpPr>
          <p:nvPr>
            <p:ph type="pic" sz="quarter" idx="10"/>
          </p:nvPr>
        </p:nvSpPr>
        <p:spPr>
          <a:xfrm>
            <a:off x="-1" y="-1"/>
            <a:ext cx="9144000" cy="3695701"/>
          </a:xfrm>
          <a:noFill/>
        </p:spPr>
        <p:txBody>
          <a:bodyPr/>
          <a:lstStyle>
            <a:lvl1pPr>
              <a:defRPr>
                <a:solidFill>
                  <a:schemeClr val="bg1"/>
                </a:solidFill>
              </a:defRPr>
            </a:lvl1pPr>
          </a:lstStyle>
          <a:p>
            <a:endParaRPr lang="en-US"/>
          </a:p>
        </p:txBody>
      </p:sp>
      <p:sp>
        <p:nvSpPr>
          <p:cNvPr id="2" name="Title Placeholder 1">
            <a:extLst>
              <a:ext uri="{FF2B5EF4-FFF2-40B4-BE49-F238E27FC236}">
                <a16:creationId xmlns:a16="http://schemas.microsoft.com/office/drawing/2014/main" id="{CA41FB93-E288-A284-89AA-47B0D189697E}"/>
              </a:ext>
            </a:extLst>
          </p:cNvPr>
          <p:cNvSpPr>
            <a:spLocks noGrp="1"/>
          </p:cNvSpPr>
          <p:nvPr>
            <p:ph type="title" hasCustomPrompt="1"/>
          </p:nvPr>
        </p:nvSpPr>
        <p:spPr>
          <a:xfrm>
            <a:off x="1228725" y="4048628"/>
            <a:ext cx="6686550" cy="1507407"/>
          </a:xfrm>
          <a:prstGeom prst="rect">
            <a:avLst/>
          </a:prstGeom>
        </p:spPr>
        <p:txBody>
          <a:bodyPr vert="horz" lIns="0" tIns="45720" rIns="0" bIns="45720" rtlCol="0" anchor="ctr">
            <a:normAutofit/>
          </a:bodyPr>
          <a:lstStyle>
            <a:lvl1pPr algn="ctr">
              <a:lnSpc>
                <a:spcPct val="100000"/>
              </a:lnSpc>
              <a:defRPr sz="3600">
                <a:solidFill>
                  <a:schemeClr val="bg1"/>
                </a:solidFill>
              </a:defRPr>
            </a:lvl1pPr>
          </a:lstStyle>
          <a:p>
            <a:r>
              <a:rPr lang="en-US"/>
              <a:t>Title Goes Here</a:t>
            </a:r>
          </a:p>
        </p:txBody>
      </p:sp>
      <p:sp>
        <p:nvSpPr>
          <p:cNvPr id="5" name="Text Placeholder 4">
            <a:extLst>
              <a:ext uri="{FF2B5EF4-FFF2-40B4-BE49-F238E27FC236}">
                <a16:creationId xmlns:a16="http://schemas.microsoft.com/office/drawing/2014/main" id="{C1DC853C-C965-5FBE-874C-CC9A3DA4CB75}"/>
              </a:ext>
            </a:extLst>
          </p:cNvPr>
          <p:cNvSpPr>
            <a:spLocks noGrp="1"/>
          </p:cNvSpPr>
          <p:nvPr>
            <p:ph type="body" sz="quarter" idx="11" hasCustomPrompt="1"/>
          </p:nvPr>
        </p:nvSpPr>
        <p:spPr>
          <a:xfrm>
            <a:off x="1228725" y="5556036"/>
            <a:ext cx="6686550" cy="577321"/>
          </a:xfrm>
        </p:spPr>
        <p:txBody>
          <a:bodyPr rIns="0" anchor="ctr">
            <a:normAutofit/>
          </a:bodyPr>
          <a:lstStyle>
            <a:lvl1pPr algn="ctr">
              <a:defRPr sz="2100" b="0">
                <a:solidFill>
                  <a:schemeClr val="accent4"/>
                </a:solidFill>
              </a:defRPr>
            </a:lvl1pPr>
          </a:lstStyle>
          <a:p>
            <a:pPr lvl="0"/>
            <a:r>
              <a:rPr lang="en-US"/>
              <a:t>Subtitle Goes Here</a:t>
            </a:r>
          </a:p>
        </p:txBody>
      </p:sp>
    </p:spTree>
    <p:extLst>
      <p:ext uri="{BB962C8B-B14F-4D97-AF65-F5344CB8AC3E}">
        <p14:creationId xmlns:p14="http://schemas.microsoft.com/office/powerpoint/2010/main" val="105578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97E159-80DA-4046-8387-C3E857309210}" type="datetimeFigureOut">
              <a:rPr lang="en-US" smtClean="0"/>
              <a:t>2/11/2026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D1474C-8903-46F3-9AEE-046699C850D3}" type="slidenum">
              <a:rPr lang="en-US" smtClean="0"/>
              <a:t>‹#›</a:t>
            </a:fld>
            <a:endParaRPr lang="en-US" dirty="0"/>
          </a:p>
        </p:txBody>
      </p:sp>
    </p:spTree>
    <p:extLst>
      <p:ext uri="{BB962C8B-B14F-4D97-AF65-F5344CB8AC3E}">
        <p14:creationId xmlns:p14="http://schemas.microsoft.com/office/powerpoint/2010/main" val="2557525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ansition Photo 4">
    <p:bg>
      <p:bgPr>
        <a:gradFill>
          <a:gsLst>
            <a:gs pos="88000">
              <a:srgbClr val="004D7C"/>
            </a:gs>
            <a:gs pos="0">
              <a:schemeClr val="tx2"/>
            </a:gs>
          </a:gsLst>
          <a:lin ang="5400000" scaled="1"/>
        </a:gradFill>
        <a:effectLst/>
      </p:bgPr>
    </p:bg>
    <p:spTree>
      <p:nvGrpSpPr>
        <p:cNvPr id="1" name=""/>
        <p:cNvGrpSpPr/>
        <p:nvPr/>
      </p:nvGrpSpPr>
      <p:grpSpPr>
        <a:xfrm>
          <a:off x="0" y="0"/>
          <a:ext cx="0" cy="0"/>
          <a:chOff x="0" y="0"/>
          <a:chExt cx="0" cy="0"/>
        </a:xfrm>
      </p:grpSpPr>
      <p:sp>
        <p:nvSpPr>
          <p:cNvPr id="4" name="Picture Placeholder 12">
            <a:extLst>
              <a:ext uri="{FF2B5EF4-FFF2-40B4-BE49-F238E27FC236}">
                <a16:creationId xmlns:a16="http://schemas.microsoft.com/office/drawing/2014/main" id="{9566CE0F-3D9C-6513-DBEE-63388B5B9821}"/>
              </a:ext>
            </a:extLst>
          </p:cNvPr>
          <p:cNvSpPr>
            <a:spLocks noGrp="1"/>
          </p:cNvSpPr>
          <p:nvPr>
            <p:ph type="pic" sz="quarter" idx="10"/>
          </p:nvPr>
        </p:nvSpPr>
        <p:spPr>
          <a:xfrm>
            <a:off x="-1" y="-1"/>
            <a:ext cx="9144000" cy="3695701"/>
          </a:xfrm>
          <a:noFill/>
        </p:spPr>
        <p:txBody>
          <a:bodyPr/>
          <a:lstStyle>
            <a:lvl1pPr>
              <a:defRPr>
                <a:solidFill>
                  <a:schemeClr val="bg1"/>
                </a:solidFill>
              </a:defRPr>
            </a:lvl1pPr>
          </a:lstStyle>
          <a:p>
            <a:endParaRPr lang="en-US"/>
          </a:p>
        </p:txBody>
      </p:sp>
      <p:sp>
        <p:nvSpPr>
          <p:cNvPr id="3" name="Title Placeholder 1">
            <a:extLst>
              <a:ext uri="{FF2B5EF4-FFF2-40B4-BE49-F238E27FC236}">
                <a16:creationId xmlns:a16="http://schemas.microsoft.com/office/drawing/2014/main" id="{8A4D6620-8307-0251-2995-0B0D35026FC4}"/>
              </a:ext>
            </a:extLst>
          </p:cNvPr>
          <p:cNvSpPr>
            <a:spLocks noGrp="1"/>
          </p:cNvSpPr>
          <p:nvPr>
            <p:ph type="title" hasCustomPrompt="1"/>
          </p:nvPr>
        </p:nvSpPr>
        <p:spPr>
          <a:xfrm>
            <a:off x="1228725" y="4048628"/>
            <a:ext cx="6686550" cy="1507407"/>
          </a:xfrm>
          <a:prstGeom prst="rect">
            <a:avLst/>
          </a:prstGeom>
        </p:spPr>
        <p:txBody>
          <a:bodyPr vert="horz" lIns="0" tIns="45720" rIns="0" bIns="45720" rtlCol="0" anchor="ctr">
            <a:normAutofit/>
          </a:bodyPr>
          <a:lstStyle>
            <a:lvl1pPr algn="ctr">
              <a:lnSpc>
                <a:spcPct val="100000"/>
              </a:lnSpc>
              <a:defRPr sz="3600">
                <a:solidFill>
                  <a:schemeClr val="bg1"/>
                </a:solidFill>
              </a:defRPr>
            </a:lvl1pPr>
          </a:lstStyle>
          <a:p>
            <a:r>
              <a:rPr lang="en-US"/>
              <a:t>Title Goes Here</a:t>
            </a:r>
          </a:p>
        </p:txBody>
      </p:sp>
      <p:sp>
        <p:nvSpPr>
          <p:cNvPr id="6" name="Text Placeholder 4">
            <a:extLst>
              <a:ext uri="{FF2B5EF4-FFF2-40B4-BE49-F238E27FC236}">
                <a16:creationId xmlns:a16="http://schemas.microsoft.com/office/drawing/2014/main" id="{F83AF358-DDE6-442F-CBDD-25193CC62230}"/>
              </a:ext>
            </a:extLst>
          </p:cNvPr>
          <p:cNvSpPr>
            <a:spLocks noGrp="1"/>
          </p:cNvSpPr>
          <p:nvPr>
            <p:ph type="body" sz="quarter" idx="11" hasCustomPrompt="1"/>
          </p:nvPr>
        </p:nvSpPr>
        <p:spPr>
          <a:xfrm>
            <a:off x="1228725" y="5556036"/>
            <a:ext cx="6686550" cy="577321"/>
          </a:xfrm>
        </p:spPr>
        <p:txBody>
          <a:bodyPr rIns="0" anchor="ctr">
            <a:normAutofit/>
          </a:bodyPr>
          <a:lstStyle>
            <a:lvl1pPr algn="ctr">
              <a:defRPr sz="2100" b="0">
                <a:solidFill>
                  <a:schemeClr val="accent4"/>
                </a:solidFill>
              </a:defRPr>
            </a:lvl1pPr>
          </a:lstStyle>
          <a:p>
            <a:pPr lvl="0"/>
            <a:r>
              <a:rPr lang="en-US"/>
              <a:t>Subtitle Goes Here</a:t>
            </a:r>
          </a:p>
        </p:txBody>
      </p:sp>
    </p:spTree>
    <p:extLst>
      <p:ext uri="{BB962C8B-B14F-4D97-AF65-F5344CB8AC3E}">
        <p14:creationId xmlns:p14="http://schemas.microsoft.com/office/powerpoint/2010/main" val="4110218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ansition Photo 5">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D134272D-377F-4493-906E-9D76B68CFE2B}"/>
              </a:ext>
            </a:extLst>
          </p:cNvPr>
          <p:cNvSpPr>
            <a:spLocks noGrp="1"/>
          </p:cNvSpPr>
          <p:nvPr>
            <p:ph type="title" hasCustomPrompt="1"/>
          </p:nvPr>
        </p:nvSpPr>
        <p:spPr>
          <a:xfrm>
            <a:off x="800101" y="1669774"/>
            <a:ext cx="3400425" cy="2756453"/>
          </a:xfrm>
          <a:prstGeom prst="rect">
            <a:avLst/>
          </a:prstGeom>
        </p:spPr>
        <p:txBody>
          <a:bodyPr vert="horz" lIns="0" tIns="45720" rIns="0" bIns="45720" rtlCol="0" anchor="ctr">
            <a:normAutofit/>
          </a:bodyPr>
          <a:lstStyle>
            <a:lvl1pPr algn="ctr">
              <a:lnSpc>
                <a:spcPct val="100000"/>
              </a:lnSpc>
              <a:defRPr sz="4050">
                <a:solidFill>
                  <a:schemeClr val="bg1"/>
                </a:solidFill>
              </a:defRPr>
            </a:lvl1pPr>
          </a:lstStyle>
          <a:p>
            <a:r>
              <a:rPr lang="en-US"/>
              <a:t>Title</a:t>
            </a:r>
            <a:br>
              <a:rPr lang="en-US"/>
            </a:br>
            <a:r>
              <a:rPr lang="en-US"/>
              <a:t>Goes</a:t>
            </a:r>
            <a:br>
              <a:rPr lang="en-US"/>
            </a:br>
            <a:r>
              <a:rPr lang="en-US"/>
              <a:t>Here</a:t>
            </a:r>
          </a:p>
        </p:txBody>
      </p:sp>
      <p:sp>
        <p:nvSpPr>
          <p:cNvPr id="13" name="Picture Placeholder 12">
            <a:extLst>
              <a:ext uri="{FF2B5EF4-FFF2-40B4-BE49-F238E27FC236}">
                <a16:creationId xmlns:a16="http://schemas.microsoft.com/office/drawing/2014/main" id="{F67F9912-AFCC-760A-1989-8956A920F044}"/>
              </a:ext>
            </a:extLst>
          </p:cNvPr>
          <p:cNvSpPr>
            <a:spLocks noGrp="1"/>
          </p:cNvSpPr>
          <p:nvPr>
            <p:ph type="pic" sz="quarter" idx="10"/>
          </p:nvPr>
        </p:nvSpPr>
        <p:spPr>
          <a:xfrm>
            <a:off x="5113244" y="3"/>
            <a:ext cx="4030755" cy="6857999"/>
          </a:xfrm>
        </p:spPr>
        <p:txBody>
          <a:bodyPr/>
          <a:lstStyle>
            <a:lvl1pPr>
              <a:defRPr>
                <a:solidFill>
                  <a:schemeClr val="bg1"/>
                </a:solidFill>
              </a:defRPr>
            </a:lvl1pPr>
          </a:lstStyle>
          <a:p>
            <a:endParaRPr lang="en-US"/>
          </a:p>
        </p:txBody>
      </p:sp>
      <p:sp>
        <p:nvSpPr>
          <p:cNvPr id="2" name="Text Placeholder 4">
            <a:extLst>
              <a:ext uri="{FF2B5EF4-FFF2-40B4-BE49-F238E27FC236}">
                <a16:creationId xmlns:a16="http://schemas.microsoft.com/office/drawing/2014/main" id="{B8CA09B6-12ED-AC08-0473-719D39752F57}"/>
              </a:ext>
            </a:extLst>
          </p:cNvPr>
          <p:cNvSpPr>
            <a:spLocks noGrp="1"/>
          </p:cNvSpPr>
          <p:nvPr>
            <p:ph type="body" sz="quarter" idx="11" hasCustomPrompt="1"/>
          </p:nvPr>
        </p:nvSpPr>
        <p:spPr>
          <a:xfrm>
            <a:off x="800101" y="4624583"/>
            <a:ext cx="3400425" cy="577321"/>
          </a:xfrm>
        </p:spPr>
        <p:txBody>
          <a:bodyPr rIns="0" anchor="ctr">
            <a:normAutofit/>
          </a:bodyPr>
          <a:lstStyle>
            <a:lvl1pPr algn="ctr">
              <a:defRPr sz="2100" b="0">
                <a:solidFill>
                  <a:schemeClr val="accent4"/>
                </a:solidFill>
              </a:defRPr>
            </a:lvl1pPr>
          </a:lstStyle>
          <a:p>
            <a:pPr lvl="0"/>
            <a:r>
              <a:rPr lang="en-US"/>
              <a:t>Subtitle Goes Here</a:t>
            </a:r>
          </a:p>
        </p:txBody>
      </p:sp>
    </p:spTree>
    <p:extLst>
      <p:ext uri="{BB962C8B-B14F-4D97-AF65-F5344CB8AC3E}">
        <p14:creationId xmlns:p14="http://schemas.microsoft.com/office/powerpoint/2010/main" val="3386519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ansition Photo 6">
    <p:bg>
      <p:bgPr>
        <a:gradFill>
          <a:gsLst>
            <a:gs pos="85000">
              <a:srgbClr val="004D7C"/>
            </a:gs>
            <a:gs pos="0">
              <a:schemeClr val="tx2"/>
            </a:gs>
          </a:gsLst>
          <a:lin ang="5400000" scaled="1"/>
        </a:gra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67F9912-AFCC-760A-1989-8956A920F044}"/>
              </a:ext>
            </a:extLst>
          </p:cNvPr>
          <p:cNvSpPr>
            <a:spLocks noGrp="1"/>
          </p:cNvSpPr>
          <p:nvPr>
            <p:ph type="pic" sz="quarter" idx="10"/>
          </p:nvPr>
        </p:nvSpPr>
        <p:spPr>
          <a:xfrm>
            <a:off x="5113244" y="3"/>
            <a:ext cx="4030755" cy="6857999"/>
          </a:xfrm>
        </p:spPr>
        <p:txBody>
          <a:bodyPr/>
          <a:lstStyle>
            <a:lvl1pPr>
              <a:defRPr>
                <a:solidFill>
                  <a:schemeClr val="bg1"/>
                </a:solidFill>
              </a:defRPr>
            </a:lvl1pPr>
          </a:lstStyle>
          <a:p>
            <a:endParaRPr lang="en-US"/>
          </a:p>
        </p:txBody>
      </p:sp>
      <p:sp>
        <p:nvSpPr>
          <p:cNvPr id="2" name="Title Placeholder 1">
            <a:extLst>
              <a:ext uri="{FF2B5EF4-FFF2-40B4-BE49-F238E27FC236}">
                <a16:creationId xmlns:a16="http://schemas.microsoft.com/office/drawing/2014/main" id="{964DDF67-36C8-DE1C-CB18-1F6D94EAE85E}"/>
              </a:ext>
            </a:extLst>
          </p:cNvPr>
          <p:cNvSpPr>
            <a:spLocks noGrp="1"/>
          </p:cNvSpPr>
          <p:nvPr>
            <p:ph type="title" hasCustomPrompt="1"/>
          </p:nvPr>
        </p:nvSpPr>
        <p:spPr>
          <a:xfrm>
            <a:off x="800101" y="1669774"/>
            <a:ext cx="3400425" cy="2756453"/>
          </a:xfrm>
          <a:prstGeom prst="rect">
            <a:avLst/>
          </a:prstGeom>
        </p:spPr>
        <p:txBody>
          <a:bodyPr vert="horz" lIns="0" tIns="45720" rIns="0" bIns="45720" rtlCol="0" anchor="ctr">
            <a:normAutofit/>
          </a:bodyPr>
          <a:lstStyle>
            <a:lvl1pPr algn="ctr">
              <a:lnSpc>
                <a:spcPct val="100000"/>
              </a:lnSpc>
              <a:defRPr sz="4050">
                <a:solidFill>
                  <a:schemeClr val="bg1"/>
                </a:solidFill>
              </a:defRPr>
            </a:lvl1pPr>
          </a:lstStyle>
          <a:p>
            <a:r>
              <a:rPr lang="en-US"/>
              <a:t>Title</a:t>
            </a:r>
            <a:br>
              <a:rPr lang="en-US"/>
            </a:br>
            <a:r>
              <a:rPr lang="en-US"/>
              <a:t>Goes</a:t>
            </a:r>
            <a:br>
              <a:rPr lang="en-US"/>
            </a:br>
            <a:r>
              <a:rPr lang="en-US"/>
              <a:t>Here</a:t>
            </a:r>
          </a:p>
        </p:txBody>
      </p:sp>
      <p:sp>
        <p:nvSpPr>
          <p:cNvPr id="3" name="Text Placeholder 4">
            <a:extLst>
              <a:ext uri="{FF2B5EF4-FFF2-40B4-BE49-F238E27FC236}">
                <a16:creationId xmlns:a16="http://schemas.microsoft.com/office/drawing/2014/main" id="{70552B36-C02E-78DD-2AC5-E3B5F9FCA195}"/>
              </a:ext>
            </a:extLst>
          </p:cNvPr>
          <p:cNvSpPr>
            <a:spLocks noGrp="1"/>
          </p:cNvSpPr>
          <p:nvPr>
            <p:ph type="body" sz="quarter" idx="11" hasCustomPrompt="1"/>
          </p:nvPr>
        </p:nvSpPr>
        <p:spPr>
          <a:xfrm>
            <a:off x="800101" y="4624583"/>
            <a:ext cx="3400425" cy="577321"/>
          </a:xfrm>
        </p:spPr>
        <p:txBody>
          <a:bodyPr rIns="0" anchor="ctr">
            <a:normAutofit/>
          </a:bodyPr>
          <a:lstStyle>
            <a:lvl1pPr algn="ctr">
              <a:defRPr sz="2100" b="0">
                <a:solidFill>
                  <a:schemeClr val="accent4"/>
                </a:solidFill>
              </a:defRPr>
            </a:lvl1pPr>
          </a:lstStyle>
          <a:p>
            <a:pPr lvl="0"/>
            <a:r>
              <a:rPr lang="en-US"/>
              <a:t>Subtitle Goes Here</a:t>
            </a:r>
          </a:p>
        </p:txBody>
      </p:sp>
    </p:spTree>
    <p:extLst>
      <p:ext uri="{BB962C8B-B14F-4D97-AF65-F5344CB8AC3E}">
        <p14:creationId xmlns:p14="http://schemas.microsoft.com/office/powerpoint/2010/main" val="1092193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Short 1">
    <p:bg>
      <p:bgPr>
        <a:gradFill>
          <a:gsLst>
            <a:gs pos="100000">
              <a:srgbClr val="005589"/>
            </a:gs>
            <a:gs pos="0">
              <a:schemeClr val="tx2"/>
            </a:gs>
          </a:gsLst>
          <a:lin ang="5400000" scaled="1"/>
        </a:gra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8AC453AC-D25A-2684-92CE-8148CE249364}"/>
              </a:ext>
            </a:extLst>
          </p:cNvPr>
          <p:cNvSpPr/>
          <p:nvPr userDrawn="1"/>
        </p:nvSpPr>
        <p:spPr>
          <a:xfrm>
            <a:off x="929641" y="1489530"/>
            <a:ext cx="7481660" cy="4758873"/>
          </a:xfrm>
          <a:prstGeom prst="roundRect">
            <a:avLst>
              <a:gd name="adj" fmla="val 2647"/>
            </a:avLst>
          </a:prstGeom>
          <a:solidFill>
            <a:schemeClr val="accent4"/>
          </a:soli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5" name="Rounded Rectangle 14">
            <a:extLst>
              <a:ext uri="{FF2B5EF4-FFF2-40B4-BE49-F238E27FC236}">
                <a16:creationId xmlns:a16="http://schemas.microsoft.com/office/drawing/2014/main" id="{C400C2E8-E48A-ABDC-31B1-C8F91EBA15D2}"/>
              </a:ext>
            </a:extLst>
          </p:cNvPr>
          <p:cNvSpPr/>
          <p:nvPr userDrawn="1"/>
        </p:nvSpPr>
        <p:spPr>
          <a:xfrm>
            <a:off x="862240" y="1038312"/>
            <a:ext cx="7481660" cy="5127907"/>
          </a:xfrm>
          <a:prstGeom prst="roundRect">
            <a:avLst>
              <a:gd name="adj" fmla="val 2647"/>
            </a:avLst>
          </a:prstGeom>
          <a:gradFill>
            <a:gsLst>
              <a:gs pos="98000">
                <a:srgbClr val="003554"/>
              </a:gs>
              <a:gs pos="0">
                <a:srgbClr val="022840"/>
              </a:gs>
            </a:gsLst>
            <a:lin ang="5400000" scaled="1"/>
          </a:gra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6" name="Text Placeholder 5">
            <a:extLst>
              <a:ext uri="{FF2B5EF4-FFF2-40B4-BE49-F238E27FC236}">
                <a16:creationId xmlns:a16="http://schemas.microsoft.com/office/drawing/2014/main" id="{999372C0-67F4-B9EE-9C5D-E1362ECFB13A}"/>
              </a:ext>
            </a:extLst>
          </p:cNvPr>
          <p:cNvSpPr>
            <a:spLocks noGrp="1"/>
          </p:cNvSpPr>
          <p:nvPr>
            <p:ph type="body" sz="quarter" idx="11" hasCustomPrompt="1"/>
          </p:nvPr>
        </p:nvSpPr>
        <p:spPr>
          <a:xfrm>
            <a:off x="1117601" y="5011297"/>
            <a:ext cx="69469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
        <p:nvSpPr>
          <p:cNvPr id="17" name="Text Placeholder 11">
            <a:extLst>
              <a:ext uri="{FF2B5EF4-FFF2-40B4-BE49-F238E27FC236}">
                <a16:creationId xmlns:a16="http://schemas.microsoft.com/office/drawing/2014/main" id="{8FB3A8E3-1B46-A6DB-BB38-9322C8567D21}"/>
              </a:ext>
            </a:extLst>
          </p:cNvPr>
          <p:cNvSpPr>
            <a:spLocks noGrp="1"/>
          </p:cNvSpPr>
          <p:nvPr>
            <p:ph type="body" sz="quarter" idx="12" hasCustomPrompt="1"/>
          </p:nvPr>
        </p:nvSpPr>
        <p:spPr>
          <a:xfrm>
            <a:off x="1117601" y="1899925"/>
            <a:ext cx="6946901" cy="3029189"/>
          </a:xfrm>
        </p:spPr>
        <p:txBody>
          <a:bodyPr rIns="0" anchor="ctr">
            <a:normAutofit/>
          </a:bodyPr>
          <a:lstStyle>
            <a:lvl1pPr marL="0" indent="0" algn="l">
              <a:lnSpc>
                <a:spcPct val="100000"/>
              </a:lnSpc>
              <a:buNone/>
              <a:defRPr sz="1800">
                <a:solidFill>
                  <a:schemeClr val="bg1"/>
                </a:solidFill>
              </a:defRPr>
            </a:lvl1pPr>
          </a:lstStyle>
          <a:p>
            <a:pPr lvl="0"/>
            <a:r>
              <a:rPr lang="en-US"/>
              <a:t>Quote goes here</a:t>
            </a:r>
          </a:p>
        </p:txBody>
      </p:sp>
      <p:sp>
        <p:nvSpPr>
          <p:cNvPr id="5" name="Rounded Rectangle 4">
            <a:extLst>
              <a:ext uri="{FF2B5EF4-FFF2-40B4-BE49-F238E27FC236}">
                <a16:creationId xmlns:a16="http://schemas.microsoft.com/office/drawing/2014/main" id="{602E91BC-03C1-DB42-9ED4-1BAB9952ECB7}"/>
              </a:ext>
            </a:extLst>
          </p:cNvPr>
          <p:cNvSpPr/>
          <p:nvPr userDrawn="1"/>
        </p:nvSpPr>
        <p:spPr>
          <a:xfrm>
            <a:off x="1117601" y="457202"/>
            <a:ext cx="981081" cy="1258945"/>
          </a:xfrm>
          <a:prstGeom prst="roundRect">
            <a:avLst>
              <a:gd name="adj" fmla="val 110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4" name="Picture 3">
            <a:extLst>
              <a:ext uri="{FF2B5EF4-FFF2-40B4-BE49-F238E27FC236}">
                <a16:creationId xmlns:a16="http://schemas.microsoft.com/office/drawing/2014/main" id="{AF182939-4932-FB1E-0EFB-1B8F7D24CC28}"/>
              </a:ext>
            </a:extLst>
          </p:cNvPr>
          <p:cNvPicPr>
            <a:picLocks noChangeAspect="1"/>
          </p:cNvPicPr>
          <p:nvPr userDrawn="1"/>
        </p:nvPicPr>
        <p:blipFill>
          <a:blip r:embed="rId2"/>
          <a:stretch>
            <a:fillRect/>
          </a:stretch>
        </p:blipFill>
        <p:spPr>
          <a:xfrm>
            <a:off x="1240208" y="691782"/>
            <a:ext cx="715594" cy="762235"/>
          </a:xfrm>
          <a:prstGeom prst="rect">
            <a:avLst/>
          </a:prstGeom>
        </p:spPr>
      </p:pic>
    </p:spTree>
    <p:extLst>
      <p:ext uri="{BB962C8B-B14F-4D97-AF65-F5344CB8AC3E}">
        <p14:creationId xmlns:p14="http://schemas.microsoft.com/office/powerpoint/2010/main" val="3131670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hort 2">
    <p:bg>
      <p:bgPr>
        <a:gradFill>
          <a:gsLst>
            <a:gs pos="99000">
              <a:srgbClr val="022840"/>
            </a:gs>
            <a:gs pos="0">
              <a:srgbClr val="051923"/>
            </a:gs>
          </a:gsLst>
          <a:lin ang="5400000" scaled="1"/>
        </a:gra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8D8C395-A902-E080-739D-659EFDD127A3}"/>
              </a:ext>
            </a:extLst>
          </p:cNvPr>
          <p:cNvSpPr/>
          <p:nvPr userDrawn="1"/>
        </p:nvSpPr>
        <p:spPr>
          <a:xfrm>
            <a:off x="929641" y="1647033"/>
            <a:ext cx="7481660" cy="4601369"/>
          </a:xfrm>
          <a:prstGeom prst="roundRect">
            <a:avLst>
              <a:gd name="adj" fmla="val 2647"/>
            </a:avLst>
          </a:prstGeom>
          <a:solidFill>
            <a:schemeClr val="accent4"/>
          </a:soli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4" name="Rounded Rectangle 13">
            <a:extLst>
              <a:ext uri="{FF2B5EF4-FFF2-40B4-BE49-F238E27FC236}">
                <a16:creationId xmlns:a16="http://schemas.microsoft.com/office/drawing/2014/main" id="{FB52C039-9A25-A3AB-F7A7-EA61DCA190B8}"/>
              </a:ext>
            </a:extLst>
          </p:cNvPr>
          <p:cNvSpPr/>
          <p:nvPr userDrawn="1"/>
        </p:nvSpPr>
        <p:spPr>
          <a:xfrm>
            <a:off x="862240" y="1037428"/>
            <a:ext cx="7481660" cy="5128791"/>
          </a:xfrm>
          <a:prstGeom prst="roundRect">
            <a:avLst>
              <a:gd name="adj" fmla="val 2647"/>
            </a:avLst>
          </a:prstGeom>
          <a:gradFill>
            <a:gsLst>
              <a:gs pos="99000">
                <a:schemeClr val="tx2"/>
              </a:gs>
              <a:gs pos="0">
                <a:srgbClr val="0065A2"/>
              </a:gs>
            </a:gsLst>
            <a:lin ang="5400000" scaled="1"/>
          </a:gra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 name="Rounded Rectangle 2">
            <a:extLst>
              <a:ext uri="{FF2B5EF4-FFF2-40B4-BE49-F238E27FC236}">
                <a16:creationId xmlns:a16="http://schemas.microsoft.com/office/drawing/2014/main" id="{317F5ACD-C5B3-873D-50D4-A03360FD2D39}"/>
              </a:ext>
            </a:extLst>
          </p:cNvPr>
          <p:cNvSpPr/>
          <p:nvPr userDrawn="1"/>
        </p:nvSpPr>
        <p:spPr>
          <a:xfrm>
            <a:off x="1117601" y="457202"/>
            <a:ext cx="981081" cy="1258945"/>
          </a:xfrm>
          <a:prstGeom prst="roundRect">
            <a:avLst>
              <a:gd name="adj" fmla="val 110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Picture 4">
            <a:extLst>
              <a:ext uri="{FF2B5EF4-FFF2-40B4-BE49-F238E27FC236}">
                <a16:creationId xmlns:a16="http://schemas.microsoft.com/office/drawing/2014/main" id="{2C1A9DDE-1DD2-32CA-D6F9-66685DB6A6CE}"/>
              </a:ext>
            </a:extLst>
          </p:cNvPr>
          <p:cNvPicPr>
            <a:picLocks noChangeAspect="1"/>
          </p:cNvPicPr>
          <p:nvPr userDrawn="1"/>
        </p:nvPicPr>
        <p:blipFill>
          <a:blip r:embed="rId2"/>
          <a:stretch>
            <a:fillRect/>
          </a:stretch>
        </p:blipFill>
        <p:spPr>
          <a:xfrm>
            <a:off x="1240208" y="691782"/>
            <a:ext cx="715594" cy="762235"/>
          </a:xfrm>
          <a:prstGeom prst="rect">
            <a:avLst/>
          </a:prstGeom>
        </p:spPr>
      </p:pic>
      <p:sp>
        <p:nvSpPr>
          <p:cNvPr id="4" name="Text Placeholder 5">
            <a:extLst>
              <a:ext uri="{FF2B5EF4-FFF2-40B4-BE49-F238E27FC236}">
                <a16:creationId xmlns:a16="http://schemas.microsoft.com/office/drawing/2014/main" id="{D47DC159-6851-BFF4-F047-58C5624548B6}"/>
              </a:ext>
            </a:extLst>
          </p:cNvPr>
          <p:cNvSpPr>
            <a:spLocks noGrp="1"/>
          </p:cNvSpPr>
          <p:nvPr>
            <p:ph type="body" sz="quarter" idx="11" hasCustomPrompt="1"/>
          </p:nvPr>
        </p:nvSpPr>
        <p:spPr>
          <a:xfrm>
            <a:off x="1117601" y="5011297"/>
            <a:ext cx="69469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
        <p:nvSpPr>
          <p:cNvPr id="6" name="Text Placeholder 11">
            <a:extLst>
              <a:ext uri="{FF2B5EF4-FFF2-40B4-BE49-F238E27FC236}">
                <a16:creationId xmlns:a16="http://schemas.microsoft.com/office/drawing/2014/main" id="{4232E6E8-5046-9241-1E55-934885499901}"/>
              </a:ext>
            </a:extLst>
          </p:cNvPr>
          <p:cNvSpPr>
            <a:spLocks noGrp="1"/>
          </p:cNvSpPr>
          <p:nvPr>
            <p:ph type="body" sz="quarter" idx="12" hasCustomPrompt="1"/>
          </p:nvPr>
        </p:nvSpPr>
        <p:spPr>
          <a:xfrm>
            <a:off x="1117601" y="1899925"/>
            <a:ext cx="6946901" cy="3029189"/>
          </a:xfrm>
        </p:spPr>
        <p:txBody>
          <a:bodyPr rIns="0" anchor="ctr">
            <a:normAutofit/>
          </a:bodyPr>
          <a:lstStyle>
            <a:lvl1pPr marL="0" indent="0" algn="l">
              <a:lnSpc>
                <a:spcPct val="100000"/>
              </a:lnSpc>
              <a:buNone/>
              <a:defRPr sz="1800">
                <a:solidFill>
                  <a:schemeClr val="bg1"/>
                </a:solidFill>
              </a:defRPr>
            </a:lvl1pPr>
          </a:lstStyle>
          <a:p>
            <a:pPr lvl="0"/>
            <a:r>
              <a:rPr lang="en-US"/>
              <a:t>Quote goes here</a:t>
            </a:r>
          </a:p>
        </p:txBody>
      </p:sp>
    </p:spTree>
    <p:extLst>
      <p:ext uri="{BB962C8B-B14F-4D97-AF65-F5344CB8AC3E}">
        <p14:creationId xmlns:p14="http://schemas.microsoft.com/office/powerpoint/2010/main" val="36702221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hort 3">
    <p:bg>
      <p:bgPr>
        <a:gradFill>
          <a:gsLst>
            <a:gs pos="0">
              <a:srgbClr val="0582CA"/>
            </a:gs>
            <a:gs pos="100000">
              <a:srgbClr val="004D7C"/>
            </a:gs>
          </a:gsLst>
          <a:lin ang="5400000" scaled="1"/>
        </a:gra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48EB53B4-1CD2-0329-072B-C154BD1E46C8}"/>
              </a:ext>
            </a:extLst>
          </p:cNvPr>
          <p:cNvSpPr/>
          <p:nvPr userDrawn="1"/>
        </p:nvSpPr>
        <p:spPr>
          <a:xfrm>
            <a:off x="929641" y="1489530"/>
            <a:ext cx="7481660" cy="4758873"/>
          </a:xfrm>
          <a:prstGeom prst="roundRect">
            <a:avLst>
              <a:gd name="adj" fmla="val 2647"/>
            </a:avLst>
          </a:prstGeom>
          <a:solidFill>
            <a:schemeClr val="accent4"/>
          </a:soli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6" name="Rounded Rectangle 5">
            <a:extLst>
              <a:ext uri="{FF2B5EF4-FFF2-40B4-BE49-F238E27FC236}">
                <a16:creationId xmlns:a16="http://schemas.microsoft.com/office/drawing/2014/main" id="{96D063C6-1BA0-21C8-C8B2-926FC41846B5}"/>
              </a:ext>
            </a:extLst>
          </p:cNvPr>
          <p:cNvSpPr/>
          <p:nvPr userDrawn="1"/>
        </p:nvSpPr>
        <p:spPr>
          <a:xfrm>
            <a:off x="862240" y="1037428"/>
            <a:ext cx="7481660" cy="5128791"/>
          </a:xfrm>
          <a:prstGeom prst="roundRect">
            <a:avLst>
              <a:gd name="adj" fmla="val 2647"/>
            </a:avLst>
          </a:prstGeom>
          <a:solidFill>
            <a:schemeClr val="bg1"/>
          </a:soli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2" name="Rounded Rectangle 1">
            <a:extLst>
              <a:ext uri="{FF2B5EF4-FFF2-40B4-BE49-F238E27FC236}">
                <a16:creationId xmlns:a16="http://schemas.microsoft.com/office/drawing/2014/main" id="{199EE076-5EE1-0CBF-7838-7A3C1426CBD5}"/>
              </a:ext>
            </a:extLst>
          </p:cNvPr>
          <p:cNvSpPr/>
          <p:nvPr userDrawn="1"/>
        </p:nvSpPr>
        <p:spPr>
          <a:xfrm>
            <a:off x="1117601" y="457202"/>
            <a:ext cx="981081" cy="1258945"/>
          </a:xfrm>
          <a:prstGeom prst="roundRect">
            <a:avLst>
              <a:gd name="adj" fmla="val 11019"/>
            </a:avLst>
          </a:prstGeom>
          <a:solidFill>
            <a:srgbClr val="004D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Picture 6">
            <a:extLst>
              <a:ext uri="{FF2B5EF4-FFF2-40B4-BE49-F238E27FC236}">
                <a16:creationId xmlns:a16="http://schemas.microsoft.com/office/drawing/2014/main" id="{70D8FEC4-7D3A-B2D6-9614-A7807AC62ED4}"/>
              </a:ext>
            </a:extLst>
          </p:cNvPr>
          <p:cNvPicPr>
            <a:picLocks noChangeAspect="1"/>
          </p:cNvPicPr>
          <p:nvPr userDrawn="1"/>
        </p:nvPicPr>
        <p:blipFill>
          <a:blip r:embed="rId2"/>
          <a:stretch>
            <a:fillRect/>
          </a:stretch>
        </p:blipFill>
        <p:spPr>
          <a:xfrm>
            <a:off x="1261095" y="691783"/>
            <a:ext cx="681973" cy="727439"/>
          </a:xfrm>
          <a:prstGeom prst="rect">
            <a:avLst/>
          </a:prstGeom>
        </p:spPr>
      </p:pic>
      <p:sp>
        <p:nvSpPr>
          <p:cNvPr id="3" name="Text Placeholder 5">
            <a:extLst>
              <a:ext uri="{FF2B5EF4-FFF2-40B4-BE49-F238E27FC236}">
                <a16:creationId xmlns:a16="http://schemas.microsoft.com/office/drawing/2014/main" id="{38532446-080A-BAE0-2F38-79D890647CEE}"/>
              </a:ext>
            </a:extLst>
          </p:cNvPr>
          <p:cNvSpPr>
            <a:spLocks noGrp="1"/>
          </p:cNvSpPr>
          <p:nvPr>
            <p:ph type="body" sz="quarter" idx="11" hasCustomPrompt="1"/>
          </p:nvPr>
        </p:nvSpPr>
        <p:spPr>
          <a:xfrm>
            <a:off x="1117601" y="5011297"/>
            <a:ext cx="6946901" cy="808394"/>
          </a:xfrm>
        </p:spPr>
        <p:txBody>
          <a:bodyPr lIns="0" tIns="0" rIns="0" bIns="0" anchor="ctr" anchorCtr="0">
            <a:noAutofit/>
          </a:bodyPr>
          <a:lstStyle>
            <a:lvl1pPr marL="0" indent="0" algn="r">
              <a:spcBef>
                <a:spcPts val="300"/>
              </a:spcBef>
              <a:buNone/>
              <a:defRPr sz="1350" b="1">
                <a:solidFill>
                  <a:schemeClr val="tx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
        <p:nvSpPr>
          <p:cNvPr id="5" name="Text Placeholder 11">
            <a:extLst>
              <a:ext uri="{FF2B5EF4-FFF2-40B4-BE49-F238E27FC236}">
                <a16:creationId xmlns:a16="http://schemas.microsoft.com/office/drawing/2014/main" id="{541533CD-F555-9A40-0ACE-349777832E42}"/>
              </a:ext>
            </a:extLst>
          </p:cNvPr>
          <p:cNvSpPr>
            <a:spLocks noGrp="1"/>
          </p:cNvSpPr>
          <p:nvPr>
            <p:ph type="body" sz="quarter" idx="12" hasCustomPrompt="1"/>
          </p:nvPr>
        </p:nvSpPr>
        <p:spPr>
          <a:xfrm>
            <a:off x="1117601" y="1899925"/>
            <a:ext cx="6946901" cy="3029189"/>
          </a:xfrm>
        </p:spPr>
        <p:txBody>
          <a:bodyPr rIns="0" anchor="ctr">
            <a:normAutofit/>
          </a:bodyPr>
          <a:lstStyle>
            <a:lvl1pPr marL="0" indent="0" algn="l">
              <a:lnSpc>
                <a:spcPct val="100000"/>
              </a:lnSpc>
              <a:buNone/>
              <a:defRPr sz="1800">
                <a:solidFill>
                  <a:schemeClr val="tx1"/>
                </a:solidFill>
              </a:defRPr>
            </a:lvl1pPr>
          </a:lstStyle>
          <a:p>
            <a:pPr lvl="0"/>
            <a:r>
              <a:rPr lang="en-US"/>
              <a:t>Quote goes here</a:t>
            </a:r>
          </a:p>
        </p:txBody>
      </p:sp>
    </p:spTree>
    <p:extLst>
      <p:ext uri="{BB962C8B-B14F-4D97-AF65-F5344CB8AC3E}">
        <p14:creationId xmlns:p14="http://schemas.microsoft.com/office/powerpoint/2010/main" val="27053175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hort 4">
    <p:bg>
      <p:bgPr>
        <a:gradFill>
          <a:gsLst>
            <a:gs pos="99000">
              <a:srgbClr val="003554"/>
            </a:gs>
            <a:gs pos="0">
              <a:srgbClr val="051923"/>
            </a:gs>
          </a:gsLst>
          <a:lin ang="5400000" scaled="1"/>
        </a:gra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FB52C039-9A25-A3AB-F7A7-EA61DCA190B8}"/>
              </a:ext>
            </a:extLst>
          </p:cNvPr>
          <p:cNvSpPr/>
          <p:nvPr userDrawn="1"/>
        </p:nvSpPr>
        <p:spPr>
          <a:xfrm>
            <a:off x="862240" y="1037428"/>
            <a:ext cx="7481660" cy="5128791"/>
          </a:xfrm>
          <a:prstGeom prst="roundRect">
            <a:avLst>
              <a:gd name="adj" fmla="val 2647"/>
            </a:avLst>
          </a:prstGeom>
          <a:noFill/>
          <a:ln w="3175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 name="Rounded Rectangle 2">
            <a:extLst>
              <a:ext uri="{FF2B5EF4-FFF2-40B4-BE49-F238E27FC236}">
                <a16:creationId xmlns:a16="http://schemas.microsoft.com/office/drawing/2014/main" id="{5F31FC21-42E6-2FD8-9D8C-50E1834AECEF}"/>
              </a:ext>
            </a:extLst>
          </p:cNvPr>
          <p:cNvSpPr/>
          <p:nvPr userDrawn="1"/>
        </p:nvSpPr>
        <p:spPr>
          <a:xfrm>
            <a:off x="1117601" y="457202"/>
            <a:ext cx="981081" cy="1258945"/>
          </a:xfrm>
          <a:prstGeom prst="roundRect">
            <a:avLst>
              <a:gd name="adj" fmla="val 110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Picture 4">
            <a:extLst>
              <a:ext uri="{FF2B5EF4-FFF2-40B4-BE49-F238E27FC236}">
                <a16:creationId xmlns:a16="http://schemas.microsoft.com/office/drawing/2014/main" id="{FF41B57B-9D4E-4016-0419-DD1D481BE5FE}"/>
              </a:ext>
            </a:extLst>
          </p:cNvPr>
          <p:cNvPicPr>
            <a:picLocks noChangeAspect="1"/>
          </p:cNvPicPr>
          <p:nvPr userDrawn="1"/>
        </p:nvPicPr>
        <p:blipFill>
          <a:blip r:embed="rId2"/>
          <a:stretch>
            <a:fillRect/>
          </a:stretch>
        </p:blipFill>
        <p:spPr>
          <a:xfrm>
            <a:off x="1240208" y="691782"/>
            <a:ext cx="715594" cy="762235"/>
          </a:xfrm>
          <a:prstGeom prst="rect">
            <a:avLst/>
          </a:prstGeom>
        </p:spPr>
      </p:pic>
      <p:sp>
        <p:nvSpPr>
          <p:cNvPr id="2" name="Text Placeholder 5">
            <a:extLst>
              <a:ext uri="{FF2B5EF4-FFF2-40B4-BE49-F238E27FC236}">
                <a16:creationId xmlns:a16="http://schemas.microsoft.com/office/drawing/2014/main" id="{A6325073-D9C4-BF03-E8BB-553CABBA5D04}"/>
              </a:ext>
            </a:extLst>
          </p:cNvPr>
          <p:cNvSpPr>
            <a:spLocks noGrp="1"/>
          </p:cNvSpPr>
          <p:nvPr>
            <p:ph type="body" sz="quarter" idx="11" hasCustomPrompt="1"/>
          </p:nvPr>
        </p:nvSpPr>
        <p:spPr>
          <a:xfrm>
            <a:off x="1117601" y="5011297"/>
            <a:ext cx="69469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
        <p:nvSpPr>
          <p:cNvPr id="4" name="Text Placeholder 11">
            <a:extLst>
              <a:ext uri="{FF2B5EF4-FFF2-40B4-BE49-F238E27FC236}">
                <a16:creationId xmlns:a16="http://schemas.microsoft.com/office/drawing/2014/main" id="{78CE44E5-BE0A-9CBD-0AE1-F02B5FF7F62B}"/>
              </a:ext>
            </a:extLst>
          </p:cNvPr>
          <p:cNvSpPr>
            <a:spLocks noGrp="1"/>
          </p:cNvSpPr>
          <p:nvPr>
            <p:ph type="body" sz="quarter" idx="12" hasCustomPrompt="1"/>
          </p:nvPr>
        </p:nvSpPr>
        <p:spPr>
          <a:xfrm>
            <a:off x="1117601" y="1899925"/>
            <a:ext cx="6946901" cy="3029189"/>
          </a:xfrm>
        </p:spPr>
        <p:txBody>
          <a:bodyPr rIns="0" anchor="ctr">
            <a:normAutofit/>
          </a:bodyPr>
          <a:lstStyle>
            <a:lvl1pPr marL="0" indent="0" algn="l">
              <a:lnSpc>
                <a:spcPct val="100000"/>
              </a:lnSpc>
              <a:buNone/>
              <a:defRPr sz="1800">
                <a:solidFill>
                  <a:schemeClr val="bg1"/>
                </a:solidFill>
              </a:defRPr>
            </a:lvl1pPr>
          </a:lstStyle>
          <a:p>
            <a:pPr lvl="0"/>
            <a:r>
              <a:rPr lang="en-US"/>
              <a:t>Quote goes here</a:t>
            </a:r>
          </a:p>
        </p:txBody>
      </p:sp>
    </p:spTree>
    <p:extLst>
      <p:ext uri="{BB962C8B-B14F-4D97-AF65-F5344CB8AC3E}">
        <p14:creationId xmlns:p14="http://schemas.microsoft.com/office/powerpoint/2010/main" val="974325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hort 5">
    <p:bg>
      <p:bgPr>
        <a:gradFill>
          <a:gsLst>
            <a:gs pos="99000">
              <a:srgbClr val="005589"/>
            </a:gs>
            <a:gs pos="0">
              <a:schemeClr val="tx2"/>
            </a:gs>
          </a:gsLst>
          <a:lin ang="5400000" scaled="1"/>
        </a:gra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FB52C039-9A25-A3AB-F7A7-EA61DCA190B8}"/>
              </a:ext>
            </a:extLst>
          </p:cNvPr>
          <p:cNvSpPr/>
          <p:nvPr userDrawn="1"/>
        </p:nvSpPr>
        <p:spPr>
          <a:xfrm>
            <a:off x="862240" y="1037428"/>
            <a:ext cx="7481660" cy="5128791"/>
          </a:xfrm>
          <a:prstGeom prst="roundRect">
            <a:avLst>
              <a:gd name="adj" fmla="val 2647"/>
            </a:avLst>
          </a:prstGeom>
          <a:noFill/>
          <a:ln w="3175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 name="Rounded Rectangle 2">
            <a:extLst>
              <a:ext uri="{FF2B5EF4-FFF2-40B4-BE49-F238E27FC236}">
                <a16:creationId xmlns:a16="http://schemas.microsoft.com/office/drawing/2014/main" id="{5F31FC21-42E6-2FD8-9D8C-50E1834AECEF}"/>
              </a:ext>
            </a:extLst>
          </p:cNvPr>
          <p:cNvSpPr/>
          <p:nvPr userDrawn="1"/>
        </p:nvSpPr>
        <p:spPr>
          <a:xfrm>
            <a:off x="1117601" y="457202"/>
            <a:ext cx="981081" cy="1258945"/>
          </a:xfrm>
          <a:prstGeom prst="roundRect">
            <a:avLst>
              <a:gd name="adj" fmla="val 110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Picture 4">
            <a:extLst>
              <a:ext uri="{FF2B5EF4-FFF2-40B4-BE49-F238E27FC236}">
                <a16:creationId xmlns:a16="http://schemas.microsoft.com/office/drawing/2014/main" id="{FF41B57B-9D4E-4016-0419-DD1D481BE5FE}"/>
              </a:ext>
            </a:extLst>
          </p:cNvPr>
          <p:cNvPicPr>
            <a:picLocks noChangeAspect="1"/>
          </p:cNvPicPr>
          <p:nvPr userDrawn="1"/>
        </p:nvPicPr>
        <p:blipFill>
          <a:blip r:embed="rId2"/>
          <a:stretch>
            <a:fillRect/>
          </a:stretch>
        </p:blipFill>
        <p:spPr>
          <a:xfrm>
            <a:off x="1240208" y="691782"/>
            <a:ext cx="715594" cy="762235"/>
          </a:xfrm>
          <a:prstGeom prst="rect">
            <a:avLst/>
          </a:prstGeom>
        </p:spPr>
      </p:pic>
      <p:sp>
        <p:nvSpPr>
          <p:cNvPr id="2" name="Text Placeholder 5">
            <a:extLst>
              <a:ext uri="{FF2B5EF4-FFF2-40B4-BE49-F238E27FC236}">
                <a16:creationId xmlns:a16="http://schemas.microsoft.com/office/drawing/2014/main" id="{2EB951FD-2BCC-F85A-43EF-610BF09AF1B3}"/>
              </a:ext>
            </a:extLst>
          </p:cNvPr>
          <p:cNvSpPr>
            <a:spLocks noGrp="1"/>
          </p:cNvSpPr>
          <p:nvPr>
            <p:ph type="body" sz="quarter" idx="11" hasCustomPrompt="1"/>
          </p:nvPr>
        </p:nvSpPr>
        <p:spPr>
          <a:xfrm>
            <a:off x="1117601" y="5011297"/>
            <a:ext cx="69469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
        <p:nvSpPr>
          <p:cNvPr id="4" name="Text Placeholder 11">
            <a:extLst>
              <a:ext uri="{FF2B5EF4-FFF2-40B4-BE49-F238E27FC236}">
                <a16:creationId xmlns:a16="http://schemas.microsoft.com/office/drawing/2014/main" id="{ADECC311-58E3-446D-0636-A86DBF5AF19B}"/>
              </a:ext>
            </a:extLst>
          </p:cNvPr>
          <p:cNvSpPr>
            <a:spLocks noGrp="1"/>
          </p:cNvSpPr>
          <p:nvPr>
            <p:ph type="body" sz="quarter" idx="12" hasCustomPrompt="1"/>
          </p:nvPr>
        </p:nvSpPr>
        <p:spPr>
          <a:xfrm>
            <a:off x="1117601" y="1899925"/>
            <a:ext cx="6946901" cy="3029189"/>
          </a:xfrm>
        </p:spPr>
        <p:txBody>
          <a:bodyPr rIns="0" anchor="ctr">
            <a:normAutofit/>
          </a:bodyPr>
          <a:lstStyle>
            <a:lvl1pPr marL="0" indent="0" algn="l">
              <a:lnSpc>
                <a:spcPct val="100000"/>
              </a:lnSpc>
              <a:buNone/>
              <a:defRPr sz="1800">
                <a:solidFill>
                  <a:schemeClr val="bg1"/>
                </a:solidFill>
              </a:defRPr>
            </a:lvl1pPr>
          </a:lstStyle>
          <a:p>
            <a:pPr lvl="0"/>
            <a:r>
              <a:rPr lang="en-US"/>
              <a:t>Quote goes here</a:t>
            </a:r>
          </a:p>
        </p:txBody>
      </p:sp>
    </p:spTree>
    <p:extLst>
      <p:ext uri="{BB962C8B-B14F-4D97-AF65-F5344CB8AC3E}">
        <p14:creationId xmlns:p14="http://schemas.microsoft.com/office/powerpoint/2010/main" val="331314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Long 1">
    <p:bg>
      <p:bgPr>
        <a:gradFill>
          <a:gsLst>
            <a:gs pos="100000">
              <a:srgbClr val="022840"/>
            </a:gs>
            <a:gs pos="0">
              <a:srgbClr val="051923"/>
            </a:gs>
          </a:gsLst>
          <a:lin ang="54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47F95B-059F-18FB-F314-E01C3514015F}"/>
              </a:ext>
            </a:extLst>
          </p:cNvPr>
          <p:cNvPicPr>
            <a:picLocks noChangeAspect="1"/>
          </p:cNvPicPr>
          <p:nvPr userDrawn="1"/>
        </p:nvPicPr>
        <p:blipFill>
          <a:blip r:embed="rId2"/>
          <a:stretch>
            <a:fillRect/>
          </a:stretch>
        </p:blipFill>
        <p:spPr>
          <a:xfrm>
            <a:off x="800100" y="365934"/>
            <a:ext cx="767848" cy="819039"/>
          </a:xfrm>
          <a:prstGeom prst="rect">
            <a:avLst/>
          </a:prstGeom>
        </p:spPr>
      </p:pic>
      <p:cxnSp>
        <p:nvCxnSpPr>
          <p:cNvPr id="11" name="Straight Connector 10">
            <a:extLst>
              <a:ext uri="{FF2B5EF4-FFF2-40B4-BE49-F238E27FC236}">
                <a16:creationId xmlns:a16="http://schemas.microsoft.com/office/drawing/2014/main" id="{ED25AC56-1F79-6FB6-DB09-1A19029B0029}"/>
              </a:ext>
            </a:extLst>
          </p:cNvPr>
          <p:cNvCxnSpPr>
            <a:cxnSpLocks/>
          </p:cNvCxnSpPr>
          <p:nvPr userDrawn="1"/>
        </p:nvCxnSpPr>
        <p:spPr>
          <a:xfrm>
            <a:off x="800101" y="1440543"/>
            <a:ext cx="7543801" cy="0"/>
          </a:xfrm>
          <a:prstGeom prst="line">
            <a:avLst/>
          </a:prstGeom>
          <a:ln w="381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 Placeholder 4">
            <a:extLst>
              <a:ext uri="{FF2B5EF4-FFF2-40B4-BE49-F238E27FC236}">
                <a16:creationId xmlns:a16="http://schemas.microsoft.com/office/drawing/2014/main" id="{376324EF-5B69-F638-1C47-CC98050640EF}"/>
              </a:ext>
            </a:extLst>
          </p:cNvPr>
          <p:cNvSpPr>
            <a:spLocks noGrp="1"/>
          </p:cNvSpPr>
          <p:nvPr>
            <p:ph type="body" sz="quarter" idx="12" hasCustomPrompt="1"/>
          </p:nvPr>
        </p:nvSpPr>
        <p:spPr>
          <a:xfrm>
            <a:off x="800100" y="1909013"/>
            <a:ext cx="7543800" cy="3882184"/>
          </a:xfrm>
        </p:spPr>
        <p:txBody>
          <a:bodyPr rIns="0" anchor="ctr"/>
          <a:lstStyle>
            <a:lvl1pPr>
              <a:lnSpc>
                <a:spcPct val="100000"/>
              </a:lnSpc>
              <a:defRPr>
                <a:solidFill>
                  <a:schemeClr val="bg1"/>
                </a:solidFill>
              </a:defRPr>
            </a:lvl1pPr>
          </a:lstStyle>
          <a:p>
            <a:pPr lvl="0"/>
            <a:r>
              <a:rPr lang="en-US"/>
              <a:t>Quote goes here.</a:t>
            </a:r>
          </a:p>
        </p:txBody>
      </p:sp>
      <p:sp>
        <p:nvSpPr>
          <p:cNvPr id="2" name="Text Placeholder 5">
            <a:extLst>
              <a:ext uri="{FF2B5EF4-FFF2-40B4-BE49-F238E27FC236}">
                <a16:creationId xmlns:a16="http://schemas.microsoft.com/office/drawing/2014/main" id="{81187E19-E351-28AC-AC1F-E0E47E4AC2E5}"/>
              </a:ext>
            </a:extLst>
          </p:cNvPr>
          <p:cNvSpPr>
            <a:spLocks noGrp="1"/>
          </p:cNvSpPr>
          <p:nvPr>
            <p:ph type="body" sz="quarter" idx="11" hasCustomPrompt="1"/>
          </p:nvPr>
        </p:nvSpPr>
        <p:spPr>
          <a:xfrm>
            <a:off x="800100" y="5897217"/>
            <a:ext cx="75438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Tree>
    <p:extLst>
      <p:ext uri="{BB962C8B-B14F-4D97-AF65-F5344CB8AC3E}">
        <p14:creationId xmlns:p14="http://schemas.microsoft.com/office/powerpoint/2010/main" val="2073610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Long 2">
    <p:bg>
      <p:bgPr>
        <a:gradFill>
          <a:gsLst>
            <a:gs pos="0">
              <a:srgbClr val="0582CA"/>
            </a:gs>
            <a:gs pos="94000">
              <a:srgbClr val="004D7C"/>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A576B4-F2C6-0C8A-DA52-BF86E2A21657}"/>
              </a:ext>
            </a:extLst>
          </p:cNvPr>
          <p:cNvPicPr>
            <a:picLocks noChangeAspect="1"/>
          </p:cNvPicPr>
          <p:nvPr userDrawn="1"/>
        </p:nvPicPr>
        <p:blipFill>
          <a:blip r:embed="rId2"/>
          <a:stretch>
            <a:fillRect/>
          </a:stretch>
        </p:blipFill>
        <p:spPr>
          <a:xfrm>
            <a:off x="800100" y="365934"/>
            <a:ext cx="767848" cy="819039"/>
          </a:xfrm>
          <a:prstGeom prst="rect">
            <a:avLst/>
          </a:prstGeom>
        </p:spPr>
      </p:pic>
      <p:cxnSp>
        <p:nvCxnSpPr>
          <p:cNvPr id="3" name="Straight Connector 2">
            <a:extLst>
              <a:ext uri="{FF2B5EF4-FFF2-40B4-BE49-F238E27FC236}">
                <a16:creationId xmlns:a16="http://schemas.microsoft.com/office/drawing/2014/main" id="{658EC1F0-A642-E040-95A1-B0A205F668E6}"/>
              </a:ext>
            </a:extLst>
          </p:cNvPr>
          <p:cNvCxnSpPr>
            <a:cxnSpLocks/>
          </p:cNvCxnSpPr>
          <p:nvPr userDrawn="1"/>
        </p:nvCxnSpPr>
        <p:spPr>
          <a:xfrm>
            <a:off x="800101" y="1440543"/>
            <a:ext cx="7543801" cy="0"/>
          </a:xfrm>
          <a:prstGeom prst="line">
            <a:avLst/>
          </a:prstGeom>
          <a:ln w="381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E46A6677-5904-3988-B57A-5310069FB11A}"/>
              </a:ext>
            </a:extLst>
          </p:cNvPr>
          <p:cNvSpPr>
            <a:spLocks noGrp="1"/>
          </p:cNvSpPr>
          <p:nvPr>
            <p:ph type="body" sz="quarter" idx="12" hasCustomPrompt="1"/>
          </p:nvPr>
        </p:nvSpPr>
        <p:spPr>
          <a:xfrm>
            <a:off x="800100" y="1909013"/>
            <a:ext cx="7543800" cy="3882184"/>
          </a:xfrm>
        </p:spPr>
        <p:txBody>
          <a:bodyPr rIns="0" anchor="ctr"/>
          <a:lstStyle>
            <a:lvl1pPr>
              <a:lnSpc>
                <a:spcPct val="100000"/>
              </a:lnSpc>
              <a:defRPr>
                <a:solidFill>
                  <a:schemeClr val="bg1"/>
                </a:solidFill>
              </a:defRPr>
            </a:lvl1pPr>
          </a:lstStyle>
          <a:p>
            <a:pPr lvl="0"/>
            <a:r>
              <a:rPr lang="en-US"/>
              <a:t>Quote goes here.</a:t>
            </a:r>
          </a:p>
        </p:txBody>
      </p:sp>
      <p:sp>
        <p:nvSpPr>
          <p:cNvPr id="6" name="Text Placeholder 5">
            <a:extLst>
              <a:ext uri="{FF2B5EF4-FFF2-40B4-BE49-F238E27FC236}">
                <a16:creationId xmlns:a16="http://schemas.microsoft.com/office/drawing/2014/main" id="{0EAE7202-0417-5D48-14CD-6A4EDC25CE21}"/>
              </a:ext>
            </a:extLst>
          </p:cNvPr>
          <p:cNvSpPr>
            <a:spLocks noGrp="1"/>
          </p:cNvSpPr>
          <p:nvPr>
            <p:ph type="body" sz="quarter" idx="11" hasCustomPrompt="1"/>
          </p:nvPr>
        </p:nvSpPr>
        <p:spPr>
          <a:xfrm>
            <a:off x="800100" y="5897217"/>
            <a:ext cx="75438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Tree>
    <p:extLst>
      <p:ext uri="{BB962C8B-B14F-4D97-AF65-F5344CB8AC3E}">
        <p14:creationId xmlns:p14="http://schemas.microsoft.com/office/powerpoint/2010/main" val="1179590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97E159-80DA-4046-8387-C3E857309210}" type="datetimeFigureOut">
              <a:rPr lang="en-US" smtClean="0"/>
              <a:t>2/11/2026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D1474C-8903-46F3-9AEE-046699C850D3}" type="slidenum">
              <a:rPr lang="en-US" smtClean="0"/>
              <a:t>‹#›</a:t>
            </a:fld>
            <a:endParaRPr lang="en-US" dirty="0"/>
          </a:p>
        </p:txBody>
      </p:sp>
    </p:spTree>
    <p:extLst>
      <p:ext uri="{BB962C8B-B14F-4D97-AF65-F5344CB8AC3E}">
        <p14:creationId xmlns:p14="http://schemas.microsoft.com/office/powerpoint/2010/main" val="32863712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Long 3">
    <p:bg>
      <p:bgPr>
        <a:gradFill>
          <a:gsLst>
            <a:gs pos="100000">
              <a:srgbClr val="022840"/>
            </a:gs>
            <a:gs pos="0">
              <a:srgbClr val="051923"/>
            </a:gs>
          </a:gsLst>
          <a:lin ang="5400000" scaled="1"/>
        </a:gra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D1610C-67D7-C6F8-336F-1C799DEF3512}"/>
              </a:ext>
            </a:extLst>
          </p:cNvPr>
          <p:cNvGrpSpPr/>
          <p:nvPr userDrawn="1"/>
        </p:nvGrpSpPr>
        <p:grpSpPr>
          <a:xfrm>
            <a:off x="800100" y="406422"/>
            <a:ext cx="886667" cy="1165204"/>
            <a:chOff x="1066799" y="193843"/>
            <a:chExt cx="1247316" cy="1229360"/>
          </a:xfrm>
        </p:grpSpPr>
        <p:pic>
          <p:nvPicPr>
            <p:cNvPr id="6" name="Picture 5">
              <a:extLst>
                <a:ext uri="{FF2B5EF4-FFF2-40B4-BE49-F238E27FC236}">
                  <a16:creationId xmlns:a16="http://schemas.microsoft.com/office/drawing/2014/main" id="{A3C0749A-CE73-AAA1-6F2F-613D2FF4EB3A}"/>
                </a:ext>
              </a:extLst>
            </p:cNvPr>
            <p:cNvPicPr>
              <a:picLocks noChangeAspect="1"/>
            </p:cNvPicPr>
            <p:nvPr userDrawn="1"/>
          </p:nvPicPr>
          <p:blipFill>
            <a:blip r:embed="rId2"/>
            <a:stretch>
              <a:fillRect/>
            </a:stretch>
          </p:blipFill>
          <p:spPr>
            <a:xfrm>
              <a:off x="1250841" y="456830"/>
              <a:ext cx="879232" cy="703386"/>
            </a:xfrm>
            <a:prstGeom prst="rect">
              <a:avLst/>
            </a:prstGeom>
          </p:spPr>
        </p:pic>
        <p:sp>
          <p:nvSpPr>
            <p:cNvPr id="8" name="Rounded Rectangle 7">
              <a:extLst>
                <a:ext uri="{FF2B5EF4-FFF2-40B4-BE49-F238E27FC236}">
                  <a16:creationId xmlns:a16="http://schemas.microsoft.com/office/drawing/2014/main" id="{E8441BA1-F191-0EE1-3441-F3E1512EBC58}"/>
                </a:ext>
              </a:extLst>
            </p:cNvPr>
            <p:cNvSpPr/>
            <p:nvPr userDrawn="1"/>
          </p:nvSpPr>
          <p:spPr>
            <a:xfrm>
              <a:off x="1066799" y="193843"/>
              <a:ext cx="1247316" cy="1229360"/>
            </a:xfrm>
            <a:prstGeom prst="roundRect">
              <a:avLst>
                <a:gd name="adj" fmla="val 5923"/>
              </a:avLst>
            </a:prstGeom>
            <a:noFill/>
            <a:ln w="317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3" name="Text Placeholder 4">
            <a:extLst>
              <a:ext uri="{FF2B5EF4-FFF2-40B4-BE49-F238E27FC236}">
                <a16:creationId xmlns:a16="http://schemas.microsoft.com/office/drawing/2014/main" id="{8889D4D8-2A42-2175-1C24-920E37F6E31D}"/>
              </a:ext>
            </a:extLst>
          </p:cNvPr>
          <p:cNvSpPr>
            <a:spLocks noGrp="1"/>
          </p:cNvSpPr>
          <p:nvPr>
            <p:ph type="body" sz="quarter" idx="12" hasCustomPrompt="1"/>
          </p:nvPr>
        </p:nvSpPr>
        <p:spPr>
          <a:xfrm>
            <a:off x="800100" y="1909013"/>
            <a:ext cx="7543800" cy="3882184"/>
          </a:xfrm>
        </p:spPr>
        <p:txBody>
          <a:bodyPr rIns="0" anchor="ctr"/>
          <a:lstStyle>
            <a:lvl1pPr>
              <a:lnSpc>
                <a:spcPct val="100000"/>
              </a:lnSpc>
              <a:defRPr>
                <a:solidFill>
                  <a:schemeClr val="bg1"/>
                </a:solidFill>
              </a:defRPr>
            </a:lvl1pPr>
          </a:lstStyle>
          <a:p>
            <a:pPr lvl="0"/>
            <a:r>
              <a:rPr lang="en-US"/>
              <a:t>Quote goes here.</a:t>
            </a:r>
          </a:p>
        </p:txBody>
      </p:sp>
      <p:sp>
        <p:nvSpPr>
          <p:cNvPr id="4" name="Text Placeholder 5">
            <a:extLst>
              <a:ext uri="{FF2B5EF4-FFF2-40B4-BE49-F238E27FC236}">
                <a16:creationId xmlns:a16="http://schemas.microsoft.com/office/drawing/2014/main" id="{3B9BD9D8-AF1A-A42D-E48E-BF3EDAC3E25E}"/>
              </a:ext>
            </a:extLst>
          </p:cNvPr>
          <p:cNvSpPr>
            <a:spLocks noGrp="1"/>
          </p:cNvSpPr>
          <p:nvPr>
            <p:ph type="body" sz="quarter" idx="11" hasCustomPrompt="1"/>
          </p:nvPr>
        </p:nvSpPr>
        <p:spPr>
          <a:xfrm>
            <a:off x="800100" y="5897217"/>
            <a:ext cx="75438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Tree>
    <p:extLst>
      <p:ext uri="{BB962C8B-B14F-4D97-AF65-F5344CB8AC3E}">
        <p14:creationId xmlns:p14="http://schemas.microsoft.com/office/powerpoint/2010/main" val="27002208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Long 4">
    <p:bg>
      <p:bgPr>
        <a:gradFill>
          <a:gsLst>
            <a:gs pos="0">
              <a:srgbClr val="0582CA"/>
            </a:gs>
            <a:gs pos="94000">
              <a:srgbClr val="004D7C"/>
            </a:gs>
          </a:gsLst>
          <a:lin ang="5400000" scaled="1"/>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9614B7C-20A7-747F-A94D-7194173B9DCE}"/>
              </a:ext>
            </a:extLst>
          </p:cNvPr>
          <p:cNvGrpSpPr/>
          <p:nvPr userDrawn="1"/>
        </p:nvGrpSpPr>
        <p:grpSpPr>
          <a:xfrm>
            <a:off x="800100" y="406422"/>
            <a:ext cx="886667" cy="1165204"/>
            <a:chOff x="1066799" y="193843"/>
            <a:chExt cx="1247316" cy="1229360"/>
          </a:xfrm>
        </p:grpSpPr>
        <p:pic>
          <p:nvPicPr>
            <p:cNvPr id="4" name="Picture 3">
              <a:extLst>
                <a:ext uri="{FF2B5EF4-FFF2-40B4-BE49-F238E27FC236}">
                  <a16:creationId xmlns:a16="http://schemas.microsoft.com/office/drawing/2014/main" id="{3AEC7A73-1FE4-3455-FA29-0D1043B1E2C2}"/>
                </a:ext>
              </a:extLst>
            </p:cNvPr>
            <p:cNvPicPr>
              <a:picLocks noChangeAspect="1"/>
            </p:cNvPicPr>
            <p:nvPr userDrawn="1"/>
          </p:nvPicPr>
          <p:blipFill>
            <a:blip r:embed="rId2"/>
            <a:stretch>
              <a:fillRect/>
            </a:stretch>
          </p:blipFill>
          <p:spPr>
            <a:xfrm>
              <a:off x="1250841" y="456830"/>
              <a:ext cx="879232" cy="703386"/>
            </a:xfrm>
            <a:prstGeom prst="rect">
              <a:avLst/>
            </a:prstGeom>
          </p:spPr>
        </p:pic>
        <p:sp>
          <p:nvSpPr>
            <p:cNvPr id="7" name="Rounded Rectangle 6">
              <a:extLst>
                <a:ext uri="{FF2B5EF4-FFF2-40B4-BE49-F238E27FC236}">
                  <a16:creationId xmlns:a16="http://schemas.microsoft.com/office/drawing/2014/main" id="{B861E968-9471-4CE9-A3C7-82F09AD209F2}"/>
                </a:ext>
              </a:extLst>
            </p:cNvPr>
            <p:cNvSpPr/>
            <p:nvPr userDrawn="1"/>
          </p:nvSpPr>
          <p:spPr>
            <a:xfrm>
              <a:off x="1066799" y="193843"/>
              <a:ext cx="1247316" cy="1229360"/>
            </a:xfrm>
            <a:prstGeom prst="roundRect">
              <a:avLst>
                <a:gd name="adj" fmla="val 5923"/>
              </a:avLst>
            </a:prstGeom>
            <a:noFill/>
            <a:ln w="317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5" name="Text Placeholder 4">
            <a:extLst>
              <a:ext uri="{FF2B5EF4-FFF2-40B4-BE49-F238E27FC236}">
                <a16:creationId xmlns:a16="http://schemas.microsoft.com/office/drawing/2014/main" id="{F37B4036-CAD7-BA12-5912-DFDC18FAB182}"/>
              </a:ext>
            </a:extLst>
          </p:cNvPr>
          <p:cNvSpPr>
            <a:spLocks noGrp="1"/>
          </p:cNvSpPr>
          <p:nvPr>
            <p:ph type="body" sz="quarter" idx="12" hasCustomPrompt="1"/>
          </p:nvPr>
        </p:nvSpPr>
        <p:spPr>
          <a:xfrm>
            <a:off x="800100" y="1909013"/>
            <a:ext cx="7543800" cy="3882184"/>
          </a:xfrm>
        </p:spPr>
        <p:txBody>
          <a:bodyPr rIns="0" anchor="ctr"/>
          <a:lstStyle>
            <a:lvl1pPr>
              <a:lnSpc>
                <a:spcPct val="100000"/>
              </a:lnSpc>
              <a:defRPr>
                <a:solidFill>
                  <a:schemeClr val="bg1"/>
                </a:solidFill>
              </a:defRPr>
            </a:lvl1pPr>
          </a:lstStyle>
          <a:p>
            <a:pPr lvl="0"/>
            <a:r>
              <a:rPr lang="en-US"/>
              <a:t>Quote goes here.</a:t>
            </a:r>
          </a:p>
        </p:txBody>
      </p:sp>
      <p:sp>
        <p:nvSpPr>
          <p:cNvPr id="6" name="Text Placeholder 5">
            <a:extLst>
              <a:ext uri="{FF2B5EF4-FFF2-40B4-BE49-F238E27FC236}">
                <a16:creationId xmlns:a16="http://schemas.microsoft.com/office/drawing/2014/main" id="{8F7A1414-5DA9-3CAB-4679-08E9849A434A}"/>
              </a:ext>
            </a:extLst>
          </p:cNvPr>
          <p:cNvSpPr>
            <a:spLocks noGrp="1"/>
          </p:cNvSpPr>
          <p:nvPr>
            <p:ph type="body" sz="quarter" idx="11" hasCustomPrompt="1"/>
          </p:nvPr>
        </p:nvSpPr>
        <p:spPr>
          <a:xfrm>
            <a:off x="800100" y="5897217"/>
            <a:ext cx="75438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Tree>
    <p:extLst>
      <p:ext uri="{BB962C8B-B14F-4D97-AF65-F5344CB8AC3E}">
        <p14:creationId xmlns:p14="http://schemas.microsoft.com/office/powerpoint/2010/main" val="3497000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hoto 1">
    <p:bg>
      <p:bgPr>
        <a:gradFill>
          <a:gsLst>
            <a:gs pos="100000">
              <a:srgbClr val="022840"/>
            </a:gs>
            <a:gs pos="0">
              <a:srgbClr val="051923"/>
            </a:gs>
          </a:gsLst>
          <a:lin ang="5400000" scaled="1"/>
        </a:gra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D1610C-67D7-C6F8-336F-1C799DEF3512}"/>
              </a:ext>
            </a:extLst>
          </p:cNvPr>
          <p:cNvGrpSpPr/>
          <p:nvPr userDrawn="1"/>
        </p:nvGrpSpPr>
        <p:grpSpPr>
          <a:xfrm>
            <a:off x="800100" y="406422"/>
            <a:ext cx="886667" cy="1165204"/>
            <a:chOff x="1066799" y="193843"/>
            <a:chExt cx="1247316" cy="1229360"/>
          </a:xfrm>
        </p:grpSpPr>
        <p:pic>
          <p:nvPicPr>
            <p:cNvPr id="6" name="Picture 5">
              <a:extLst>
                <a:ext uri="{FF2B5EF4-FFF2-40B4-BE49-F238E27FC236}">
                  <a16:creationId xmlns:a16="http://schemas.microsoft.com/office/drawing/2014/main" id="{A3C0749A-CE73-AAA1-6F2F-613D2FF4EB3A}"/>
                </a:ext>
              </a:extLst>
            </p:cNvPr>
            <p:cNvPicPr>
              <a:picLocks noChangeAspect="1"/>
            </p:cNvPicPr>
            <p:nvPr userDrawn="1"/>
          </p:nvPicPr>
          <p:blipFill>
            <a:blip r:embed="rId2"/>
            <a:stretch>
              <a:fillRect/>
            </a:stretch>
          </p:blipFill>
          <p:spPr>
            <a:xfrm>
              <a:off x="1250841" y="456830"/>
              <a:ext cx="879232" cy="703386"/>
            </a:xfrm>
            <a:prstGeom prst="rect">
              <a:avLst/>
            </a:prstGeom>
          </p:spPr>
        </p:pic>
        <p:sp>
          <p:nvSpPr>
            <p:cNvPr id="8" name="Rounded Rectangle 7">
              <a:extLst>
                <a:ext uri="{FF2B5EF4-FFF2-40B4-BE49-F238E27FC236}">
                  <a16:creationId xmlns:a16="http://schemas.microsoft.com/office/drawing/2014/main" id="{E8441BA1-F191-0EE1-3441-F3E1512EBC58}"/>
                </a:ext>
              </a:extLst>
            </p:cNvPr>
            <p:cNvSpPr/>
            <p:nvPr userDrawn="1"/>
          </p:nvSpPr>
          <p:spPr>
            <a:xfrm>
              <a:off x="1066799" y="193843"/>
              <a:ext cx="1247316" cy="1229360"/>
            </a:xfrm>
            <a:prstGeom prst="roundRect">
              <a:avLst>
                <a:gd name="adj" fmla="val 5923"/>
              </a:avLst>
            </a:prstGeom>
            <a:noFill/>
            <a:ln w="317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4" name="Picture Placeholder 3">
            <a:extLst>
              <a:ext uri="{FF2B5EF4-FFF2-40B4-BE49-F238E27FC236}">
                <a16:creationId xmlns:a16="http://schemas.microsoft.com/office/drawing/2014/main" id="{32873D75-5354-E7A2-3477-925963EAD6A3}"/>
              </a:ext>
            </a:extLst>
          </p:cNvPr>
          <p:cNvSpPr>
            <a:spLocks noGrp="1"/>
          </p:cNvSpPr>
          <p:nvPr>
            <p:ph type="pic" sz="quarter" idx="13"/>
          </p:nvPr>
        </p:nvSpPr>
        <p:spPr>
          <a:xfrm>
            <a:off x="5809705" y="0"/>
            <a:ext cx="3334295" cy="6858000"/>
          </a:xfrm>
        </p:spPr>
        <p:txBody>
          <a:bodyPr/>
          <a:lstStyle/>
          <a:p>
            <a:endParaRPr lang="en-US"/>
          </a:p>
        </p:txBody>
      </p:sp>
      <p:sp>
        <p:nvSpPr>
          <p:cNvPr id="3" name="Text Placeholder 4">
            <a:extLst>
              <a:ext uri="{FF2B5EF4-FFF2-40B4-BE49-F238E27FC236}">
                <a16:creationId xmlns:a16="http://schemas.microsoft.com/office/drawing/2014/main" id="{3E100748-93D0-C6CB-2A4B-9034ED189165}"/>
              </a:ext>
            </a:extLst>
          </p:cNvPr>
          <p:cNvSpPr>
            <a:spLocks noGrp="1"/>
          </p:cNvSpPr>
          <p:nvPr>
            <p:ph type="body" sz="quarter" idx="14" hasCustomPrompt="1"/>
          </p:nvPr>
        </p:nvSpPr>
        <p:spPr>
          <a:xfrm>
            <a:off x="800101" y="1909013"/>
            <a:ext cx="4586909" cy="3882184"/>
          </a:xfrm>
        </p:spPr>
        <p:txBody>
          <a:bodyPr anchor="ctr"/>
          <a:lstStyle>
            <a:lvl1pPr>
              <a:lnSpc>
                <a:spcPct val="100000"/>
              </a:lnSpc>
              <a:defRPr>
                <a:solidFill>
                  <a:schemeClr val="bg1"/>
                </a:solidFill>
              </a:defRPr>
            </a:lvl1pPr>
          </a:lstStyle>
          <a:p>
            <a:pPr lvl="0"/>
            <a:r>
              <a:rPr lang="en-US"/>
              <a:t>Quote goes here.</a:t>
            </a:r>
          </a:p>
        </p:txBody>
      </p:sp>
      <p:sp>
        <p:nvSpPr>
          <p:cNvPr id="7" name="Text Placeholder 5">
            <a:extLst>
              <a:ext uri="{FF2B5EF4-FFF2-40B4-BE49-F238E27FC236}">
                <a16:creationId xmlns:a16="http://schemas.microsoft.com/office/drawing/2014/main" id="{A9ED40A0-9C1F-2380-6440-BA3518C78E28}"/>
              </a:ext>
            </a:extLst>
          </p:cNvPr>
          <p:cNvSpPr>
            <a:spLocks noGrp="1"/>
          </p:cNvSpPr>
          <p:nvPr>
            <p:ph type="body" sz="quarter" idx="11" hasCustomPrompt="1"/>
          </p:nvPr>
        </p:nvSpPr>
        <p:spPr>
          <a:xfrm>
            <a:off x="800100" y="5897217"/>
            <a:ext cx="4586909"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Tree>
    <p:extLst>
      <p:ext uri="{BB962C8B-B14F-4D97-AF65-F5344CB8AC3E}">
        <p14:creationId xmlns:p14="http://schemas.microsoft.com/office/powerpoint/2010/main" val="31969081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Photo 2">
    <p:bg>
      <p:bgPr>
        <a:gradFill>
          <a:gsLst>
            <a:gs pos="0">
              <a:srgbClr val="0582CA"/>
            </a:gs>
            <a:gs pos="94000">
              <a:srgbClr val="004D7C"/>
            </a:gs>
          </a:gsLst>
          <a:lin ang="5400000" scaled="1"/>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9614B7C-20A7-747F-A94D-7194173B9DCE}"/>
              </a:ext>
            </a:extLst>
          </p:cNvPr>
          <p:cNvGrpSpPr/>
          <p:nvPr userDrawn="1"/>
        </p:nvGrpSpPr>
        <p:grpSpPr>
          <a:xfrm>
            <a:off x="800100" y="406422"/>
            <a:ext cx="886667" cy="1165204"/>
            <a:chOff x="1066799" y="193843"/>
            <a:chExt cx="1247316" cy="1229360"/>
          </a:xfrm>
        </p:grpSpPr>
        <p:pic>
          <p:nvPicPr>
            <p:cNvPr id="4" name="Picture 3">
              <a:extLst>
                <a:ext uri="{FF2B5EF4-FFF2-40B4-BE49-F238E27FC236}">
                  <a16:creationId xmlns:a16="http://schemas.microsoft.com/office/drawing/2014/main" id="{3AEC7A73-1FE4-3455-FA29-0D1043B1E2C2}"/>
                </a:ext>
              </a:extLst>
            </p:cNvPr>
            <p:cNvPicPr>
              <a:picLocks noChangeAspect="1"/>
            </p:cNvPicPr>
            <p:nvPr userDrawn="1"/>
          </p:nvPicPr>
          <p:blipFill>
            <a:blip r:embed="rId2"/>
            <a:stretch>
              <a:fillRect/>
            </a:stretch>
          </p:blipFill>
          <p:spPr>
            <a:xfrm>
              <a:off x="1250841" y="456830"/>
              <a:ext cx="879232" cy="703386"/>
            </a:xfrm>
            <a:prstGeom prst="rect">
              <a:avLst/>
            </a:prstGeom>
          </p:spPr>
        </p:pic>
        <p:sp>
          <p:nvSpPr>
            <p:cNvPr id="7" name="Rounded Rectangle 6">
              <a:extLst>
                <a:ext uri="{FF2B5EF4-FFF2-40B4-BE49-F238E27FC236}">
                  <a16:creationId xmlns:a16="http://schemas.microsoft.com/office/drawing/2014/main" id="{B861E968-9471-4CE9-A3C7-82F09AD209F2}"/>
                </a:ext>
              </a:extLst>
            </p:cNvPr>
            <p:cNvSpPr/>
            <p:nvPr userDrawn="1"/>
          </p:nvSpPr>
          <p:spPr>
            <a:xfrm>
              <a:off x="1066799" y="193843"/>
              <a:ext cx="1247316" cy="1229360"/>
            </a:xfrm>
            <a:prstGeom prst="roundRect">
              <a:avLst>
                <a:gd name="adj" fmla="val 5923"/>
              </a:avLst>
            </a:prstGeom>
            <a:noFill/>
            <a:ln w="317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8" name="Picture Placeholder 3">
            <a:extLst>
              <a:ext uri="{FF2B5EF4-FFF2-40B4-BE49-F238E27FC236}">
                <a16:creationId xmlns:a16="http://schemas.microsoft.com/office/drawing/2014/main" id="{7DFCD6CE-1490-6D02-A252-FF5A7E6230E0}"/>
              </a:ext>
            </a:extLst>
          </p:cNvPr>
          <p:cNvSpPr>
            <a:spLocks noGrp="1"/>
          </p:cNvSpPr>
          <p:nvPr>
            <p:ph type="pic" sz="quarter" idx="13"/>
          </p:nvPr>
        </p:nvSpPr>
        <p:spPr>
          <a:xfrm>
            <a:off x="5809705" y="0"/>
            <a:ext cx="3334295" cy="6858000"/>
          </a:xfrm>
        </p:spPr>
        <p:txBody>
          <a:bodyPr/>
          <a:lstStyle/>
          <a:p>
            <a:endParaRPr lang="en-US"/>
          </a:p>
        </p:txBody>
      </p:sp>
      <p:sp>
        <p:nvSpPr>
          <p:cNvPr id="2" name="Text Placeholder 4">
            <a:extLst>
              <a:ext uri="{FF2B5EF4-FFF2-40B4-BE49-F238E27FC236}">
                <a16:creationId xmlns:a16="http://schemas.microsoft.com/office/drawing/2014/main" id="{E4E7EF82-21D3-04B8-4ABE-D86F5286F62E}"/>
              </a:ext>
            </a:extLst>
          </p:cNvPr>
          <p:cNvSpPr>
            <a:spLocks noGrp="1"/>
          </p:cNvSpPr>
          <p:nvPr>
            <p:ph type="body" sz="quarter" idx="14" hasCustomPrompt="1"/>
          </p:nvPr>
        </p:nvSpPr>
        <p:spPr>
          <a:xfrm>
            <a:off x="800101" y="1909013"/>
            <a:ext cx="4845326" cy="3882184"/>
          </a:xfrm>
        </p:spPr>
        <p:txBody>
          <a:bodyPr anchor="ctr"/>
          <a:lstStyle>
            <a:lvl1pPr>
              <a:lnSpc>
                <a:spcPct val="100000"/>
              </a:lnSpc>
              <a:defRPr>
                <a:solidFill>
                  <a:schemeClr val="bg1"/>
                </a:solidFill>
              </a:defRPr>
            </a:lvl1pPr>
          </a:lstStyle>
          <a:p>
            <a:pPr lvl="0"/>
            <a:r>
              <a:rPr lang="en-US"/>
              <a:t>Quote goes here.</a:t>
            </a:r>
          </a:p>
        </p:txBody>
      </p:sp>
      <p:sp>
        <p:nvSpPr>
          <p:cNvPr id="9" name="Text Placeholder 5">
            <a:extLst>
              <a:ext uri="{FF2B5EF4-FFF2-40B4-BE49-F238E27FC236}">
                <a16:creationId xmlns:a16="http://schemas.microsoft.com/office/drawing/2014/main" id="{7522E2EE-69F9-2BAF-5D0A-6FDC80AC3158}"/>
              </a:ext>
            </a:extLst>
          </p:cNvPr>
          <p:cNvSpPr>
            <a:spLocks noGrp="1"/>
          </p:cNvSpPr>
          <p:nvPr>
            <p:ph type="body" sz="quarter" idx="11" hasCustomPrompt="1"/>
          </p:nvPr>
        </p:nvSpPr>
        <p:spPr>
          <a:xfrm>
            <a:off x="800100" y="5897217"/>
            <a:ext cx="4845326"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Tree>
    <p:extLst>
      <p:ext uri="{BB962C8B-B14F-4D97-AF65-F5344CB8AC3E}">
        <p14:creationId xmlns:p14="http://schemas.microsoft.com/office/powerpoint/2010/main" val="9078996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ist Short 1">
    <p:bg>
      <p:bgPr>
        <a:gradFill>
          <a:gsLst>
            <a:gs pos="100000">
              <a:srgbClr val="051923"/>
            </a:gs>
            <a:gs pos="0">
              <a:srgbClr val="022840"/>
            </a:gs>
          </a:gsLst>
          <a:lin ang="5400000" scaled="0"/>
        </a:gra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6AC5FDE-A5A8-5A50-34A2-928F84E39AD7}"/>
              </a:ext>
            </a:extLst>
          </p:cNvPr>
          <p:cNvSpPr/>
          <p:nvPr userDrawn="1"/>
        </p:nvSpPr>
        <p:spPr>
          <a:xfrm>
            <a:off x="2122361" y="-1"/>
            <a:ext cx="7021638" cy="6858001"/>
          </a:xfrm>
          <a:custGeom>
            <a:avLst/>
            <a:gdLst>
              <a:gd name="connsiteX0" fmla="*/ 4623052 w 9362184"/>
              <a:gd name="connsiteY0" fmla="*/ 0 h 6858001"/>
              <a:gd name="connsiteX1" fmla="*/ 8341895 w 9362184"/>
              <a:gd name="connsiteY1" fmla="*/ 0 h 6858001"/>
              <a:gd name="connsiteX2" fmla="*/ 8341895 w 9362184"/>
              <a:gd name="connsiteY2" fmla="*/ 1 h 6858001"/>
              <a:gd name="connsiteX3" fmla="*/ 9362184 w 9362184"/>
              <a:gd name="connsiteY3" fmla="*/ 1 h 6858001"/>
              <a:gd name="connsiteX4" fmla="*/ 9362184 w 9362184"/>
              <a:gd name="connsiteY4" fmla="*/ 6858001 h 6858001"/>
              <a:gd name="connsiteX5" fmla="*/ 8333484 w 9362184"/>
              <a:gd name="connsiteY5" fmla="*/ 6858001 h 6858001"/>
              <a:gd name="connsiteX6" fmla="*/ 8333484 w 9362184"/>
              <a:gd name="connsiteY6" fmla="*/ 6858000 h 6858001"/>
              <a:gd name="connsiteX7" fmla="*/ 5425319 w 9362184"/>
              <a:gd name="connsiteY7" fmla="*/ 6858000 h 6858001"/>
              <a:gd name="connsiteX8" fmla="*/ 5425319 w 9362184"/>
              <a:gd name="connsiteY8" fmla="*/ 6858001 h 6858001"/>
              <a:gd name="connsiteX9" fmla="*/ 1604398 w 9362184"/>
              <a:gd name="connsiteY9" fmla="*/ 6858001 h 6858001"/>
              <a:gd name="connsiteX10" fmla="*/ 1500090 w 9362184"/>
              <a:gd name="connsiteY10" fmla="*/ 6762677 h 6858001"/>
              <a:gd name="connsiteX11" fmla="*/ 0 w 9362184"/>
              <a:gd name="connsiteY11" fmla="*/ 3379809 h 6858001"/>
              <a:gd name="connsiteX12" fmla="*/ 1318596 w 9362184"/>
              <a:gd name="connsiteY12" fmla="*/ 179496 h 6858001"/>
              <a:gd name="connsiteX13" fmla="*/ 1497046 w 9362184"/>
              <a:gd name="connsiteY13" fmla="*/ 1 h 6858001"/>
              <a:gd name="connsiteX14" fmla="*/ 4623052 w 9362184"/>
              <a:gd name="connsiteY14"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62184" h="6858001">
                <a:moveTo>
                  <a:pt x="4623052" y="0"/>
                </a:moveTo>
                <a:lnTo>
                  <a:pt x="8341895" y="0"/>
                </a:lnTo>
                <a:lnTo>
                  <a:pt x="8341895" y="1"/>
                </a:lnTo>
                <a:lnTo>
                  <a:pt x="9362184" y="1"/>
                </a:lnTo>
                <a:lnTo>
                  <a:pt x="9362184" y="6858001"/>
                </a:lnTo>
                <a:lnTo>
                  <a:pt x="8333484" y="6858001"/>
                </a:lnTo>
                <a:lnTo>
                  <a:pt x="8333484" y="6858000"/>
                </a:lnTo>
                <a:lnTo>
                  <a:pt x="5425319" y="6858000"/>
                </a:lnTo>
                <a:lnTo>
                  <a:pt x="5425319" y="6858001"/>
                </a:lnTo>
                <a:lnTo>
                  <a:pt x="1604398" y="6858001"/>
                </a:lnTo>
                <a:lnTo>
                  <a:pt x="1500090" y="6762677"/>
                </a:lnTo>
                <a:cubicBezTo>
                  <a:pt x="568059" y="5869200"/>
                  <a:pt x="0" y="4682305"/>
                  <a:pt x="0" y="3379809"/>
                </a:cubicBezTo>
                <a:cubicBezTo>
                  <a:pt x="0" y="2164147"/>
                  <a:pt x="494842" y="1049185"/>
                  <a:pt x="1318596" y="179496"/>
                </a:cubicBezTo>
                <a:lnTo>
                  <a:pt x="1497046" y="1"/>
                </a:lnTo>
                <a:lnTo>
                  <a:pt x="4623052" y="1"/>
                </a:lnTo>
                <a:close/>
              </a:path>
            </a:pathLst>
          </a:custGeom>
          <a:gradFill>
            <a:gsLst>
              <a:gs pos="0">
                <a:srgbClr val="051923"/>
              </a:gs>
              <a:gs pos="100000">
                <a:srgbClr val="003554"/>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5" name="Rounded Rectangle 4">
            <a:extLst>
              <a:ext uri="{FF2B5EF4-FFF2-40B4-BE49-F238E27FC236}">
                <a16:creationId xmlns:a16="http://schemas.microsoft.com/office/drawing/2014/main" id="{61C5DFDC-00CA-159B-F55D-76191594BCD6}"/>
              </a:ext>
            </a:extLst>
          </p:cNvPr>
          <p:cNvSpPr/>
          <p:nvPr userDrawn="1"/>
        </p:nvSpPr>
        <p:spPr>
          <a:xfrm>
            <a:off x="800101" y="1166148"/>
            <a:ext cx="2640931" cy="4707418"/>
          </a:xfrm>
          <a:prstGeom prst="roundRect">
            <a:avLst>
              <a:gd name="adj" fmla="val 4144"/>
            </a:avLst>
          </a:prstGeom>
          <a:gradFill>
            <a:gsLst>
              <a:gs pos="0">
                <a:srgbClr val="005C94"/>
              </a:gs>
              <a:gs pos="100000">
                <a:schemeClr val="tx2"/>
              </a:gs>
            </a:gsLst>
            <a:lin ang="5400000" scaled="0"/>
          </a:gra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2" name="Title 1"/>
          <p:cNvSpPr>
            <a:spLocks noGrp="1"/>
          </p:cNvSpPr>
          <p:nvPr>
            <p:ph type="ctrTitle" hasCustomPrompt="1"/>
          </p:nvPr>
        </p:nvSpPr>
        <p:spPr>
          <a:xfrm>
            <a:off x="937261" y="1299411"/>
            <a:ext cx="2370205" cy="4392442"/>
          </a:xfrm>
        </p:spPr>
        <p:txBody>
          <a:bodyPr lIns="0" tIns="0" rIns="0" bIns="0" anchor="ctr" anchorCtr="0">
            <a:noAutofit/>
          </a:bodyPr>
          <a:lstStyle>
            <a:lvl1pPr algn="ctr">
              <a:lnSpc>
                <a:spcPct val="100000"/>
              </a:lnSpc>
              <a:defRPr sz="2400" b="1">
                <a:solidFill>
                  <a:schemeClr val="bg1"/>
                </a:solidFill>
                <a:latin typeface="Arial" panose="020B0604020202020204" pitchFamily="34" charset="0"/>
                <a:cs typeface="Arial" panose="020B0604020202020204" pitchFamily="34" charset="0"/>
              </a:defRPr>
            </a:lvl1pPr>
          </a:lstStyle>
          <a:p>
            <a:r>
              <a:rPr lang="en-US"/>
              <a:t>Title Goes Here</a:t>
            </a:r>
          </a:p>
        </p:txBody>
      </p:sp>
      <p:sp>
        <p:nvSpPr>
          <p:cNvPr id="3" name="Subtitle 2"/>
          <p:cNvSpPr>
            <a:spLocks noGrp="1"/>
          </p:cNvSpPr>
          <p:nvPr>
            <p:ph type="subTitle" idx="1" hasCustomPrompt="1"/>
          </p:nvPr>
        </p:nvSpPr>
        <p:spPr>
          <a:xfrm>
            <a:off x="3630068" y="1524001"/>
            <a:ext cx="4576673" cy="4026568"/>
          </a:xfrm>
        </p:spPr>
        <p:txBody>
          <a:bodyPr lIns="0" tIns="0" rIns="0" bIns="0" anchor="ctr" anchorCtr="0">
            <a:noAutofit/>
          </a:bodyPr>
          <a:lstStyle>
            <a:lvl1pPr marL="385754" indent="-385754" algn="l">
              <a:lnSpc>
                <a:spcPct val="100000"/>
              </a:lnSpc>
              <a:spcBef>
                <a:spcPts val="0"/>
              </a:spcBef>
              <a:spcAft>
                <a:spcPts val="750"/>
              </a:spcAft>
              <a:buClr>
                <a:schemeClr val="accent4"/>
              </a:buClr>
              <a:buFont typeface="+mj-lt"/>
              <a:buAutoNum type="arabicPeriod"/>
              <a:defRPr sz="1875">
                <a:solidFill>
                  <a:schemeClr val="bg1"/>
                </a:solidFill>
                <a:latin typeface="Arial" panose="020B0604020202020204" pitchFamily="34" charset="0"/>
                <a:cs typeface="Arial" panose="020B0604020202020204" pitchFamily="34" charset="0"/>
              </a:defRPr>
            </a:lvl1pPr>
            <a:lvl2pPr marL="342892" indent="0" algn="l">
              <a:buNone/>
              <a:defRPr sz="1500">
                <a:solidFill>
                  <a:schemeClr val="bg1"/>
                </a:solidFill>
              </a:defRPr>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List or Text</a:t>
            </a:r>
          </a:p>
          <a:p>
            <a:pPr lvl="1"/>
            <a:r>
              <a:rPr lang="en-US"/>
              <a:t>Sub text goes here</a:t>
            </a:r>
          </a:p>
        </p:txBody>
      </p:sp>
      <p:sp>
        <p:nvSpPr>
          <p:cNvPr id="6" name="Text Placeholder 30">
            <a:extLst>
              <a:ext uri="{FF2B5EF4-FFF2-40B4-BE49-F238E27FC236}">
                <a16:creationId xmlns:a16="http://schemas.microsoft.com/office/drawing/2014/main" id="{C81E2B4B-8233-D436-7E9C-5CAB668B8E49}"/>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2171799123"/>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st Short 2">
    <p:bg>
      <p:bgPr>
        <a:gradFill>
          <a:gsLst>
            <a:gs pos="100000">
              <a:srgbClr val="022840"/>
            </a:gs>
            <a:gs pos="0">
              <a:srgbClr val="051923"/>
            </a:gs>
          </a:gsLst>
          <a:lin ang="5400000" scaled="0"/>
        </a:gra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5B604F07-1049-9FFB-F08C-303B12E8D779}"/>
              </a:ext>
            </a:extLst>
          </p:cNvPr>
          <p:cNvSpPr/>
          <p:nvPr userDrawn="1"/>
        </p:nvSpPr>
        <p:spPr>
          <a:xfrm>
            <a:off x="800101" y="1166148"/>
            <a:ext cx="3338762" cy="4707418"/>
          </a:xfrm>
          <a:prstGeom prst="roundRect">
            <a:avLst>
              <a:gd name="adj" fmla="val 2881"/>
            </a:avLst>
          </a:prstGeom>
          <a:gradFill>
            <a:gsLst>
              <a:gs pos="0">
                <a:srgbClr val="005C94"/>
              </a:gs>
              <a:gs pos="100000">
                <a:schemeClr val="tx2"/>
              </a:gs>
            </a:gsLst>
            <a:lin ang="5400000" scaled="0"/>
          </a:gra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1" name="Rounded Rectangle 10">
            <a:extLst>
              <a:ext uri="{FF2B5EF4-FFF2-40B4-BE49-F238E27FC236}">
                <a16:creationId xmlns:a16="http://schemas.microsoft.com/office/drawing/2014/main" id="{ABFC383E-BCBE-B5DE-9366-7B52031F35F2}"/>
              </a:ext>
            </a:extLst>
          </p:cNvPr>
          <p:cNvSpPr/>
          <p:nvPr userDrawn="1"/>
        </p:nvSpPr>
        <p:spPr>
          <a:xfrm>
            <a:off x="3749330" y="825652"/>
            <a:ext cx="4663151" cy="4918914"/>
          </a:xfrm>
          <a:prstGeom prst="roundRect">
            <a:avLst>
              <a:gd name="adj" fmla="val 2647"/>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2" name="Rounded Rectangle 11">
            <a:extLst>
              <a:ext uri="{FF2B5EF4-FFF2-40B4-BE49-F238E27FC236}">
                <a16:creationId xmlns:a16="http://schemas.microsoft.com/office/drawing/2014/main" id="{5CB9BA35-FA27-6853-1417-D54FE9080E9F}"/>
              </a:ext>
            </a:extLst>
          </p:cNvPr>
          <p:cNvSpPr/>
          <p:nvPr userDrawn="1"/>
        </p:nvSpPr>
        <p:spPr>
          <a:xfrm>
            <a:off x="3463725" y="889820"/>
            <a:ext cx="4880176" cy="5195242"/>
          </a:xfrm>
          <a:prstGeom prst="roundRect">
            <a:avLst>
              <a:gd name="adj" fmla="val 2647"/>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0" name="Title 1">
            <a:extLst>
              <a:ext uri="{FF2B5EF4-FFF2-40B4-BE49-F238E27FC236}">
                <a16:creationId xmlns:a16="http://schemas.microsoft.com/office/drawing/2014/main" id="{7423CEEE-712B-15C9-0BC1-073920FAF7AE}"/>
              </a:ext>
            </a:extLst>
          </p:cNvPr>
          <p:cNvSpPr>
            <a:spLocks noGrp="1"/>
          </p:cNvSpPr>
          <p:nvPr>
            <p:ph type="ctrTitle" hasCustomPrompt="1"/>
          </p:nvPr>
        </p:nvSpPr>
        <p:spPr>
          <a:xfrm>
            <a:off x="937261" y="1299411"/>
            <a:ext cx="2370205" cy="4392442"/>
          </a:xfrm>
        </p:spPr>
        <p:txBody>
          <a:bodyPr lIns="0" tIns="0" rIns="0" bIns="0" anchor="ctr" anchorCtr="0">
            <a:noAutofit/>
          </a:bodyPr>
          <a:lstStyle>
            <a:lvl1pPr algn="ctr">
              <a:lnSpc>
                <a:spcPct val="100000"/>
              </a:lnSpc>
              <a:defRPr sz="2400" b="1">
                <a:solidFill>
                  <a:schemeClr val="bg1"/>
                </a:solidFill>
                <a:latin typeface="Arial" panose="020B0604020202020204" pitchFamily="34" charset="0"/>
                <a:cs typeface="Arial" panose="020B0604020202020204" pitchFamily="34" charset="0"/>
              </a:defRPr>
            </a:lvl1pPr>
          </a:lstStyle>
          <a:p>
            <a:r>
              <a:rPr lang="en-US"/>
              <a:t>Title Goes Here</a:t>
            </a:r>
          </a:p>
        </p:txBody>
      </p:sp>
      <p:sp>
        <p:nvSpPr>
          <p:cNvPr id="13" name="Subtitle 2">
            <a:extLst>
              <a:ext uri="{FF2B5EF4-FFF2-40B4-BE49-F238E27FC236}">
                <a16:creationId xmlns:a16="http://schemas.microsoft.com/office/drawing/2014/main" id="{6950DEF5-5B32-90CC-9CEA-1B3020C08347}"/>
              </a:ext>
            </a:extLst>
          </p:cNvPr>
          <p:cNvSpPr>
            <a:spLocks noGrp="1"/>
          </p:cNvSpPr>
          <p:nvPr>
            <p:ph type="subTitle" idx="1" hasCustomPrompt="1"/>
          </p:nvPr>
        </p:nvSpPr>
        <p:spPr>
          <a:xfrm>
            <a:off x="3618037" y="1513059"/>
            <a:ext cx="4576673" cy="3984459"/>
          </a:xfrm>
        </p:spPr>
        <p:txBody>
          <a:bodyPr lIns="0" tIns="0" rIns="0" bIns="0" anchor="ctr" anchorCtr="0">
            <a:noAutofit/>
          </a:bodyPr>
          <a:lstStyle>
            <a:lvl1pPr marL="385754" indent="-385754" algn="l">
              <a:lnSpc>
                <a:spcPct val="100000"/>
              </a:lnSpc>
              <a:spcBef>
                <a:spcPts val="0"/>
              </a:spcBef>
              <a:spcAft>
                <a:spcPts val="750"/>
              </a:spcAft>
              <a:buClr>
                <a:schemeClr val="tx2"/>
              </a:buClr>
              <a:buFont typeface="Arial" panose="020B0604020202020204" pitchFamily="34" charset="0"/>
              <a:buChar char="•"/>
              <a:defRPr sz="1875">
                <a:solidFill>
                  <a:schemeClr val="tx1"/>
                </a:solidFill>
                <a:latin typeface="Arial" panose="020B0604020202020204" pitchFamily="34" charset="0"/>
                <a:cs typeface="Arial" panose="020B0604020202020204" pitchFamily="34" charset="0"/>
              </a:defRPr>
            </a:lvl1pPr>
            <a:lvl2pPr marL="342892" indent="0" algn="l">
              <a:buClr>
                <a:schemeClr val="tx2"/>
              </a:buCl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List or Text</a:t>
            </a:r>
          </a:p>
          <a:p>
            <a:pPr lvl="1"/>
            <a:r>
              <a:rPr lang="en-US"/>
              <a:t>Sub text goes here</a:t>
            </a:r>
          </a:p>
        </p:txBody>
      </p:sp>
      <p:sp>
        <p:nvSpPr>
          <p:cNvPr id="2" name="Text Placeholder 30">
            <a:extLst>
              <a:ext uri="{FF2B5EF4-FFF2-40B4-BE49-F238E27FC236}">
                <a16:creationId xmlns:a16="http://schemas.microsoft.com/office/drawing/2014/main" id="{17847097-095F-5F9A-871A-5C73B6BC4761}"/>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2406153656"/>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ist Short 3">
    <p:bg>
      <p:bgPr>
        <a:gradFill>
          <a:gsLst>
            <a:gs pos="95000">
              <a:srgbClr val="004D7C"/>
            </a:gs>
            <a:gs pos="0">
              <a:schemeClr val="tx2"/>
            </a:gs>
          </a:gsLst>
          <a:lin ang="5400000" scaled="0"/>
        </a:gradFill>
        <a:effectLst/>
      </p:bgPr>
    </p:bg>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BD7CCE5B-6DDF-3F80-6D82-F0F7CA23BF82}"/>
              </a:ext>
            </a:extLst>
          </p:cNvPr>
          <p:cNvSpPr/>
          <p:nvPr userDrawn="1"/>
        </p:nvSpPr>
        <p:spPr>
          <a:xfrm>
            <a:off x="800101" y="1166148"/>
            <a:ext cx="3393398" cy="4707418"/>
          </a:xfrm>
          <a:prstGeom prst="roundRect">
            <a:avLst>
              <a:gd name="adj" fmla="val 3618"/>
            </a:avLst>
          </a:prstGeom>
          <a:solidFill>
            <a:schemeClr val="bg1"/>
          </a:soli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7" name="Rounded Rectangle 6">
            <a:extLst>
              <a:ext uri="{FF2B5EF4-FFF2-40B4-BE49-F238E27FC236}">
                <a16:creationId xmlns:a16="http://schemas.microsoft.com/office/drawing/2014/main" id="{E25AD588-8929-FA08-D3E0-16BF438B8055}"/>
              </a:ext>
            </a:extLst>
          </p:cNvPr>
          <p:cNvSpPr/>
          <p:nvPr userDrawn="1"/>
        </p:nvSpPr>
        <p:spPr>
          <a:xfrm>
            <a:off x="3749330" y="825652"/>
            <a:ext cx="4663151" cy="4918914"/>
          </a:xfrm>
          <a:prstGeom prst="roundRect">
            <a:avLst>
              <a:gd name="adj" fmla="val 2647"/>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9" name="Rounded Rectangle 8">
            <a:extLst>
              <a:ext uri="{FF2B5EF4-FFF2-40B4-BE49-F238E27FC236}">
                <a16:creationId xmlns:a16="http://schemas.microsoft.com/office/drawing/2014/main" id="{F69D03E0-ED17-CAF4-B33A-503A99D8A248}"/>
              </a:ext>
            </a:extLst>
          </p:cNvPr>
          <p:cNvSpPr/>
          <p:nvPr userDrawn="1"/>
        </p:nvSpPr>
        <p:spPr>
          <a:xfrm>
            <a:off x="3463725" y="889820"/>
            <a:ext cx="4880176" cy="5195242"/>
          </a:xfrm>
          <a:prstGeom prst="roundRect">
            <a:avLst>
              <a:gd name="adj" fmla="val 2647"/>
            </a:avLst>
          </a:prstGeom>
          <a:gradFill>
            <a:gsLst>
              <a:gs pos="100000">
                <a:srgbClr val="022840"/>
              </a:gs>
              <a:gs pos="0">
                <a:srgbClr val="004D7C"/>
              </a:gs>
            </a:gsLst>
            <a:lin ang="5400000" scaled="0"/>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1" name="Subtitle 2">
            <a:extLst>
              <a:ext uri="{FF2B5EF4-FFF2-40B4-BE49-F238E27FC236}">
                <a16:creationId xmlns:a16="http://schemas.microsoft.com/office/drawing/2014/main" id="{A5E0538B-993D-1946-F576-917BDA970A20}"/>
              </a:ext>
            </a:extLst>
          </p:cNvPr>
          <p:cNvSpPr>
            <a:spLocks noGrp="1"/>
          </p:cNvSpPr>
          <p:nvPr>
            <p:ph type="subTitle" idx="1" hasCustomPrompt="1"/>
          </p:nvPr>
        </p:nvSpPr>
        <p:spPr>
          <a:xfrm>
            <a:off x="3618037" y="1513059"/>
            <a:ext cx="4576673" cy="3984459"/>
          </a:xfrm>
        </p:spPr>
        <p:txBody>
          <a:bodyPr lIns="0" tIns="0" rIns="0" bIns="0" anchor="ctr" anchorCtr="0">
            <a:noAutofit/>
          </a:bodyPr>
          <a:lstStyle>
            <a:lvl1pPr marL="385754" indent="-385754" algn="l">
              <a:lnSpc>
                <a:spcPct val="100000"/>
              </a:lnSpc>
              <a:spcBef>
                <a:spcPts val="0"/>
              </a:spcBef>
              <a:spcAft>
                <a:spcPts val="750"/>
              </a:spcAft>
              <a:buClr>
                <a:srgbClr val="00AEEF"/>
              </a:buClr>
              <a:buFont typeface="Arial" panose="020B0604020202020204" pitchFamily="34" charset="0"/>
              <a:buChar char="•"/>
              <a:defRPr sz="1875">
                <a:solidFill>
                  <a:schemeClr val="bg1"/>
                </a:solidFill>
                <a:latin typeface="Arial" panose="020B0604020202020204" pitchFamily="34" charset="0"/>
                <a:cs typeface="Arial" panose="020B0604020202020204" pitchFamily="34" charset="0"/>
              </a:defRPr>
            </a:lvl1pPr>
            <a:lvl2pPr marL="342892" indent="0" algn="l">
              <a:buNone/>
              <a:defRPr sz="1500">
                <a:solidFill>
                  <a:schemeClr val="bg1"/>
                </a:solidFill>
              </a:defRPr>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List or Text</a:t>
            </a:r>
          </a:p>
          <a:p>
            <a:pPr lvl="1"/>
            <a:r>
              <a:rPr lang="en-US"/>
              <a:t>Sub text goes here</a:t>
            </a:r>
          </a:p>
        </p:txBody>
      </p:sp>
      <p:sp>
        <p:nvSpPr>
          <p:cNvPr id="12" name="Title 1">
            <a:extLst>
              <a:ext uri="{FF2B5EF4-FFF2-40B4-BE49-F238E27FC236}">
                <a16:creationId xmlns:a16="http://schemas.microsoft.com/office/drawing/2014/main" id="{D438A380-5A9C-BB06-7086-EDC3E329E0BF}"/>
              </a:ext>
            </a:extLst>
          </p:cNvPr>
          <p:cNvSpPr>
            <a:spLocks noGrp="1"/>
          </p:cNvSpPr>
          <p:nvPr>
            <p:ph type="ctrTitle" hasCustomPrompt="1"/>
          </p:nvPr>
        </p:nvSpPr>
        <p:spPr>
          <a:xfrm>
            <a:off x="957432" y="1331495"/>
            <a:ext cx="2370205" cy="4360358"/>
          </a:xfrm>
        </p:spPr>
        <p:txBody>
          <a:bodyPr lIns="0" tIns="0" rIns="0" bIns="0" anchor="ctr" anchorCtr="0">
            <a:noAutofit/>
          </a:bodyPr>
          <a:lstStyle>
            <a:lvl1pPr algn="ctr">
              <a:lnSpc>
                <a:spcPct val="100000"/>
              </a:lnSpc>
              <a:defRPr sz="2400" b="1">
                <a:solidFill>
                  <a:srgbClr val="051923"/>
                </a:solidFill>
                <a:latin typeface="Arial" panose="020B0604020202020204" pitchFamily="34" charset="0"/>
                <a:cs typeface="Arial" panose="020B0604020202020204" pitchFamily="34" charset="0"/>
              </a:defRPr>
            </a:lvl1pPr>
          </a:lstStyle>
          <a:p>
            <a:r>
              <a:rPr lang="en-US"/>
              <a:t>Title Goes Here</a:t>
            </a:r>
          </a:p>
        </p:txBody>
      </p:sp>
      <p:sp>
        <p:nvSpPr>
          <p:cNvPr id="2" name="Text Placeholder 30">
            <a:extLst>
              <a:ext uri="{FF2B5EF4-FFF2-40B4-BE49-F238E27FC236}">
                <a16:creationId xmlns:a16="http://schemas.microsoft.com/office/drawing/2014/main" id="{62C8108C-164C-6437-DA78-CBF4D2023BBB}"/>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1685616012"/>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ist Short 4">
    <p:bg>
      <p:bgPr>
        <a:gradFill>
          <a:gsLst>
            <a:gs pos="0">
              <a:schemeClr val="tx2"/>
            </a:gs>
            <a:gs pos="100000">
              <a:srgbClr val="005589"/>
            </a:gs>
          </a:gsLst>
          <a:lin ang="5400000" scaled="0"/>
        </a:gra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DCBB2D45-63B7-2E9A-3EFB-E821C6736418}"/>
              </a:ext>
            </a:extLst>
          </p:cNvPr>
          <p:cNvSpPr/>
          <p:nvPr userDrawn="1"/>
        </p:nvSpPr>
        <p:spPr>
          <a:xfrm>
            <a:off x="800101" y="1166148"/>
            <a:ext cx="3393398" cy="4707418"/>
          </a:xfrm>
          <a:prstGeom prst="roundRect">
            <a:avLst>
              <a:gd name="adj" fmla="val 3159"/>
            </a:avLst>
          </a:prstGeom>
          <a:gradFill>
            <a:gsLst>
              <a:gs pos="100000">
                <a:srgbClr val="022840"/>
              </a:gs>
              <a:gs pos="0">
                <a:srgbClr val="004D7C"/>
              </a:gs>
            </a:gsLst>
            <a:lin ang="5400000" scaled="0"/>
          </a:gradFill>
          <a:ln w="508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8" name="Rounded Rectangle 7">
            <a:extLst>
              <a:ext uri="{FF2B5EF4-FFF2-40B4-BE49-F238E27FC236}">
                <a16:creationId xmlns:a16="http://schemas.microsoft.com/office/drawing/2014/main" id="{7BECED4E-23A7-EC8D-93AA-FD215E302E8A}"/>
              </a:ext>
            </a:extLst>
          </p:cNvPr>
          <p:cNvSpPr/>
          <p:nvPr userDrawn="1"/>
        </p:nvSpPr>
        <p:spPr>
          <a:xfrm>
            <a:off x="3749330" y="825652"/>
            <a:ext cx="4663151" cy="4918914"/>
          </a:xfrm>
          <a:prstGeom prst="roundRect">
            <a:avLst>
              <a:gd name="adj" fmla="val 2647"/>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6" name="Rounded Rectangle 5">
            <a:extLst>
              <a:ext uri="{FF2B5EF4-FFF2-40B4-BE49-F238E27FC236}">
                <a16:creationId xmlns:a16="http://schemas.microsoft.com/office/drawing/2014/main" id="{2C890C25-C446-42C6-149C-827C1A045AEE}"/>
              </a:ext>
            </a:extLst>
          </p:cNvPr>
          <p:cNvSpPr/>
          <p:nvPr userDrawn="1"/>
        </p:nvSpPr>
        <p:spPr>
          <a:xfrm>
            <a:off x="3463725" y="889820"/>
            <a:ext cx="4880176" cy="5195242"/>
          </a:xfrm>
          <a:prstGeom prst="roundRect">
            <a:avLst>
              <a:gd name="adj" fmla="val 2647"/>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2" name="Title 1"/>
          <p:cNvSpPr>
            <a:spLocks noGrp="1"/>
          </p:cNvSpPr>
          <p:nvPr>
            <p:ph type="ctrTitle" hasCustomPrompt="1"/>
          </p:nvPr>
        </p:nvSpPr>
        <p:spPr>
          <a:xfrm>
            <a:off x="957432" y="1331495"/>
            <a:ext cx="2370205" cy="4360358"/>
          </a:xfrm>
        </p:spPr>
        <p:txBody>
          <a:bodyPr lIns="0" tIns="0" rIns="0" bIns="0" anchor="ctr" anchorCtr="0">
            <a:noAutofit/>
          </a:bodyPr>
          <a:lstStyle>
            <a:lvl1pPr algn="ctr">
              <a:lnSpc>
                <a:spcPct val="100000"/>
              </a:lnSpc>
              <a:defRPr sz="2400" b="1">
                <a:solidFill>
                  <a:schemeClr val="bg1"/>
                </a:solidFill>
                <a:latin typeface="Arial" panose="020B0604020202020204" pitchFamily="34" charset="0"/>
                <a:cs typeface="Arial" panose="020B0604020202020204" pitchFamily="34" charset="0"/>
              </a:defRPr>
            </a:lvl1pPr>
          </a:lstStyle>
          <a:p>
            <a:r>
              <a:rPr lang="en-US"/>
              <a:t>Title Goes Here</a:t>
            </a:r>
          </a:p>
        </p:txBody>
      </p:sp>
      <p:sp>
        <p:nvSpPr>
          <p:cNvPr id="3" name="Subtitle 2"/>
          <p:cNvSpPr>
            <a:spLocks noGrp="1"/>
          </p:cNvSpPr>
          <p:nvPr>
            <p:ph type="subTitle" idx="1" hasCustomPrompt="1"/>
          </p:nvPr>
        </p:nvSpPr>
        <p:spPr>
          <a:xfrm>
            <a:off x="3618037" y="1513059"/>
            <a:ext cx="4576673" cy="3984459"/>
          </a:xfrm>
        </p:spPr>
        <p:txBody>
          <a:bodyPr lIns="0" tIns="0" rIns="0" bIns="0" anchor="ctr" anchorCtr="0">
            <a:noAutofit/>
          </a:bodyPr>
          <a:lstStyle>
            <a:lvl1pPr marL="385754" indent="-385754" algn="l">
              <a:lnSpc>
                <a:spcPct val="100000"/>
              </a:lnSpc>
              <a:spcBef>
                <a:spcPts val="0"/>
              </a:spcBef>
              <a:spcAft>
                <a:spcPts val="750"/>
              </a:spcAft>
              <a:buClr>
                <a:schemeClr val="tx2"/>
              </a:buClr>
              <a:buFont typeface="Arial" panose="020B0604020202020204" pitchFamily="34" charset="0"/>
              <a:buChar char="•"/>
              <a:defRPr sz="1875">
                <a:solidFill>
                  <a:schemeClr val="tx1"/>
                </a:solidFill>
                <a:latin typeface="Arial" panose="020B0604020202020204" pitchFamily="34" charset="0"/>
                <a:cs typeface="Arial" panose="020B0604020202020204" pitchFamily="34" charset="0"/>
              </a:defRPr>
            </a:lvl1pPr>
            <a:lvl2pPr marL="342892" indent="0" algn="l">
              <a:buClr>
                <a:schemeClr val="tx2"/>
              </a:buCl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List or Text</a:t>
            </a:r>
          </a:p>
          <a:p>
            <a:pPr lvl="1"/>
            <a:r>
              <a:rPr lang="en-US"/>
              <a:t>Sub text goes here</a:t>
            </a:r>
          </a:p>
        </p:txBody>
      </p:sp>
      <p:sp>
        <p:nvSpPr>
          <p:cNvPr id="7" name="Text Placeholder 30">
            <a:extLst>
              <a:ext uri="{FF2B5EF4-FFF2-40B4-BE49-F238E27FC236}">
                <a16:creationId xmlns:a16="http://schemas.microsoft.com/office/drawing/2014/main" id="{B680FB66-7D3F-D835-CC37-3D04177465CD}"/>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630126724"/>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ist Photo 1">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67F9912-AFCC-760A-1989-8956A920F044}"/>
              </a:ext>
            </a:extLst>
          </p:cNvPr>
          <p:cNvSpPr>
            <a:spLocks noGrp="1"/>
          </p:cNvSpPr>
          <p:nvPr>
            <p:ph type="pic" sz="quarter" idx="10"/>
          </p:nvPr>
        </p:nvSpPr>
        <p:spPr>
          <a:xfrm>
            <a:off x="5113244" y="3"/>
            <a:ext cx="4030755" cy="6857997"/>
          </a:xfrm>
        </p:spPr>
        <p:txBody>
          <a:bodyPr/>
          <a:lstStyle>
            <a:lvl1pPr>
              <a:defRPr>
                <a:solidFill>
                  <a:schemeClr val="bg1"/>
                </a:solidFill>
              </a:defRPr>
            </a:lvl1pPr>
          </a:lstStyle>
          <a:p>
            <a:endParaRPr lang="en-US"/>
          </a:p>
        </p:txBody>
      </p:sp>
      <p:sp>
        <p:nvSpPr>
          <p:cNvPr id="6" name="Text Placeholder 30">
            <a:extLst>
              <a:ext uri="{FF2B5EF4-FFF2-40B4-BE49-F238E27FC236}">
                <a16:creationId xmlns:a16="http://schemas.microsoft.com/office/drawing/2014/main" id="{F8CFBB4B-EFB4-05E4-9ECE-3D72D30811AD}"/>
              </a:ext>
            </a:extLst>
          </p:cNvPr>
          <p:cNvSpPr>
            <a:spLocks noGrp="1"/>
          </p:cNvSpPr>
          <p:nvPr>
            <p:ph type="body" sz="quarter" idx="17" hasCustomPrompt="1"/>
          </p:nvPr>
        </p:nvSpPr>
        <p:spPr>
          <a:xfrm>
            <a:off x="800101" y="6510583"/>
            <a:ext cx="3400425" cy="255852"/>
          </a:xfrm>
        </p:spPr>
        <p:txBody>
          <a:bodyPr rIns="0">
            <a:normAutofit/>
          </a:bodyPr>
          <a:lstStyle>
            <a:lvl1pPr algn="r">
              <a:defRPr sz="900">
                <a:solidFill>
                  <a:schemeClr val="bg1"/>
                </a:solidFill>
              </a:defRPr>
            </a:lvl1pPr>
          </a:lstStyle>
          <a:p>
            <a:pPr lvl="0"/>
            <a:r>
              <a:rPr lang="en-US"/>
              <a:t>Source: XYZ</a:t>
            </a:r>
          </a:p>
        </p:txBody>
      </p:sp>
      <p:sp>
        <p:nvSpPr>
          <p:cNvPr id="5" name="Subtitle 2">
            <a:extLst>
              <a:ext uri="{FF2B5EF4-FFF2-40B4-BE49-F238E27FC236}">
                <a16:creationId xmlns:a16="http://schemas.microsoft.com/office/drawing/2014/main" id="{5C55FB99-A25B-5759-6F36-6B1C3DC0D05E}"/>
              </a:ext>
            </a:extLst>
          </p:cNvPr>
          <p:cNvSpPr>
            <a:spLocks noGrp="1"/>
          </p:cNvSpPr>
          <p:nvPr>
            <p:ph type="subTitle" idx="1" hasCustomPrompt="1"/>
          </p:nvPr>
        </p:nvSpPr>
        <p:spPr>
          <a:xfrm>
            <a:off x="800102" y="502920"/>
            <a:ext cx="3400425" cy="5881838"/>
          </a:xfrm>
        </p:spPr>
        <p:txBody>
          <a:bodyPr lIns="0" tIns="0" rIns="0" bIns="0" anchor="ctr" anchorCtr="0">
            <a:noAutofit/>
          </a:bodyPr>
          <a:lstStyle>
            <a:lvl1pPr marL="385754" indent="-385754" algn="l">
              <a:lnSpc>
                <a:spcPct val="100000"/>
              </a:lnSpc>
              <a:spcBef>
                <a:spcPts val="0"/>
              </a:spcBef>
              <a:spcAft>
                <a:spcPts val="750"/>
              </a:spcAft>
              <a:buClr>
                <a:schemeClr val="accent4"/>
              </a:buClr>
              <a:buFont typeface="+mj-lt"/>
              <a:buAutoNum type="arabicPeriod"/>
              <a:defRPr sz="1875">
                <a:solidFill>
                  <a:schemeClr val="bg1"/>
                </a:solidFill>
                <a:latin typeface="Arial" panose="020B0604020202020204" pitchFamily="34" charset="0"/>
                <a:cs typeface="Arial" panose="020B0604020202020204" pitchFamily="34" charset="0"/>
              </a:defRPr>
            </a:lvl1pPr>
            <a:lvl2pPr marL="342892" indent="0" algn="l">
              <a:buNone/>
              <a:defRPr sz="1500">
                <a:solidFill>
                  <a:schemeClr val="bg1"/>
                </a:solidFill>
              </a:defRPr>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List or Text</a:t>
            </a:r>
          </a:p>
          <a:p>
            <a:pPr lvl="1"/>
            <a:r>
              <a:rPr lang="en-US"/>
              <a:t>Sub text goes here</a:t>
            </a:r>
          </a:p>
        </p:txBody>
      </p:sp>
    </p:spTree>
    <p:extLst>
      <p:ext uri="{BB962C8B-B14F-4D97-AF65-F5344CB8AC3E}">
        <p14:creationId xmlns:p14="http://schemas.microsoft.com/office/powerpoint/2010/main" val="17588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st Photo 2">
    <p:bg>
      <p:bgPr>
        <a:gradFill>
          <a:gsLst>
            <a:gs pos="85000">
              <a:srgbClr val="004D7C"/>
            </a:gs>
            <a:gs pos="0">
              <a:schemeClr val="tx2"/>
            </a:gs>
          </a:gsLst>
          <a:lin ang="5400000" scaled="1"/>
        </a:gra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67F9912-AFCC-760A-1989-8956A920F044}"/>
              </a:ext>
            </a:extLst>
          </p:cNvPr>
          <p:cNvSpPr>
            <a:spLocks noGrp="1"/>
          </p:cNvSpPr>
          <p:nvPr>
            <p:ph type="pic" sz="quarter" idx="10"/>
          </p:nvPr>
        </p:nvSpPr>
        <p:spPr>
          <a:xfrm>
            <a:off x="5113244" y="3"/>
            <a:ext cx="4030755" cy="6857999"/>
          </a:xfrm>
        </p:spPr>
        <p:txBody>
          <a:bodyPr/>
          <a:lstStyle>
            <a:lvl1pPr>
              <a:defRPr>
                <a:solidFill>
                  <a:schemeClr val="bg1"/>
                </a:solidFill>
              </a:defRPr>
            </a:lvl1pPr>
          </a:lstStyle>
          <a:p>
            <a:endParaRPr lang="en-US"/>
          </a:p>
        </p:txBody>
      </p:sp>
      <p:sp>
        <p:nvSpPr>
          <p:cNvPr id="4" name="Text Placeholder 30">
            <a:extLst>
              <a:ext uri="{FF2B5EF4-FFF2-40B4-BE49-F238E27FC236}">
                <a16:creationId xmlns:a16="http://schemas.microsoft.com/office/drawing/2014/main" id="{5B430FC2-A68A-928B-9674-FC20BDEE9D38}"/>
              </a:ext>
            </a:extLst>
          </p:cNvPr>
          <p:cNvSpPr>
            <a:spLocks noGrp="1"/>
          </p:cNvSpPr>
          <p:nvPr>
            <p:ph type="body" sz="quarter" idx="17" hasCustomPrompt="1"/>
          </p:nvPr>
        </p:nvSpPr>
        <p:spPr>
          <a:xfrm>
            <a:off x="800101" y="6510583"/>
            <a:ext cx="3400425" cy="255852"/>
          </a:xfrm>
        </p:spPr>
        <p:txBody>
          <a:bodyPr rIns="0">
            <a:normAutofit/>
          </a:bodyPr>
          <a:lstStyle>
            <a:lvl1pPr algn="r">
              <a:defRPr sz="900">
                <a:solidFill>
                  <a:schemeClr val="bg1"/>
                </a:solidFill>
              </a:defRPr>
            </a:lvl1pPr>
          </a:lstStyle>
          <a:p>
            <a:pPr lvl="0"/>
            <a:r>
              <a:rPr lang="en-US"/>
              <a:t>Source: XYZ</a:t>
            </a:r>
          </a:p>
        </p:txBody>
      </p:sp>
      <p:sp>
        <p:nvSpPr>
          <p:cNvPr id="5" name="Subtitle 2">
            <a:extLst>
              <a:ext uri="{FF2B5EF4-FFF2-40B4-BE49-F238E27FC236}">
                <a16:creationId xmlns:a16="http://schemas.microsoft.com/office/drawing/2014/main" id="{681F636B-0A55-384D-1016-0AE7066ED808}"/>
              </a:ext>
            </a:extLst>
          </p:cNvPr>
          <p:cNvSpPr>
            <a:spLocks noGrp="1"/>
          </p:cNvSpPr>
          <p:nvPr>
            <p:ph type="subTitle" idx="1" hasCustomPrompt="1"/>
          </p:nvPr>
        </p:nvSpPr>
        <p:spPr>
          <a:xfrm>
            <a:off x="800102" y="502920"/>
            <a:ext cx="3400425" cy="5881838"/>
          </a:xfrm>
        </p:spPr>
        <p:txBody>
          <a:bodyPr lIns="0" tIns="0" rIns="0" bIns="0" anchor="ctr" anchorCtr="0">
            <a:noAutofit/>
          </a:bodyPr>
          <a:lstStyle>
            <a:lvl1pPr marL="385754" indent="-385754" algn="l">
              <a:lnSpc>
                <a:spcPct val="100000"/>
              </a:lnSpc>
              <a:spcBef>
                <a:spcPts val="0"/>
              </a:spcBef>
              <a:spcAft>
                <a:spcPts val="750"/>
              </a:spcAft>
              <a:buClr>
                <a:schemeClr val="accent4"/>
              </a:buClr>
              <a:buFont typeface="+mj-lt"/>
              <a:buAutoNum type="arabicPeriod"/>
              <a:defRPr sz="1875">
                <a:solidFill>
                  <a:schemeClr val="bg1"/>
                </a:solidFill>
                <a:latin typeface="Arial" panose="020B0604020202020204" pitchFamily="34" charset="0"/>
                <a:cs typeface="Arial" panose="020B0604020202020204" pitchFamily="34" charset="0"/>
              </a:defRPr>
            </a:lvl1pPr>
            <a:lvl2pPr marL="342892" indent="0" algn="l">
              <a:buNone/>
              <a:defRPr sz="1500">
                <a:solidFill>
                  <a:schemeClr val="bg1"/>
                </a:solidFill>
              </a:defRPr>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List or Text</a:t>
            </a:r>
          </a:p>
          <a:p>
            <a:pPr lvl="1"/>
            <a:r>
              <a:rPr lang="en-US"/>
              <a:t>Sub text goes here</a:t>
            </a:r>
          </a:p>
          <a:p>
            <a:endParaRPr lang="en-US"/>
          </a:p>
        </p:txBody>
      </p:sp>
    </p:spTree>
    <p:extLst>
      <p:ext uri="{BB962C8B-B14F-4D97-AF65-F5344CB8AC3E}">
        <p14:creationId xmlns:p14="http://schemas.microsoft.com/office/powerpoint/2010/main" val="89105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97E159-80DA-4046-8387-C3E857309210}" type="datetimeFigureOut">
              <a:rPr lang="en-US" smtClean="0"/>
              <a:t>2/11/2026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D1474C-8903-46F3-9AEE-046699C850D3}" type="slidenum">
              <a:rPr lang="en-US" smtClean="0"/>
              <a:t>‹#›</a:t>
            </a:fld>
            <a:endParaRPr lang="en-US" dirty="0"/>
          </a:p>
        </p:txBody>
      </p:sp>
    </p:spTree>
    <p:extLst>
      <p:ext uri="{BB962C8B-B14F-4D97-AF65-F5344CB8AC3E}">
        <p14:creationId xmlns:p14="http://schemas.microsoft.com/office/powerpoint/2010/main" val="26924338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tement Photo 1">
    <p:bg>
      <p:bgPr>
        <a:gradFill>
          <a:gsLst>
            <a:gs pos="1700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67F9912-AFCC-760A-1989-8956A920F044}"/>
              </a:ext>
            </a:extLst>
          </p:cNvPr>
          <p:cNvSpPr>
            <a:spLocks noGrp="1"/>
          </p:cNvSpPr>
          <p:nvPr>
            <p:ph type="pic" sz="quarter" idx="10"/>
          </p:nvPr>
        </p:nvSpPr>
        <p:spPr>
          <a:xfrm>
            <a:off x="-1" y="-1"/>
            <a:ext cx="9144000" cy="2654969"/>
          </a:xfrm>
          <a:noFill/>
        </p:spPr>
        <p:txBody>
          <a:bodyPr/>
          <a:lstStyle>
            <a:lvl1pPr>
              <a:defRPr>
                <a:solidFill>
                  <a:schemeClr val="bg1"/>
                </a:solidFill>
              </a:defRPr>
            </a:lvl1pPr>
          </a:lstStyle>
          <a:p>
            <a:endParaRPr lang="en-US"/>
          </a:p>
        </p:txBody>
      </p:sp>
      <p:sp>
        <p:nvSpPr>
          <p:cNvPr id="4" name="Text Placeholder 4">
            <a:extLst>
              <a:ext uri="{FF2B5EF4-FFF2-40B4-BE49-F238E27FC236}">
                <a16:creationId xmlns:a16="http://schemas.microsoft.com/office/drawing/2014/main" id="{82EF17C6-81A0-5361-DE1A-E8EC6FA4252C}"/>
              </a:ext>
            </a:extLst>
          </p:cNvPr>
          <p:cNvSpPr>
            <a:spLocks noGrp="1"/>
          </p:cNvSpPr>
          <p:nvPr>
            <p:ph type="body" sz="quarter" idx="11" hasCustomPrompt="1"/>
          </p:nvPr>
        </p:nvSpPr>
        <p:spPr>
          <a:xfrm>
            <a:off x="800100" y="2803802"/>
            <a:ext cx="7543800" cy="3444599"/>
          </a:xfrm>
        </p:spPr>
        <p:txBody>
          <a:bodyPr rIns="0" anchor="ctr">
            <a:normAutofit/>
          </a:bodyPr>
          <a:lstStyle>
            <a:lvl1pPr algn="l">
              <a:lnSpc>
                <a:spcPct val="100000"/>
              </a:lnSpc>
              <a:defRPr sz="2100" b="0">
                <a:solidFill>
                  <a:schemeClr val="bg1"/>
                </a:solidFill>
              </a:defRPr>
            </a:lvl1pPr>
          </a:lstStyle>
          <a:p>
            <a:pPr lvl="0"/>
            <a:r>
              <a:rPr lang="en-US"/>
              <a:t>Text Goes Here</a:t>
            </a:r>
          </a:p>
        </p:txBody>
      </p:sp>
      <p:sp>
        <p:nvSpPr>
          <p:cNvPr id="2" name="Rectangle 1">
            <a:extLst>
              <a:ext uri="{FF2B5EF4-FFF2-40B4-BE49-F238E27FC236}">
                <a16:creationId xmlns:a16="http://schemas.microsoft.com/office/drawing/2014/main" id="{8930C3B7-5CDB-DA73-ACB9-7EE2896155DC}"/>
              </a:ext>
            </a:extLst>
          </p:cNvPr>
          <p:cNvSpPr/>
          <p:nvPr userDrawn="1"/>
        </p:nvSpPr>
        <p:spPr>
          <a:xfrm>
            <a:off x="0" y="6361750"/>
            <a:ext cx="9144000" cy="495300"/>
          </a:xfrm>
          <a:prstGeom prst="rect">
            <a:avLst/>
          </a:prstGeom>
          <a:gradFill>
            <a:gsLst>
              <a:gs pos="100000">
                <a:srgbClr val="003554"/>
              </a:gs>
              <a:gs pos="0">
                <a:srgbClr val="0582CA"/>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 Placeholder 30">
            <a:extLst>
              <a:ext uri="{FF2B5EF4-FFF2-40B4-BE49-F238E27FC236}">
                <a16:creationId xmlns:a16="http://schemas.microsoft.com/office/drawing/2014/main" id="{90DDD70E-57BE-6292-85BA-66FD96909341}"/>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24755123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tement Photo 2">
    <p:bg>
      <p:bgPr>
        <a:gradFill>
          <a:gsLst>
            <a:gs pos="85000">
              <a:srgbClr val="004D7C"/>
            </a:gs>
            <a:gs pos="0">
              <a:schemeClr val="tx2"/>
            </a:gs>
          </a:gsLst>
          <a:lin ang="5400000" scaled="1"/>
        </a:gra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FA8CA733-8A21-D9F5-DE69-6BC681A836C7}"/>
              </a:ext>
            </a:extLst>
          </p:cNvPr>
          <p:cNvSpPr>
            <a:spLocks noGrp="1"/>
          </p:cNvSpPr>
          <p:nvPr>
            <p:ph type="body" sz="quarter" idx="11" hasCustomPrompt="1"/>
          </p:nvPr>
        </p:nvSpPr>
        <p:spPr>
          <a:xfrm>
            <a:off x="800100" y="2803802"/>
            <a:ext cx="7543800" cy="3444599"/>
          </a:xfrm>
        </p:spPr>
        <p:txBody>
          <a:bodyPr rIns="0" anchor="ctr">
            <a:normAutofit/>
          </a:bodyPr>
          <a:lstStyle>
            <a:lvl1pPr algn="l">
              <a:lnSpc>
                <a:spcPct val="100000"/>
              </a:lnSpc>
              <a:defRPr sz="2100" b="0">
                <a:solidFill>
                  <a:schemeClr val="bg1"/>
                </a:solidFill>
              </a:defRPr>
            </a:lvl1pPr>
          </a:lstStyle>
          <a:p>
            <a:pPr lvl="0"/>
            <a:r>
              <a:rPr lang="en-US"/>
              <a:t>Text Goes Here</a:t>
            </a:r>
          </a:p>
        </p:txBody>
      </p:sp>
      <p:sp>
        <p:nvSpPr>
          <p:cNvPr id="3" name="Rectangle 2">
            <a:extLst>
              <a:ext uri="{FF2B5EF4-FFF2-40B4-BE49-F238E27FC236}">
                <a16:creationId xmlns:a16="http://schemas.microsoft.com/office/drawing/2014/main" id="{3A21438F-7780-857B-E820-B5F2DE1200B1}"/>
              </a:ext>
            </a:extLst>
          </p:cNvPr>
          <p:cNvSpPr/>
          <p:nvPr userDrawn="1"/>
        </p:nvSpPr>
        <p:spPr>
          <a:xfrm>
            <a:off x="0" y="6361750"/>
            <a:ext cx="9144000" cy="495300"/>
          </a:xfrm>
          <a:prstGeom prst="rect">
            <a:avLst/>
          </a:prstGeom>
          <a:gradFill>
            <a:gsLst>
              <a:gs pos="100000">
                <a:srgbClr val="003554"/>
              </a:gs>
              <a:gs pos="0">
                <a:srgbClr val="0582CA"/>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30">
            <a:extLst>
              <a:ext uri="{FF2B5EF4-FFF2-40B4-BE49-F238E27FC236}">
                <a16:creationId xmlns:a16="http://schemas.microsoft.com/office/drawing/2014/main" id="{ACEA9062-00FF-C7C6-8AC2-E9A8D481CFEB}"/>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
        <p:nvSpPr>
          <p:cNvPr id="7" name="Picture Placeholder 12">
            <a:extLst>
              <a:ext uri="{FF2B5EF4-FFF2-40B4-BE49-F238E27FC236}">
                <a16:creationId xmlns:a16="http://schemas.microsoft.com/office/drawing/2014/main" id="{C31CB872-2CCD-7640-37B1-3C90262E9A44}"/>
              </a:ext>
            </a:extLst>
          </p:cNvPr>
          <p:cNvSpPr>
            <a:spLocks noGrp="1"/>
          </p:cNvSpPr>
          <p:nvPr>
            <p:ph type="pic" sz="quarter" idx="10"/>
          </p:nvPr>
        </p:nvSpPr>
        <p:spPr>
          <a:xfrm>
            <a:off x="-1" y="-1"/>
            <a:ext cx="9144000" cy="2654969"/>
          </a:xfrm>
          <a:noFill/>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5858888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ist Long 1">
    <p:bg>
      <p:bgPr>
        <a:gradFill>
          <a:gsLst>
            <a:gs pos="100000">
              <a:srgbClr val="022840"/>
            </a:gs>
            <a:gs pos="0">
              <a:srgbClr val="051923"/>
            </a:gs>
          </a:gsLst>
          <a:lin ang="5400000" scaled="0"/>
        </a:gra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0930EEB-95FE-DA5E-C25A-94B0A9E8A776}"/>
              </a:ext>
            </a:extLst>
          </p:cNvPr>
          <p:cNvSpPr/>
          <p:nvPr userDrawn="1"/>
        </p:nvSpPr>
        <p:spPr>
          <a:xfrm>
            <a:off x="943626" y="1601751"/>
            <a:ext cx="7469429" cy="4831081"/>
          </a:xfrm>
          <a:prstGeom prst="roundRect">
            <a:avLst>
              <a:gd name="adj" fmla="val 2647"/>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6" name="Rounded Rectangle 5">
            <a:extLst>
              <a:ext uri="{FF2B5EF4-FFF2-40B4-BE49-F238E27FC236}">
                <a16:creationId xmlns:a16="http://schemas.microsoft.com/office/drawing/2014/main" id="{2C890C25-C446-42C6-149C-827C1A045AEE}"/>
              </a:ext>
            </a:extLst>
          </p:cNvPr>
          <p:cNvSpPr/>
          <p:nvPr userDrawn="1"/>
        </p:nvSpPr>
        <p:spPr>
          <a:xfrm>
            <a:off x="771527" y="1524000"/>
            <a:ext cx="7572375" cy="4831081"/>
          </a:xfrm>
          <a:prstGeom prst="roundRect">
            <a:avLst>
              <a:gd name="adj" fmla="val 2647"/>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 name="Subtitle 2"/>
          <p:cNvSpPr>
            <a:spLocks noGrp="1"/>
          </p:cNvSpPr>
          <p:nvPr>
            <p:ph type="subTitle" idx="1" hasCustomPrompt="1"/>
          </p:nvPr>
        </p:nvSpPr>
        <p:spPr>
          <a:xfrm>
            <a:off x="937261" y="1790699"/>
            <a:ext cx="7269481" cy="4411981"/>
          </a:xfrm>
        </p:spPr>
        <p:txBody>
          <a:bodyPr lIns="0" tIns="0" rIns="0" bIns="0" anchor="ctr" anchorCtr="0">
            <a:noAutofit/>
          </a:bodyPr>
          <a:lstStyle>
            <a:lvl1pPr marL="385754" indent="-385754" algn="l">
              <a:lnSpc>
                <a:spcPct val="100000"/>
              </a:lnSpc>
              <a:spcBef>
                <a:spcPts val="0"/>
              </a:spcBef>
              <a:spcAft>
                <a:spcPts val="750"/>
              </a:spcAft>
              <a:buClr>
                <a:srgbClr val="0582CA"/>
              </a:buClr>
              <a:buFont typeface="+mj-lt"/>
              <a:buAutoNum type="arabicPeriod"/>
              <a:defRPr sz="2100">
                <a:solidFill>
                  <a:srgbClr val="111214"/>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Text,</a:t>
            </a:r>
          </a:p>
          <a:p>
            <a:r>
              <a:rPr lang="en-US"/>
              <a:t>Numbered or bulleted</a:t>
            </a:r>
          </a:p>
          <a:p>
            <a:r>
              <a:rPr lang="en-US"/>
              <a:t>List</a:t>
            </a:r>
          </a:p>
          <a:p>
            <a:r>
              <a:rPr lang="en-US"/>
              <a:t>Goes</a:t>
            </a:r>
          </a:p>
          <a:p>
            <a:r>
              <a:rPr lang="en-US"/>
              <a:t>Here</a:t>
            </a:r>
          </a:p>
        </p:txBody>
      </p:sp>
      <p:sp>
        <p:nvSpPr>
          <p:cNvPr id="5" name="Title 10">
            <a:extLst>
              <a:ext uri="{FF2B5EF4-FFF2-40B4-BE49-F238E27FC236}">
                <a16:creationId xmlns:a16="http://schemas.microsoft.com/office/drawing/2014/main" id="{6F0EF265-56C2-A7BB-73B7-702C1DAED449}"/>
              </a:ext>
            </a:extLst>
          </p:cNvPr>
          <p:cNvSpPr>
            <a:spLocks noGrp="1"/>
          </p:cNvSpPr>
          <p:nvPr>
            <p:ph type="title" hasCustomPrompt="1"/>
          </p:nvPr>
        </p:nvSpPr>
        <p:spPr>
          <a:xfrm>
            <a:off x="800100" y="414276"/>
            <a:ext cx="7543800" cy="538227"/>
          </a:xfrm>
        </p:spPr>
        <p:txBody>
          <a:bodyPr lIns="0" tIns="0" rIns="0" bIns="0" anchor="t" anchorCtr="0">
            <a:noAutofit/>
          </a:bodyPr>
          <a:lstStyle>
            <a:lvl1pPr>
              <a:lnSpc>
                <a:spcPct val="100000"/>
              </a:lnSpc>
              <a:defRPr sz="2400" b="1">
                <a:solidFill>
                  <a:schemeClr val="bg1"/>
                </a:solidFill>
              </a:defRPr>
            </a:lvl1pPr>
          </a:lstStyle>
          <a:p>
            <a:r>
              <a:rPr lang="en-US"/>
              <a:t>Title Goes Here</a:t>
            </a:r>
          </a:p>
        </p:txBody>
      </p:sp>
      <p:sp>
        <p:nvSpPr>
          <p:cNvPr id="9" name="Text Placeholder 30">
            <a:extLst>
              <a:ext uri="{FF2B5EF4-FFF2-40B4-BE49-F238E27FC236}">
                <a16:creationId xmlns:a16="http://schemas.microsoft.com/office/drawing/2014/main" id="{7ECF4134-4150-27A6-4D29-75D7511E549F}"/>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
        <p:nvSpPr>
          <p:cNvPr id="2" name="Text Placeholder 3">
            <a:extLst>
              <a:ext uri="{FF2B5EF4-FFF2-40B4-BE49-F238E27FC236}">
                <a16:creationId xmlns:a16="http://schemas.microsoft.com/office/drawing/2014/main" id="{C963E213-E97B-DD68-914D-3A93C108FE43}"/>
              </a:ext>
            </a:extLst>
          </p:cNvPr>
          <p:cNvSpPr>
            <a:spLocks noGrp="1"/>
          </p:cNvSpPr>
          <p:nvPr>
            <p:ph type="body" sz="quarter" idx="12" hasCustomPrompt="1"/>
          </p:nvPr>
        </p:nvSpPr>
        <p:spPr>
          <a:xfrm>
            <a:off x="800100" y="986306"/>
            <a:ext cx="7543800" cy="308459"/>
          </a:xfrm>
        </p:spPr>
        <p:txBody>
          <a:bodyPr lIns="0" tIns="0" rIns="0" bIns="0">
            <a:noAutofit/>
          </a:bodyPr>
          <a:lstStyle>
            <a:lvl1pPr marL="0" indent="0">
              <a:lnSpc>
                <a:spcPct val="100000"/>
              </a:lnSpc>
              <a:buNone/>
              <a:defRPr sz="1500">
                <a:solidFill>
                  <a:schemeClr val="bg1"/>
                </a:solidFill>
              </a:defRPr>
            </a:lvl1pPr>
          </a:lstStyle>
          <a:p>
            <a:pPr lvl="0"/>
            <a:r>
              <a:rPr lang="en-US"/>
              <a:t>Subhead</a:t>
            </a:r>
          </a:p>
        </p:txBody>
      </p:sp>
    </p:spTree>
    <p:extLst>
      <p:ext uri="{BB962C8B-B14F-4D97-AF65-F5344CB8AC3E}">
        <p14:creationId xmlns:p14="http://schemas.microsoft.com/office/powerpoint/2010/main" val="3338193872"/>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ist Long 2">
    <p:bg>
      <p:bgPr>
        <a:gradFill>
          <a:gsLst>
            <a:gs pos="100000">
              <a:srgbClr val="005589"/>
            </a:gs>
            <a:gs pos="0">
              <a:schemeClr val="tx2"/>
            </a:gs>
          </a:gsLst>
          <a:lin ang="5400000" scaled="0"/>
        </a:grad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296523D8-BE11-4DFE-0B07-C950F814D9F5}"/>
              </a:ext>
            </a:extLst>
          </p:cNvPr>
          <p:cNvSpPr/>
          <p:nvPr userDrawn="1"/>
        </p:nvSpPr>
        <p:spPr>
          <a:xfrm>
            <a:off x="943626" y="1601751"/>
            <a:ext cx="7469429" cy="4831081"/>
          </a:xfrm>
          <a:prstGeom prst="roundRect">
            <a:avLst>
              <a:gd name="adj" fmla="val 2647"/>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4" name="Rounded Rectangle 3">
            <a:extLst>
              <a:ext uri="{FF2B5EF4-FFF2-40B4-BE49-F238E27FC236}">
                <a16:creationId xmlns:a16="http://schemas.microsoft.com/office/drawing/2014/main" id="{387CC9C6-D8E4-6AC8-B09D-67B35115CC9D}"/>
              </a:ext>
            </a:extLst>
          </p:cNvPr>
          <p:cNvSpPr/>
          <p:nvPr userDrawn="1"/>
        </p:nvSpPr>
        <p:spPr>
          <a:xfrm>
            <a:off x="771527" y="1524000"/>
            <a:ext cx="7572375" cy="4831081"/>
          </a:xfrm>
          <a:prstGeom prst="roundRect">
            <a:avLst>
              <a:gd name="adj" fmla="val 2647"/>
            </a:avLst>
          </a:prstGeom>
          <a:gradFill>
            <a:gsLst>
              <a:gs pos="100000">
                <a:srgbClr val="022840"/>
              </a:gs>
              <a:gs pos="0">
                <a:srgbClr val="051923"/>
              </a:gs>
            </a:gsLst>
            <a:lin ang="5400000" scaled="0"/>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3" name="Subtitle 2"/>
          <p:cNvSpPr>
            <a:spLocks noGrp="1"/>
          </p:cNvSpPr>
          <p:nvPr>
            <p:ph type="subTitle" idx="1" hasCustomPrompt="1"/>
          </p:nvPr>
        </p:nvSpPr>
        <p:spPr>
          <a:xfrm>
            <a:off x="937261" y="1790699"/>
            <a:ext cx="7269481" cy="4411981"/>
          </a:xfrm>
        </p:spPr>
        <p:txBody>
          <a:bodyPr lIns="0" tIns="0" rIns="0" bIns="0" anchor="ctr" anchorCtr="0">
            <a:noAutofit/>
          </a:bodyPr>
          <a:lstStyle>
            <a:lvl1pPr marL="385754" indent="-385754" algn="l">
              <a:lnSpc>
                <a:spcPct val="100000"/>
              </a:lnSpc>
              <a:spcBef>
                <a:spcPts val="0"/>
              </a:spcBef>
              <a:spcAft>
                <a:spcPts val="750"/>
              </a:spcAft>
              <a:buClr>
                <a:srgbClr val="00AEEF"/>
              </a:buClr>
              <a:buFont typeface="+mj-lt"/>
              <a:buAutoNum type="arabicPeriod"/>
              <a:defRPr sz="2100">
                <a:solidFill>
                  <a:schemeClr val="bg1"/>
                </a:solidFill>
                <a:latin typeface="Arial" panose="020B0604020202020204" pitchFamily="34" charset="0"/>
                <a:cs typeface="Arial" panose="020B0604020202020204" pitchFamily="34" charset="0"/>
              </a:defRPr>
            </a:lvl1pPr>
            <a:lvl2pPr marL="342892" indent="0" algn="l">
              <a:buNone/>
              <a:defRPr sz="1500">
                <a:solidFill>
                  <a:schemeClr val="bg1"/>
                </a:solidFill>
              </a:defRPr>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List or Text</a:t>
            </a:r>
          </a:p>
          <a:p>
            <a:pPr lvl="1"/>
            <a:r>
              <a:rPr lang="en-US"/>
              <a:t>Sub text goes here</a:t>
            </a:r>
          </a:p>
        </p:txBody>
      </p:sp>
      <p:sp>
        <p:nvSpPr>
          <p:cNvPr id="5" name="Title 10">
            <a:extLst>
              <a:ext uri="{FF2B5EF4-FFF2-40B4-BE49-F238E27FC236}">
                <a16:creationId xmlns:a16="http://schemas.microsoft.com/office/drawing/2014/main" id="{6F0EF265-56C2-A7BB-73B7-702C1DAED449}"/>
              </a:ext>
            </a:extLst>
          </p:cNvPr>
          <p:cNvSpPr>
            <a:spLocks noGrp="1"/>
          </p:cNvSpPr>
          <p:nvPr>
            <p:ph type="title" hasCustomPrompt="1"/>
          </p:nvPr>
        </p:nvSpPr>
        <p:spPr>
          <a:xfrm>
            <a:off x="800100" y="414276"/>
            <a:ext cx="7543800" cy="538227"/>
          </a:xfrm>
        </p:spPr>
        <p:txBody>
          <a:bodyPr lIns="0" tIns="0" rIns="0" bIns="0" anchor="t" anchorCtr="0">
            <a:noAutofit/>
          </a:bodyPr>
          <a:lstStyle>
            <a:lvl1pPr>
              <a:lnSpc>
                <a:spcPct val="100000"/>
              </a:lnSpc>
              <a:defRPr sz="2400" b="1">
                <a:solidFill>
                  <a:schemeClr val="bg1"/>
                </a:solidFill>
              </a:defRPr>
            </a:lvl1pPr>
          </a:lstStyle>
          <a:p>
            <a:r>
              <a:rPr lang="en-US"/>
              <a:t>Title Goes Here</a:t>
            </a:r>
          </a:p>
        </p:txBody>
      </p:sp>
      <p:sp>
        <p:nvSpPr>
          <p:cNvPr id="9" name="Text Placeholder 30">
            <a:extLst>
              <a:ext uri="{FF2B5EF4-FFF2-40B4-BE49-F238E27FC236}">
                <a16:creationId xmlns:a16="http://schemas.microsoft.com/office/drawing/2014/main" id="{7ECF4134-4150-27A6-4D29-75D7511E549F}"/>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
        <p:nvSpPr>
          <p:cNvPr id="8" name="Text Placeholder 3">
            <a:extLst>
              <a:ext uri="{FF2B5EF4-FFF2-40B4-BE49-F238E27FC236}">
                <a16:creationId xmlns:a16="http://schemas.microsoft.com/office/drawing/2014/main" id="{EE244301-1EBF-8164-E505-5F356B1A462A}"/>
              </a:ext>
            </a:extLst>
          </p:cNvPr>
          <p:cNvSpPr>
            <a:spLocks noGrp="1"/>
          </p:cNvSpPr>
          <p:nvPr>
            <p:ph type="body" sz="quarter" idx="12" hasCustomPrompt="1"/>
          </p:nvPr>
        </p:nvSpPr>
        <p:spPr>
          <a:xfrm>
            <a:off x="800100" y="986306"/>
            <a:ext cx="7543800" cy="308459"/>
          </a:xfrm>
        </p:spPr>
        <p:txBody>
          <a:bodyPr lIns="0" tIns="0" rIns="0" bIns="0">
            <a:noAutofit/>
          </a:bodyPr>
          <a:lstStyle>
            <a:lvl1pPr marL="0" indent="0">
              <a:lnSpc>
                <a:spcPct val="100000"/>
              </a:lnSpc>
              <a:buNone/>
              <a:defRPr sz="1500">
                <a:solidFill>
                  <a:schemeClr val="bg1"/>
                </a:solidFill>
              </a:defRPr>
            </a:lvl1pPr>
          </a:lstStyle>
          <a:p>
            <a:pPr lvl="0"/>
            <a:r>
              <a:rPr lang="en-US"/>
              <a:t>Subhead</a:t>
            </a:r>
          </a:p>
        </p:txBody>
      </p:sp>
    </p:spTree>
    <p:extLst>
      <p:ext uri="{BB962C8B-B14F-4D97-AF65-F5344CB8AC3E}">
        <p14:creationId xmlns:p14="http://schemas.microsoft.com/office/powerpoint/2010/main" val="3527703860"/>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p">
    <p:bg>
      <p:bgPr>
        <a:gradFill>
          <a:gsLst>
            <a:gs pos="11000">
              <a:srgbClr val="0582CA"/>
            </a:gs>
            <a:gs pos="91000">
              <a:srgbClr val="004D7C"/>
            </a:gs>
          </a:gsLst>
          <a:lin ang="5400000" scaled="0"/>
        </a:grad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DE1F2D6-0DA6-5B1C-5938-85CDB2DE1136}"/>
              </a:ext>
            </a:extLst>
          </p:cNvPr>
          <p:cNvSpPr/>
          <p:nvPr userDrawn="1"/>
        </p:nvSpPr>
        <p:spPr>
          <a:xfrm>
            <a:off x="932583" y="1570529"/>
            <a:ext cx="7469429" cy="4857957"/>
          </a:xfrm>
          <a:prstGeom prst="roundRect">
            <a:avLst>
              <a:gd name="adj" fmla="val 2647"/>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5" name="Title 10">
            <a:extLst>
              <a:ext uri="{FF2B5EF4-FFF2-40B4-BE49-F238E27FC236}">
                <a16:creationId xmlns:a16="http://schemas.microsoft.com/office/drawing/2014/main" id="{6F0EF265-56C2-A7BB-73B7-702C1DAED449}"/>
              </a:ext>
            </a:extLst>
          </p:cNvPr>
          <p:cNvSpPr>
            <a:spLocks noGrp="1"/>
          </p:cNvSpPr>
          <p:nvPr>
            <p:ph type="title" hasCustomPrompt="1"/>
          </p:nvPr>
        </p:nvSpPr>
        <p:spPr>
          <a:xfrm>
            <a:off x="800100" y="414276"/>
            <a:ext cx="7543800" cy="538227"/>
          </a:xfrm>
        </p:spPr>
        <p:txBody>
          <a:bodyPr lIns="0" tIns="0" rIns="0" bIns="0" anchor="t" anchorCtr="0">
            <a:noAutofit/>
          </a:bodyPr>
          <a:lstStyle>
            <a:lvl1pPr>
              <a:lnSpc>
                <a:spcPct val="100000"/>
              </a:lnSpc>
              <a:defRPr sz="2400" b="1">
                <a:solidFill>
                  <a:schemeClr val="bg1"/>
                </a:solidFill>
              </a:defRPr>
            </a:lvl1pPr>
          </a:lstStyle>
          <a:p>
            <a:r>
              <a:rPr lang="en-US"/>
              <a:t>Map Title</a:t>
            </a:r>
          </a:p>
        </p:txBody>
      </p:sp>
      <p:sp>
        <p:nvSpPr>
          <p:cNvPr id="9" name="Text Placeholder 30">
            <a:extLst>
              <a:ext uri="{FF2B5EF4-FFF2-40B4-BE49-F238E27FC236}">
                <a16:creationId xmlns:a16="http://schemas.microsoft.com/office/drawing/2014/main" id="{7ECF4134-4150-27A6-4D29-75D7511E549F}"/>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
        <p:nvSpPr>
          <p:cNvPr id="2" name="Text Placeholder 3">
            <a:extLst>
              <a:ext uri="{FF2B5EF4-FFF2-40B4-BE49-F238E27FC236}">
                <a16:creationId xmlns:a16="http://schemas.microsoft.com/office/drawing/2014/main" id="{67D8CA2E-01A5-AB93-2BD0-59923FA84508}"/>
              </a:ext>
            </a:extLst>
          </p:cNvPr>
          <p:cNvSpPr>
            <a:spLocks noGrp="1"/>
          </p:cNvSpPr>
          <p:nvPr>
            <p:ph type="body" sz="quarter" idx="12" hasCustomPrompt="1"/>
          </p:nvPr>
        </p:nvSpPr>
        <p:spPr>
          <a:xfrm>
            <a:off x="800100" y="986306"/>
            <a:ext cx="7543800" cy="308459"/>
          </a:xfrm>
        </p:spPr>
        <p:txBody>
          <a:bodyPr lIns="0" tIns="0" rIns="0" bIns="0">
            <a:noAutofit/>
          </a:bodyPr>
          <a:lstStyle>
            <a:lvl1pPr marL="0" indent="0">
              <a:lnSpc>
                <a:spcPct val="100000"/>
              </a:lnSpc>
              <a:buNone/>
              <a:defRPr sz="1500">
                <a:solidFill>
                  <a:schemeClr val="bg1"/>
                </a:solidFill>
              </a:defRPr>
            </a:lvl1pPr>
          </a:lstStyle>
          <a:p>
            <a:pPr lvl="0"/>
            <a:r>
              <a:rPr lang="en-US"/>
              <a:t>Subhead</a:t>
            </a:r>
          </a:p>
        </p:txBody>
      </p:sp>
      <p:sp>
        <p:nvSpPr>
          <p:cNvPr id="14" name="Rounded Rectangle 13">
            <a:extLst>
              <a:ext uri="{FF2B5EF4-FFF2-40B4-BE49-F238E27FC236}">
                <a16:creationId xmlns:a16="http://schemas.microsoft.com/office/drawing/2014/main" id="{5C311D59-C29D-D80C-7CBF-4D3FBD0BC9F0}"/>
              </a:ext>
            </a:extLst>
          </p:cNvPr>
          <p:cNvSpPr/>
          <p:nvPr userDrawn="1"/>
        </p:nvSpPr>
        <p:spPr>
          <a:xfrm>
            <a:off x="771527" y="1430171"/>
            <a:ext cx="7572375" cy="4924911"/>
          </a:xfrm>
          <a:prstGeom prst="roundRect">
            <a:avLst>
              <a:gd name="adj" fmla="val 264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6" name="Picture Placeholder 5">
            <a:extLst>
              <a:ext uri="{FF2B5EF4-FFF2-40B4-BE49-F238E27FC236}">
                <a16:creationId xmlns:a16="http://schemas.microsoft.com/office/drawing/2014/main" id="{017CC10C-93A7-A23F-FC5E-4EE4C3E7EAB9}"/>
              </a:ext>
            </a:extLst>
          </p:cNvPr>
          <p:cNvSpPr>
            <a:spLocks noGrp="1"/>
          </p:cNvSpPr>
          <p:nvPr>
            <p:ph type="pic" sz="quarter" idx="18"/>
          </p:nvPr>
        </p:nvSpPr>
        <p:spPr>
          <a:xfrm>
            <a:off x="1054529" y="1546160"/>
            <a:ext cx="7034943" cy="4678178"/>
          </a:xfrm>
        </p:spPr>
        <p:txBody>
          <a:bodyPr/>
          <a:lstStyle/>
          <a:p>
            <a:endParaRPr lang="en-US"/>
          </a:p>
        </p:txBody>
      </p:sp>
    </p:spTree>
    <p:extLst>
      <p:ext uri="{BB962C8B-B14F-4D97-AF65-F5344CB8AC3E}">
        <p14:creationId xmlns:p14="http://schemas.microsoft.com/office/powerpoint/2010/main" val="2866650390"/>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id 2x2">
    <p:bg>
      <p:bgPr>
        <a:gradFill>
          <a:gsLst>
            <a:gs pos="44000">
              <a:srgbClr val="005C94"/>
            </a:gs>
            <a:gs pos="100000">
              <a:schemeClr val="tx2"/>
            </a:gs>
          </a:gsLst>
          <a:lin ang="5400000" scaled="1"/>
        </a:gradFill>
        <a:effectLst/>
      </p:bgPr>
    </p:bg>
    <p:spTree>
      <p:nvGrpSpPr>
        <p:cNvPr id="1" name=""/>
        <p:cNvGrpSpPr/>
        <p:nvPr/>
      </p:nvGrpSpPr>
      <p:grpSpPr>
        <a:xfrm>
          <a:off x="0" y="0"/>
          <a:ext cx="0" cy="0"/>
          <a:chOff x="0" y="0"/>
          <a:chExt cx="0" cy="0"/>
        </a:xfrm>
      </p:grpSpPr>
      <p:sp>
        <p:nvSpPr>
          <p:cNvPr id="86" name="Freeform 85">
            <a:extLst>
              <a:ext uri="{FF2B5EF4-FFF2-40B4-BE49-F238E27FC236}">
                <a16:creationId xmlns:a16="http://schemas.microsoft.com/office/drawing/2014/main" id="{06DDFAE9-78DF-399E-2329-41ACE177AB17}"/>
              </a:ext>
            </a:extLst>
          </p:cNvPr>
          <p:cNvSpPr/>
          <p:nvPr userDrawn="1"/>
        </p:nvSpPr>
        <p:spPr>
          <a:xfrm rot="5400000" flipH="1">
            <a:off x="4860758" y="-288758"/>
            <a:ext cx="3994485" cy="4571999"/>
          </a:xfrm>
          <a:custGeom>
            <a:avLst/>
            <a:gdLst>
              <a:gd name="connsiteX0" fmla="*/ 4959260 w 8948554"/>
              <a:gd name="connsiteY0" fmla="*/ 0 h 6858001"/>
              <a:gd name="connsiteX1" fmla="*/ 8948554 w 8948554"/>
              <a:gd name="connsiteY1" fmla="*/ 0 h 6858001"/>
              <a:gd name="connsiteX2" fmla="*/ 8948554 w 8948554"/>
              <a:gd name="connsiteY2" fmla="*/ 6858000 h 6858001"/>
              <a:gd name="connsiteX3" fmla="*/ 5819872 w 8948554"/>
              <a:gd name="connsiteY3" fmla="*/ 6858000 h 6858001"/>
              <a:gd name="connsiteX4" fmla="*/ 5819872 w 8948554"/>
              <a:gd name="connsiteY4" fmla="*/ 6858001 h 6858001"/>
              <a:gd name="connsiteX5" fmla="*/ 1721077 w 8948554"/>
              <a:gd name="connsiteY5" fmla="*/ 6858001 h 6858001"/>
              <a:gd name="connsiteX6" fmla="*/ 1609183 w 8948554"/>
              <a:gd name="connsiteY6" fmla="*/ 6762677 h 6858001"/>
              <a:gd name="connsiteX7" fmla="*/ 0 w 8948554"/>
              <a:gd name="connsiteY7" fmla="*/ 3379809 h 6858001"/>
              <a:gd name="connsiteX8" fmla="*/ 1414490 w 8948554"/>
              <a:gd name="connsiteY8" fmla="*/ 179496 h 6858001"/>
              <a:gd name="connsiteX9" fmla="*/ 1605918 w 8948554"/>
              <a:gd name="connsiteY9" fmla="*/ 1 h 6858001"/>
              <a:gd name="connsiteX10" fmla="*/ 4959260 w 8948554"/>
              <a:gd name="connsiteY10"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8554" h="6858001">
                <a:moveTo>
                  <a:pt x="4959260" y="0"/>
                </a:moveTo>
                <a:lnTo>
                  <a:pt x="8948554" y="0"/>
                </a:lnTo>
                <a:lnTo>
                  <a:pt x="8948554" y="6858000"/>
                </a:lnTo>
                <a:lnTo>
                  <a:pt x="5819872" y="6858000"/>
                </a:lnTo>
                <a:lnTo>
                  <a:pt x="5819872" y="6858001"/>
                </a:lnTo>
                <a:lnTo>
                  <a:pt x="1721077" y="6858001"/>
                </a:lnTo>
                <a:lnTo>
                  <a:pt x="1609183" y="6762677"/>
                </a:lnTo>
                <a:cubicBezTo>
                  <a:pt x="609371" y="5869200"/>
                  <a:pt x="0" y="4682305"/>
                  <a:pt x="0" y="3379809"/>
                </a:cubicBezTo>
                <a:cubicBezTo>
                  <a:pt x="0" y="2164147"/>
                  <a:pt x="530829" y="1049185"/>
                  <a:pt x="1414490" y="179496"/>
                </a:cubicBezTo>
                <a:lnTo>
                  <a:pt x="1605918" y="1"/>
                </a:lnTo>
                <a:lnTo>
                  <a:pt x="4959260" y="1"/>
                </a:lnTo>
                <a:close/>
              </a:path>
            </a:pathLst>
          </a:custGeom>
          <a:gradFill>
            <a:gsLst>
              <a:gs pos="0">
                <a:schemeClr val="tx2"/>
              </a:gs>
              <a:gs pos="100000">
                <a:srgbClr val="005C94"/>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14" name="Freeform 13">
            <a:extLst>
              <a:ext uri="{FF2B5EF4-FFF2-40B4-BE49-F238E27FC236}">
                <a16:creationId xmlns:a16="http://schemas.microsoft.com/office/drawing/2014/main" id="{CDF98822-46DD-3B4B-BBF0-B7C77DAF0C98}"/>
              </a:ext>
            </a:extLst>
          </p:cNvPr>
          <p:cNvSpPr/>
          <p:nvPr userDrawn="1"/>
        </p:nvSpPr>
        <p:spPr>
          <a:xfrm flipH="1">
            <a:off x="0" y="1"/>
            <a:ext cx="8241632" cy="6858001"/>
          </a:xfrm>
          <a:custGeom>
            <a:avLst/>
            <a:gdLst>
              <a:gd name="connsiteX0" fmla="*/ 10988842 w 10988842"/>
              <a:gd name="connsiteY0" fmla="*/ 0 h 6858001"/>
              <a:gd name="connsiteX1" fmla="*/ 7106654 w 10988842"/>
              <a:gd name="connsiteY1" fmla="*/ 0 h 6858001"/>
              <a:gd name="connsiteX2" fmla="*/ 7026442 w 10988842"/>
              <a:gd name="connsiteY2" fmla="*/ 0 h 6858001"/>
              <a:gd name="connsiteX3" fmla="*/ 5155588 w 10988842"/>
              <a:gd name="connsiteY3" fmla="*/ 0 h 6858001"/>
              <a:gd name="connsiteX4" fmla="*/ 5055347 w 10988842"/>
              <a:gd name="connsiteY4" fmla="*/ 0 h 6858001"/>
              <a:gd name="connsiteX5" fmla="*/ 2857211 w 10988842"/>
              <a:gd name="connsiteY5" fmla="*/ 0 h 6858001"/>
              <a:gd name="connsiteX6" fmla="*/ 2857211 w 10988842"/>
              <a:gd name="connsiteY6" fmla="*/ 1 h 6858001"/>
              <a:gd name="connsiteX7" fmla="*/ 925228 w 10988842"/>
              <a:gd name="connsiteY7" fmla="*/ 1 h 6858001"/>
              <a:gd name="connsiteX8" fmla="*/ 814939 w 10988842"/>
              <a:gd name="connsiteY8" fmla="*/ 179496 h 6858001"/>
              <a:gd name="connsiteX9" fmla="*/ 0 w 10988842"/>
              <a:gd name="connsiteY9" fmla="*/ 3379809 h 6858001"/>
              <a:gd name="connsiteX10" fmla="*/ 927109 w 10988842"/>
              <a:gd name="connsiteY10" fmla="*/ 6762677 h 6858001"/>
              <a:gd name="connsiteX11" fmla="*/ 991575 w 10988842"/>
              <a:gd name="connsiteY11" fmla="*/ 6858001 h 6858001"/>
              <a:gd name="connsiteX12" fmla="*/ 3353040 w 10988842"/>
              <a:gd name="connsiteY12" fmla="*/ 6858001 h 6858001"/>
              <a:gd name="connsiteX13" fmla="*/ 3353040 w 10988842"/>
              <a:gd name="connsiteY13" fmla="*/ 6858000 h 6858001"/>
              <a:gd name="connsiteX14" fmla="*/ 5055347 w 10988842"/>
              <a:gd name="connsiteY14" fmla="*/ 6858000 h 6858001"/>
              <a:gd name="connsiteX15" fmla="*/ 5155588 w 10988842"/>
              <a:gd name="connsiteY15" fmla="*/ 6858000 h 6858001"/>
              <a:gd name="connsiteX16" fmla="*/ 7026442 w 10988842"/>
              <a:gd name="connsiteY16" fmla="*/ 6858000 h 6858001"/>
              <a:gd name="connsiteX17" fmla="*/ 7106654 w 10988842"/>
              <a:gd name="connsiteY17" fmla="*/ 6858000 h 6858001"/>
              <a:gd name="connsiteX18" fmla="*/ 10988842 w 10988842"/>
              <a:gd name="connsiteY18"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88842" h="6858001">
                <a:moveTo>
                  <a:pt x="10988842" y="0"/>
                </a:moveTo>
                <a:lnTo>
                  <a:pt x="7106654" y="0"/>
                </a:lnTo>
                <a:lnTo>
                  <a:pt x="7026442" y="0"/>
                </a:lnTo>
                <a:lnTo>
                  <a:pt x="5155588" y="0"/>
                </a:lnTo>
                <a:lnTo>
                  <a:pt x="5055347" y="0"/>
                </a:lnTo>
                <a:lnTo>
                  <a:pt x="2857211" y="0"/>
                </a:lnTo>
                <a:lnTo>
                  <a:pt x="2857211" y="1"/>
                </a:lnTo>
                <a:lnTo>
                  <a:pt x="925228" y="1"/>
                </a:lnTo>
                <a:lnTo>
                  <a:pt x="814939" y="179496"/>
                </a:lnTo>
                <a:cubicBezTo>
                  <a:pt x="305830" y="1049185"/>
                  <a:pt x="0" y="2164147"/>
                  <a:pt x="0" y="3379809"/>
                </a:cubicBezTo>
                <a:cubicBezTo>
                  <a:pt x="0" y="4682305"/>
                  <a:pt x="351081" y="5869200"/>
                  <a:pt x="927109" y="6762677"/>
                </a:cubicBezTo>
                <a:lnTo>
                  <a:pt x="991575" y="6858001"/>
                </a:lnTo>
                <a:lnTo>
                  <a:pt x="3353040" y="6858001"/>
                </a:lnTo>
                <a:lnTo>
                  <a:pt x="3353040" y="6858000"/>
                </a:lnTo>
                <a:lnTo>
                  <a:pt x="5055347" y="6858000"/>
                </a:lnTo>
                <a:lnTo>
                  <a:pt x="5155588" y="6858000"/>
                </a:lnTo>
                <a:lnTo>
                  <a:pt x="7026442" y="6858000"/>
                </a:lnTo>
                <a:lnTo>
                  <a:pt x="7106654" y="6858000"/>
                </a:lnTo>
                <a:lnTo>
                  <a:pt x="10988842" y="6858000"/>
                </a:lnTo>
                <a:close/>
              </a:path>
            </a:pathLst>
          </a:custGeom>
          <a:gradFill>
            <a:gsLst>
              <a:gs pos="0">
                <a:srgbClr val="051923"/>
              </a:gs>
              <a:gs pos="100000">
                <a:srgbClr val="003554"/>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4" name="Rounded Rectangle 3">
            <a:extLst>
              <a:ext uri="{FF2B5EF4-FFF2-40B4-BE49-F238E27FC236}">
                <a16:creationId xmlns:a16="http://schemas.microsoft.com/office/drawing/2014/main" id="{7DAAFAD0-036C-E6CE-5D51-7924BD4AD9BF}"/>
              </a:ext>
            </a:extLst>
          </p:cNvPr>
          <p:cNvSpPr/>
          <p:nvPr userDrawn="1"/>
        </p:nvSpPr>
        <p:spPr>
          <a:xfrm>
            <a:off x="3918387" y="751611"/>
            <a:ext cx="2936794" cy="2584715"/>
          </a:xfrm>
          <a:prstGeom prst="roundRect">
            <a:avLst>
              <a:gd name="adj" fmla="val 2647"/>
            </a:avLst>
          </a:prstGeom>
          <a:noFill/>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6" name="Rounded Rectangle 15">
            <a:extLst>
              <a:ext uri="{FF2B5EF4-FFF2-40B4-BE49-F238E27FC236}">
                <a16:creationId xmlns:a16="http://schemas.microsoft.com/office/drawing/2014/main" id="{D805361B-4CA7-ADCB-6872-2635D5C3EE36}"/>
              </a:ext>
            </a:extLst>
          </p:cNvPr>
          <p:cNvSpPr/>
          <p:nvPr userDrawn="1"/>
        </p:nvSpPr>
        <p:spPr>
          <a:xfrm>
            <a:off x="893532" y="751610"/>
            <a:ext cx="2936794" cy="2584715"/>
          </a:xfrm>
          <a:prstGeom prst="roundRect">
            <a:avLst>
              <a:gd name="adj" fmla="val 2647"/>
            </a:avLst>
          </a:prstGeom>
          <a:noFill/>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7" name="Rounded Rectangle 16">
            <a:extLst>
              <a:ext uri="{FF2B5EF4-FFF2-40B4-BE49-F238E27FC236}">
                <a16:creationId xmlns:a16="http://schemas.microsoft.com/office/drawing/2014/main" id="{DC8BF1EC-0482-89A6-D0EF-D9B8F4E181A2}"/>
              </a:ext>
            </a:extLst>
          </p:cNvPr>
          <p:cNvSpPr/>
          <p:nvPr userDrawn="1"/>
        </p:nvSpPr>
        <p:spPr>
          <a:xfrm>
            <a:off x="3918387" y="3453736"/>
            <a:ext cx="2936794" cy="2584715"/>
          </a:xfrm>
          <a:prstGeom prst="roundRect">
            <a:avLst>
              <a:gd name="adj" fmla="val 2647"/>
            </a:avLst>
          </a:prstGeom>
          <a:noFill/>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18" name="Rounded Rectangle 17">
            <a:extLst>
              <a:ext uri="{FF2B5EF4-FFF2-40B4-BE49-F238E27FC236}">
                <a16:creationId xmlns:a16="http://schemas.microsoft.com/office/drawing/2014/main" id="{AFAA26D8-B95B-03F1-54A3-A3C324B571FB}"/>
              </a:ext>
            </a:extLst>
          </p:cNvPr>
          <p:cNvSpPr/>
          <p:nvPr userDrawn="1"/>
        </p:nvSpPr>
        <p:spPr>
          <a:xfrm>
            <a:off x="893532" y="3453735"/>
            <a:ext cx="2936794" cy="2584715"/>
          </a:xfrm>
          <a:prstGeom prst="roundRect">
            <a:avLst>
              <a:gd name="adj" fmla="val 2647"/>
            </a:avLst>
          </a:prstGeom>
          <a:noFill/>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p>
        </p:txBody>
      </p:sp>
      <p:sp>
        <p:nvSpPr>
          <p:cNvPr id="2" name="Text Placeholder 30">
            <a:extLst>
              <a:ext uri="{FF2B5EF4-FFF2-40B4-BE49-F238E27FC236}">
                <a16:creationId xmlns:a16="http://schemas.microsoft.com/office/drawing/2014/main" id="{3220EC10-A907-E427-6F5E-C1AB6AEF1D2B}"/>
              </a:ext>
            </a:extLst>
          </p:cNvPr>
          <p:cNvSpPr>
            <a:spLocks noGrp="1"/>
          </p:cNvSpPr>
          <p:nvPr>
            <p:ph type="body" sz="quarter" idx="17" hasCustomPrompt="1"/>
          </p:nvPr>
        </p:nvSpPr>
        <p:spPr>
          <a:xfrm>
            <a:off x="810846" y="6510583"/>
            <a:ext cx="7533054" cy="255852"/>
          </a:xfrm>
        </p:spPr>
        <p:txBody>
          <a:bodyPr rIns="0">
            <a:normAutofit/>
          </a:bodyPr>
          <a:lstStyle>
            <a:lvl1pPr algn="r">
              <a:defRPr sz="900">
                <a:solidFill>
                  <a:schemeClr val="bg1"/>
                </a:solidFill>
              </a:defRPr>
            </a:lvl1pPr>
          </a:lstStyle>
          <a:p>
            <a:pPr lvl="0"/>
            <a:r>
              <a:rPr lang="en-US"/>
              <a:t>Source: XYZ</a:t>
            </a:r>
          </a:p>
        </p:txBody>
      </p:sp>
    </p:spTree>
    <p:extLst>
      <p:ext uri="{BB962C8B-B14F-4D97-AF65-F5344CB8AC3E}">
        <p14:creationId xmlns:p14="http://schemas.microsoft.com/office/powerpoint/2010/main" val="1012240113"/>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Plain 1">
    <p:bg>
      <p:bgPr>
        <a:gradFill>
          <a:gsLst>
            <a:gs pos="0">
              <a:srgbClr val="051923"/>
            </a:gs>
            <a:gs pos="100000">
              <a:srgbClr val="003554"/>
            </a:gs>
          </a:gsLst>
          <a:lin ang="5400000" scaled="1"/>
        </a:gradFill>
        <a:effectLst/>
      </p:bgPr>
    </p:bg>
    <p:spTree>
      <p:nvGrpSpPr>
        <p:cNvPr id="1" name=""/>
        <p:cNvGrpSpPr/>
        <p:nvPr/>
      </p:nvGrpSpPr>
      <p:grpSpPr>
        <a:xfrm>
          <a:off x="0" y="0"/>
          <a:ext cx="0" cy="0"/>
          <a:chOff x="0" y="0"/>
          <a:chExt cx="0" cy="0"/>
        </a:xfrm>
      </p:grpSpPr>
      <p:pic>
        <p:nvPicPr>
          <p:cNvPr id="2" name="Google Shape;173;p44">
            <a:extLst>
              <a:ext uri="{FF2B5EF4-FFF2-40B4-BE49-F238E27FC236}">
                <a16:creationId xmlns:a16="http://schemas.microsoft.com/office/drawing/2014/main" id="{664C5DC9-0510-7D21-530D-537270E44DF4}"/>
              </a:ext>
            </a:extLst>
          </p:cNvPr>
          <p:cNvPicPr preferRelativeResize="0"/>
          <p:nvPr userDrawn="1"/>
        </p:nvPicPr>
        <p:blipFill rotWithShape="1">
          <a:blip r:embed="rId2">
            <a:alphaModFix/>
          </a:blip>
          <a:srcRect l="4278" t="5668" b="-1"/>
          <a:stretch/>
        </p:blipFill>
        <p:spPr>
          <a:xfrm>
            <a:off x="1" y="3"/>
            <a:ext cx="9144003" cy="6857999"/>
          </a:xfrm>
          <a:prstGeom prst="rect">
            <a:avLst/>
          </a:prstGeom>
          <a:noFill/>
          <a:ln>
            <a:noFill/>
          </a:ln>
        </p:spPr>
      </p:pic>
      <p:sp>
        <p:nvSpPr>
          <p:cNvPr id="3" name="Google Shape;174;p44">
            <a:extLst>
              <a:ext uri="{FF2B5EF4-FFF2-40B4-BE49-F238E27FC236}">
                <a16:creationId xmlns:a16="http://schemas.microsoft.com/office/drawing/2014/main" id="{6D8B26E3-DF43-FFD9-D8BF-06CBF0941503}"/>
              </a:ext>
            </a:extLst>
          </p:cNvPr>
          <p:cNvSpPr/>
          <p:nvPr userDrawn="1"/>
        </p:nvSpPr>
        <p:spPr>
          <a:xfrm>
            <a:off x="0" y="3"/>
            <a:ext cx="9144000" cy="6857999"/>
          </a:xfrm>
          <a:prstGeom prst="rect">
            <a:avLst/>
          </a:prstGeom>
          <a:solidFill>
            <a:srgbClr val="003554">
              <a:alpha val="88627"/>
            </a:srgbClr>
          </a:solidFill>
          <a:ln>
            <a:noFill/>
          </a:ln>
        </p:spPr>
        <p:txBody>
          <a:bodyPr spcFirstLastPara="1" wrap="square" lIns="91425" tIns="91425" rIns="91425" bIns="91425" anchor="ctr" anchorCtr="0">
            <a:noAutofit/>
          </a:bodyPr>
          <a:lstStyle/>
          <a:p>
            <a:pPr algn="ctr"/>
            <a:endParaRPr sz="1800"/>
          </a:p>
        </p:txBody>
      </p:sp>
      <p:sp>
        <p:nvSpPr>
          <p:cNvPr id="12" name="Text Placeholder 4">
            <a:extLst>
              <a:ext uri="{FF2B5EF4-FFF2-40B4-BE49-F238E27FC236}">
                <a16:creationId xmlns:a16="http://schemas.microsoft.com/office/drawing/2014/main" id="{A8053696-BA29-3528-3487-AFB507500D77}"/>
              </a:ext>
            </a:extLst>
          </p:cNvPr>
          <p:cNvSpPr>
            <a:spLocks noGrp="1"/>
          </p:cNvSpPr>
          <p:nvPr>
            <p:ph type="body" sz="quarter" idx="10" hasCustomPrompt="1"/>
          </p:nvPr>
        </p:nvSpPr>
        <p:spPr>
          <a:xfrm>
            <a:off x="3189925" y="2703019"/>
            <a:ext cx="4610100" cy="879336"/>
          </a:xfrm>
        </p:spPr>
        <p:txBody>
          <a:bodyPr anchor="ctr">
            <a:normAutofit/>
          </a:bodyPr>
          <a:lstStyle>
            <a:lvl1pPr algn="l">
              <a:lnSpc>
                <a:spcPct val="100000"/>
              </a:lnSpc>
              <a:defRPr sz="3600" b="1">
                <a:solidFill>
                  <a:schemeClr val="bg1"/>
                </a:solidFill>
              </a:defRPr>
            </a:lvl1pPr>
          </a:lstStyle>
          <a:p>
            <a:pPr lvl="0"/>
            <a:r>
              <a:rPr lang="en-US"/>
              <a:t>Title Goes Here</a:t>
            </a:r>
          </a:p>
        </p:txBody>
      </p:sp>
      <p:sp>
        <p:nvSpPr>
          <p:cNvPr id="13" name="Text Placeholder 4">
            <a:extLst>
              <a:ext uri="{FF2B5EF4-FFF2-40B4-BE49-F238E27FC236}">
                <a16:creationId xmlns:a16="http://schemas.microsoft.com/office/drawing/2014/main" id="{31858F1B-51A1-AFC7-D4B6-0561BC600DEA}"/>
              </a:ext>
            </a:extLst>
          </p:cNvPr>
          <p:cNvSpPr>
            <a:spLocks noGrp="1"/>
          </p:cNvSpPr>
          <p:nvPr>
            <p:ph type="body" sz="quarter" idx="11" hasCustomPrompt="1"/>
          </p:nvPr>
        </p:nvSpPr>
        <p:spPr>
          <a:xfrm>
            <a:off x="3189925" y="3582356"/>
            <a:ext cx="4610100" cy="494027"/>
          </a:xfrm>
        </p:spPr>
        <p:txBody>
          <a:bodyPr anchor="ctr">
            <a:normAutofit/>
          </a:bodyPr>
          <a:lstStyle>
            <a:lvl1pPr algn="l">
              <a:defRPr sz="2100" b="0">
                <a:solidFill>
                  <a:schemeClr val="accent4"/>
                </a:solidFill>
              </a:defRPr>
            </a:lvl1pPr>
          </a:lstStyle>
          <a:p>
            <a:pPr lvl="0"/>
            <a:r>
              <a:rPr lang="en-US"/>
              <a:t>Subtitle Goes Here</a:t>
            </a:r>
          </a:p>
        </p:txBody>
      </p:sp>
      <p:sp>
        <p:nvSpPr>
          <p:cNvPr id="18" name="Text Placeholder 4">
            <a:extLst>
              <a:ext uri="{FF2B5EF4-FFF2-40B4-BE49-F238E27FC236}">
                <a16:creationId xmlns:a16="http://schemas.microsoft.com/office/drawing/2014/main" id="{DF984BCA-7BD0-1324-38E9-D340658BFA35}"/>
              </a:ext>
            </a:extLst>
          </p:cNvPr>
          <p:cNvSpPr>
            <a:spLocks noGrp="1"/>
          </p:cNvSpPr>
          <p:nvPr>
            <p:ph type="body" sz="quarter" idx="12" hasCustomPrompt="1"/>
          </p:nvPr>
        </p:nvSpPr>
        <p:spPr>
          <a:xfrm>
            <a:off x="3189925" y="4095989"/>
            <a:ext cx="4610100" cy="497845"/>
          </a:xfrm>
        </p:spPr>
        <p:txBody>
          <a:bodyPr anchor="ctr">
            <a:normAutofit/>
          </a:bodyPr>
          <a:lstStyle>
            <a:lvl1pPr algn="l">
              <a:defRPr sz="2100" b="0">
                <a:solidFill>
                  <a:schemeClr val="bg1"/>
                </a:solidFill>
              </a:defRPr>
            </a:lvl1pPr>
          </a:lstStyle>
          <a:p>
            <a:pPr lvl="0"/>
            <a:r>
              <a:rPr lang="en-US"/>
              <a:t>Month xx, 20xx</a:t>
            </a:r>
          </a:p>
        </p:txBody>
      </p:sp>
      <p:sp>
        <p:nvSpPr>
          <p:cNvPr id="7" name="Picture Placeholder 6">
            <a:extLst>
              <a:ext uri="{FF2B5EF4-FFF2-40B4-BE49-F238E27FC236}">
                <a16:creationId xmlns:a16="http://schemas.microsoft.com/office/drawing/2014/main" id="{884D220C-6221-F7DC-9A99-10E41B449B98}"/>
              </a:ext>
            </a:extLst>
          </p:cNvPr>
          <p:cNvSpPr>
            <a:spLocks noGrp="1"/>
          </p:cNvSpPr>
          <p:nvPr>
            <p:ph type="pic" sz="quarter" idx="19" hasCustomPrompt="1"/>
          </p:nvPr>
        </p:nvSpPr>
        <p:spPr>
          <a:xfrm>
            <a:off x="1343976" y="2420305"/>
            <a:ext cx="1675450" cy="2451100"/>
          </a:xfrm>
        </p:spPr>
        <p:txBody>
          <a:bodyPr/>
          <a:lstStyle>
            <a:lvl1pPr>
              <a:defRPr sz="1500"/>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solidFill>
                  <a:schemeClr val="bg1"/>
                </a:solidFill>
              </a:rPr>
              <a:t>Add vertical blue and white KCM logo here. </a:t>
            </a:r>
          </a:p>
          <a:p>
            <a:endParaRPr lang="en-US"/>
          </a:p>
        </p:txBody>
      </p:sp>
    </p:spTree>
    <p:extLst>
      <p:ext uri="{BB962C8B-B14F-4D97-AF65-F5344CB8AC3E}">
        <p14:creationId xmlns:p14="http://schemas.microsoft.com/office/powerpoint/2010/main" val="594840101"/>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Plain 2">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A8053696-BA29-3528-3487-AFB507500D77}"/>
              </a:ext>
            </a:extLst>
          </p:cNvPr>
          <p:cNvSpPr>
            <a:spLocks noGrp="1"/>
          </p:cNvSpPr>
          <p:nvPr>
            <p:ph type="body" sz="quarter" idx="10" hasCustomPrompt="1"/>
          </p:nvPr>
        </p:nvSpPr>
        <p:spPr>
          <a:xfrm>
            <a:off x="3189925" y="2703019"/>
            <a:ext cx="4610100" cy="879336"/>
          </a:xfrm>
        </p:spPr>
        <p:txBody>
          <a:bodyPr anchor="ctr">
            <a:normAutofit/>
          </a:bodyPr>
          <a:lstStyle>
            <a:lvl1pPr algn="l">
              <a:lnSpc>
                <a:spcPct val="100000"/>
              </a:lnSpc>
              <a:defRPr sz="3600" b="1">
                <a:solidFill>
                  <a:schemeClr val="bg1"/>
                </a:solidFill>
              </a:defRPr>
            </a:lvl1pPr>
          </a:lstStyle>
          <a:p>
            <a:pPr lvl="0"/>
            <a:r>
              <a:rPr lang="en-US"/>
              <a:t>Title Goes Here</a:t>
            </a:r>
          </a:p>
        </p:txBody>
      </p:sp>
      <p:sp>
        <p:nvSpPr>
          <p:cNvPr id="13" name="Text Placeholder 4">
            <a:extLst>
              <a:ext uri="{FF2B5EF4-FFF2-40B4-BE49-F238E27FC236}">
                <a16:creationId xmlns:a16="http://schemas.microsoft.com/office/drawing/2014/main" id="{31858F1B-51A1-AFC7-D4B6-0561BC600DEA}"/>
              </a:ext>
            </a:extLst>
          </p:cNvPr>
          <p:cNvSpPr>
            <a:spLocks noGrp="1"/>
          </p:cNvSpPr>
          <p:nvPr>
            <p:ph type="body" sz="quarter" idx="11" hasCustomPrompt="1"/>
          </p:nvPr>
        </p:nvSpPr>
        <p:spPr>
          <a:xfrm>
            <a:off x="3189925" y="3582356"/>
            <a:ext cx="4610100" cy="494027"/>
          </a:xfrm>
        </p:spPr>
        <p:txBody>
          <a:bodyPr anchor="ctr">
            <a:normAutofit/>
          </a:bodyPr>
          <a:lstStyle>
            <a:lvl1pPr algn="l">
              <a:defRPr sz="2100" b="0">
                <a:solidFill>
                  <a:schemeClr val="accent4"/>
                </a:solidFill>
              </a:defRPr>
            </a:lvl1pPr>
          </a:lstStyle>
          <a:p>
            <a:pPr lvl="0"/>
            <a:r>
              <a:rPr lang="en-US"/>
              <a:t>Subtitle Goes Here</a:t>
            </a:r>
          </a:p>
        </p:txBody>
      </p:sp>
      <p:sp>
        <p:nvSpPr>
          <p:cNvPr id="18" name="Text Placeholder 4">
            <a:extLst>
              <a:ext uri="{FF2B5EF4-FFF2-40B4-BE49-F238E27FC236}">
                <a16:creationId xmlns:a16="http://schemas.microsoft.com/office/drawing/2014/main" id="{DF984BCA-7BD0-1324-38E9-D340658BFA35}"/>
              </a:ext>
            </a:extLst>
          </p:cNvPr>
          <p:cNvSpPr>
            <a:spLocks noGrp="1"/>
          </p:cNvSpPr>
          <p:nvPr>
            <p:ph type="body" sz="quarter" idx="12" hasCustomPrompt="1"/>
          </p:nvPr>
        </p:nvSpPr>
        <p:spPr>
          <a:xfrm>
            <a:off x="3189925" y="4095989"/>
            <a:ext cx="4610100" cy="497845"/>
          </a:xfrm>
        </p:spPr>
        <p:txBody>
          <a:bodyPr anchor="ctr">
            <a:normAutofit/>
          </a:bodyPr>
          <a:lstStyle>
            <a:lvl1pPr algn="l">
              <a:defRPr sz="2100" b="0">
                <a:solidFill>
                  <a:schemeClr val="bg1"/>
                </a:solidFill>
              </a:defRPr>
            </a:lvl1pPr>
          </a:lstStyle>
          <a:p>
            <a:pPr lvl="0"/>
            <a:r>
              <a:rPr lang="en-US"/>
              <a:t>Month xx, 20xx</a:t>
            </a:r>
          </a:p>
        </p:txBody>
      </p:sp>
      <p:sp>
        <p:nvSpPr>
          <p:cNvPr id="7" name="Picture Placeholder 6">
            <a:extLst>
              <a:ext uri="{FF2B5EF4-FFF2-40B4-BE49-F238E27FC236}">
                <a16:creationId xmlns:a16="http://schemas.microsoft.com/office/drawing/2014/main" id="{884D220C-6221-F7DC-9A99-10E41B449B98}"/>
              </a:ext>
            </a:extLst>
          </p:cNvPr>
          <p:cNvSpPr>
            <a:spLocks noGrp="1"/>
          </p:cNvSpPr>
          <p:nvPr>
            <p:ph type="pic" sz="quarter" idx="19" hasCustomPrompt="1"/>
          </p:nvPr>
        </p:nvSpPr>
        <p:spPr>
          <a:xfrm>
            <a:off x="1343976" y="2420305"/>
            <a:ext cx="1675450" cy="2451100"/>
          </a:xfrm>
        </p:spPr>
        <p:txBody>
          <a:bodyPr/>
          <a:lstStyle>
            <a:lvl1pPr>
              <a:defRPr sz="1500"/>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solidFill>
                  <a:schemeClr val="bg1"/>
                </a:solidFill>
              </a:rPr>
              <a:t>Add vertical blue and white KCM logo here. </a:t>
            </a:r>
          </a:p>
          <a:p>
            <a:endParaRPr lang="en-US"/>
          </a:p>
        </p:txBody>
      </p:sp>
      <p:sp>
        <p:nvSpPr>
          <p:cNvPr id="8" name="Text Placeholder 4">
            <a:extLst>
              <a:ext uri="{FF2B5EF4-FFF2-40B4-BE49-F238E27FC236}">
                <a16:creationId xmlns:a16="http://schemas.microsoft.com/office/drawing/2014/main" id="{EA2256F6-6D26-2ADF-82ED-B80F73A5DC27}"/>
              </a:ext>
            </a:extLst>
          </p:cNvPr>
          <p:cNvSpPr>
            <a:spLocks noGrp="1"/>
          </p:cNvSpPr>
          <p:nvPr>
            <p:ph type="body" sz="quarter" idx="18" hasCustomPrompt="1"/>
          </p:nvPr>
        </p:nvSpPr>
        <p:spPr>
          <a:xfrm>
            <a:off x="190711" y="231820"/>
            <a:ext cx="3571665" cy="1025483"/>
          </a:xfrm>
        </p:spPr>
        <p:txBody>
          <a:bodyPr rIns="91440" anchor="ctr">
            <a:noAutofit/>
          </a:bodyPr>
          <a:lstStyle>
            <a:lvl1pPr algn="l">
              <a:defRPr sz="1050" b="0" i="1">
                <a:solidFill>
                  <a:schemeClr val="bg1"/>
                </a:solidFill>
              </a:defRPr>
            </a:lvl1pPr>
          </a:lstStyle>
          <a:p>
            <a:r>
              <a:rPr lang="en-US">
                <a:solidFill>
                  <a:schemeClr val="bg1"/>
                </a:solidFill>
              </a:rPr>
              <a:t>If applicable, add a photo to back layer. Arrange &gt; send to back. Add a square transparent overlay on top of photo with color #003554. Delete this text box when done.</a:t>
            </a:r>
          </a:p>
        </p:txBody>
      </p:sp>
    </p:spTree>
    <p:extLst>
      <p:ext uri="{BB962C8B-B14F-4D97-AF65-F5344CB8AC3E}">
        <p14:creationId xmlns:p14="http://schemas.microsoft.com/office/powerpoint/2010/main" val="1230329937"/>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Plain 3">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pic>
        <p:nvPicPr>
          <p:cNvPr id="5" name="Google Shape;173;p44">
            <a:extLst>
              <a:ext uri="{FF2B5EF4-FFF2-40B4-BE49-F238E27FC236}">
                <a16:creationId xmlns:a16="http://schemas.microsoft.com/office/drawing/2014/main" id="{34612AEB-DD7C-EF34-8D80-468CCB7FC6F2}"/>
              </a:ext>
            </a:extLst>
          </p:cNvPr>
          <p:cNvPicPr preferRelativeResize="0"/>
          <p:nvPr userDrawn="1"/>
        </p:nvPicPr>
        <p:blipFill rotWithShape="1">
          <a:blip r:embed="rId2">
            <a:alphaModFix/>
          </a:blip>
          <a:srcRect l="4278" t="5669" b="17216"/>
          <a:stretch/>
        </p:blipFill>
        <p:spPr>
          <a:xfrm>
            <a:off x="1" y="1"/>
            <a:ext cx="9144003" cy="5606320"/>
          </a:xfrm>
          <a:prstGeom prst="rect">
            <a:avLst/>
          </a:prstGeom>
          <a:noFill/>
          <a:ln>
            <a:noFill/>
          </a:ln>
        </p:spPr>
      </p:pic>
      <p:sp>
        <p:nvSpPr>
          <p:cNvPr id="6" name="Google Shape;174;p44">
            <a:extLst>
              <a:ext uri="{FF2B5EF4-FFF2-40B4-BE49-F238E27FC236}">
                <a16:creationId xmlns:a16="http://schemas.microsoft.com/office/drawing/2014/main" id="{E6EA7A32-EAA6-1885-1CE7-A9CF147C67F6}"/>
              </a:ext>
            </a:extLst>
          </p:cNvPr>
          <p:cNvSpPr/>
          <p:nvPr userDrawn="1"/>
        </p:nvSpPr>
        <p:spPr>
          <a:xfrm>
            <a:off x="-2" y="1"/>
            <a:ext cx="9144003" cy="5606321"/>
          </a:xfrm>
          <a:prstGeom prst="rect">
            <a:avLst/>
          </a:prstGeom>
          <a:solidFill>
            <a:srgbClr val="003554">
              <a:alpha val="88627"/>
            </a:srgbClr>
          </a:solidFill>
          <a:ln>
            <a:noFill/>
          </a:ln>
        </p:spPr>
        <p:txBody>
          <a:bodyPr spcFirstLastPara="1" wrap="square" lIns="91425" tIns="91425" rIns="91425" bIns="91425" anchor="ctr" anchorCtr="0">
            <a:noAutofit/>
          </a:bodyPr>
          <a:lstStyle/>
          <a:p>
            <a:pPr algn="ctr"/>
            <a:endParaRPr sz="1800"/>
          </a:p>
        </p:txBody>
      </p:sp>
      <p:sp>
        <p:nvSpPr>
          <p:cNvPr id="4" name="Rectangle 3">
            <a:extLst>
              <a:ext uri="{FF2B5EF4-FFF2-40B4-BE49-F238E27FC236}">
                <a16:creationId xmlns:a16="http://schemas.microsoft.com/office/drawing/2014/main" id="{DFDD6F23-FF07-4D82-BCC7-B5F1F82F5245}"/>
              </a:ext>
            </a:extLst>
          </p:cNvPr>
          <p:cNvSpPr/>
          <p:nvPr userDrawn="1"/>
        </p:nvSpPr>
        <p:spPr>
          <a:xfrm>
            <a:off x="0" y="5606323"/>
            <a:ext cx="9144000" cy="1251679"/>
          </a:xfrm>
          <a:prstGeom prst="rect">
            <a:avLst/>
          </a:prstGeom>
          <a:gradFill>
            <a:gsLst>
              <a:gs pos="0">
                <a:schemeClr val="tx2"/>
              </a:gs>
              <a:gs pos="100000">
                <a:srgbClr val="004D7C"/>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4">
            <a:extLst>
              <a:ext uri="{FF2B5EF4-FFF2-40B4-BE49-F238E27FC236}">
                <a16:creationId xmlns:a16="http://schemas.microsoft.com/office/drawing/2014/main" id="{08A16E8A-A8ED-F509-37EF-F36D408DC0F5}"/>
              </a:ext>
            </a:extLst>
          </p:cNvPr>
          <p:cNvSpPr>
            <a:spLocks noGrp="1"/>
          </p:cNvSpPr>
          <p:nvPr>
            <p:ph type="body" sz="quarter" idx="10" hasCustomPrompt="1"/>
          </p:nvPr>
        </p:nvSpPr>
        <p:spPr>
          <a:xfrm>
            <a:off x="2266950" y="3281432"/>
            <a:ext cx="4610100" cy="879336"/>
          </a:xfrm>
        </p:spPr>
        <p:txBody>
          <a:bodyPr rIns="0" anchor="ctr">
            <a:normAutofit/>
          </a:bodyPr>
          <a:lstStyle>
            <a:lvl1pPr algn="ctr">
              <a:lnSpc>
                <a:spcPct val="100000"/>
              </a:lnSpc>
              <a:defRPr sz="3600" b="1">
                <a:solidFill>
                  <a:schemeClr val="bg1"/>
                </a:solidFill>
              </a:defRPr>
            </a:lvl1pPr>
          </a:lstStyle>
          <a:p>
            <a:pPr lvl="0"/>
            <a:r>
              <a:rPr lang="en-US"/>
              <a:t>Title Goes Here</a:t>
            </a:r>
          </a:p>
        </p:txBody>
      </p:sp>
      <p:sp>
        <p:nvSpPr>
          <p:cNvPr id="8" name="Text Placeholder 4">
            <a:extLst>
              <a:ext uri="{FF2B5EF4-FFF2-40B4-BE49-F238E27FC236}">
                <a16:creationId xmlns:a16="http://schemas.microsoft.com/office/drawing/2014/main" id="{431BC9DE-E450-A42F-56FF-BD347F840E76}"/>
              </a:ext>
            </a:extLst>
          </p:cNvPr>
          <p:cNvSpPr>
            <a:spLocks noGrp="1"/>
          </p:cNvSpPr>
          <p:nvPr>
            <p:ph type="body" sz="quarter" idx="11" hasCustomPrompt="1"/>
          </p:nvPr>
        </p:nvSpPr>
        <p:spPr>
          <a:xfrm>
            <a:off x="2266950" y="4160770"/>
            <a:ext cx="4610100" cy="494027"/>
          </a:xfrm>
        </p:spPr>
        <p:txBody>
          <a:bodyPr rIns="0" anchor="ctr">
            <a:normAutofit/>
          </a:bodyPr>
          <a:lstStyle>
            <a:lvl1pPr algn="ctr">
              <a:defRPr sz="2100" b="0">
                <a:solidFill>
                  <a:schemeClr val="accent4"/>
                </a:solidFill>
              </a:defRPr>
            </a:lvl1pPr>
          </a:lstStyle>
          <a:p>
            <a:pPr lvl="0"/>
            <a:r>
              <a:rPr lang="en-US"/>
              <a:t>Subtitle Goes Here</a:t>
            </a:r>
          </a:p>
        </p:txBody>
      </p:sp>
      <p:sp>
        <p:nvSpPr>
          <p:cNvPr id="12" name="Text Placeholder 4">
            <a:extLst>
              <a:ext uri="{FF2B5EF4-FFF2-40B4-BE49-F238E27FC236}">
                <a16:creationId xmlns:a16="http://schemas.microsoft.com/office/drawing/2014/main" id="{2DF00813-F5E9-5066-5C30-280AE37F7D5E}"/>
              </a:ext>
            </a:extLst>
          </p:cNvPr>
          <p:cNvSpPr>
            <a:spLocks noGrp="1"/>
          </p:cNvSpPr>
          <p:nvPr>
            <p:ph type="body" sz="quarter" idx="13" hasCustomPrompt="1"/>
          </p:nvPr>
        </p:nvSpPr>
        <p:spPr>
          <a:xfrm>
            <a:off x="2266950" y="5913615"/>
            <a:ext cx="4610100" cy="497845"/>
          </a:xfrm>
        </p:spPr>
        <p:txBody>
          <a:bodyPr rIns="0" anchor="ctr">
            <a:normAutofit/>
          </a:bodyPr>
          <a:lstStyle>
            <a:lvl1pPr algn="ctr">
              <a:defRPr sz="2100" b="0">
                <a:solidFill>
                  <a:schemeClr val="bg1"/>
                </a:solidFill>
              </a:defRPr>
            </a:lvl1pPr>
          </a:lstStyle>
          <a:p>
            <a:pPr lvl="0"/>
            <a:r>
              <a:rPr lang="en-US"/>
              <a:t>Month xx, 20xx</a:t>
            </a:r>
          </a:p>
        </p:txBody>
      </p:sp>
      <p:pic>
        <p:nvPicPr>
          <p:cNvPr id="2" name="Google Shape;146;p40">
            <a:extLst>
              <a:ext uri="{FF2B5EF4-FFF2-40B4-BE49-F238E27FC236}">
                <a16:creationId xmlns:a16="http://schemas.microsoft.com/office/drawing/2014/main" id="{7AEA150A-698C-FFE7-1B85-DE5465E2D8C0}"/>
              </a:ext>
            </a:extLst>
          </p:cNvPr>
          <p:cNvPicPr preferRelativeResize="0"/>
          <p:nvPr userDrawn="1"/>
        </p:nvPicPr>
        <p:blipFill rotWithShape="1">
          <a:blip r:embed="rId3">
            <a:alphaModFix/>
          </a:blip>
          <a:srcRect l="5071" t="19304" r="5322" b="16666"/>
          <a:stretch/>
        </p:blipFill>
        <p:spPr>
          <a:xfrm>
            <a:off x="1878574" y="1420511"/>
            <a:ext cx="4998476" cy="1064927"/>
          </a:xfrm>
          <a:prstGeom prst="rect">
            <a:avLst/>
          </a:prstGeom>
          <a:noFill/>
          <a:ln>
            <a:noFill/>
          </a:ln>
        </p:spPr>
      </p:pic>
    </p:spTree>
    <p:extLst>
      <p:ext uri="{BB962C8B-B14F-4D97-AF65-F5344CB8AC3E}">
        <p14:creationId xmlns:p14="http://schemas.microsoft.com/office/powerpoint/2010/main" val="222489799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Plain 4">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DD6F23-FF07-4D82-BCC7-B5F1F82F5245}"/>
              </a:ext>
            </a:extLst>
          </p:cNvPr>
          <p:cNvSpPr/>
          <p:nvPr userDrawn="1"/>
        </p:nvSpPr>
        <p:spPr>
          <a:xfrm>
            <a:off x="0" y="5606323"/>
            <a:ext cx="9144000" cy="1251679"/>
          </a:xfrm>
          <a:prstGeom prst="rect">
            <a:avLst/>
          </a:prstGeom>
          <a:gradFill>
            <a:gsLst>
              <a:gs pos="0">
                <a:schemeClr val="tx2"/>
              </a:gs>
              <a:gs pos="100000">
                <a:srgbClr val="004D7C"/>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4">
            <a:extLst>
              <a:ext uri="{FF2B5EF4-FFF2-40B4-BE49-F238E27FC236}">
                <a16:creationId xmlns:a16="http://schemas.microsoft.com/office/drawing/2014/main" id="{08A16E8A-A8ED-F509-37EF-F36D408DC0F5}"/>
              </a:ext>
            </a:extLst>
          </p:cNvPr>
          <p:cNvSpPr>
            <a:spLocks noGrp="1"/>
          </p:cNvSpPr>
          <p:nvPr>
            <p:ph type="body" sz="quarter" idx="10" hasCustomPrompt="1"/>
          </p:nvPr>
        </p:nvSpPr>
        <p:spPr>
          <a:xfrm>
            <a:off x="2266950" y="3281432"/>
            <a:ext cx="4610100" cy="879336"/>
          </a:xfrm>
        </p:spPr>
        <p:txBody>
          <a:bodyPr rIns="0" anchor="ctr">
            <a:normAutofit/>
          </a:bodyPr>
          <a:lstStyle>
            <a:lvl1pPr algn="ctr">
              <a:lnSpc>
                <a:spcPct val="100000"/>
              </a:lnSpc>
              <a:defRPr sz="3600" b="1">
                <a:solidFill>
                  <a:schemeClr val="bg1"/>
                </a:solidFill>
              </a:defRPr>
            </a:lvl1pPr>
          </a:lstStyle>
          <a:p>
            <a:pPr lvl="0"/>
            <a:r>
              <a:rPr lang="en-US"/>
              <a:t>Title Goes Here</a:t>
            </a:r>
          </a:p>
        </p:txBody>
      </p:sp>
      <p:sp>
        <p:nvSpPr>
          <p:cNvPr id="8" name="Text Placeholder 4">
            <a:extLst>
              <a:ext uri="{FF2B5EF4-FFF2-40B4-BE49-F238E27FC236}">
                <a16:creationId xmlns:a16="http://schemas.microsoft.com/office/drawing/2014/main" id="{431BC9DE-E450-A42F-56FF-BD347F840E76}"/>
              </a:ext>
            </a:extLst>
          </p:cNvPr>
          <p:cNvSpPr>
            <a:spLocks noGrp="1"/>
          </p:cNvSpPr>
          <p:nvPr>
            <p:ph type="body" sz="quarter" idx="11" hasCustomPrompt="1"/>
          </p:nvPr>
        </p:nvSpPr>
        <p:spPr>
          <a:xfrm>
            <a:off x="2266950" y="4160770"/>
            <a:ext cx="4610100" cy="494027"/>
          </a:xfrm>
        </p:spPr>
        <p:txBody>
          <a:bodyPr rIns="0" anchor="ctr">
            <a:normAutofit/>
          </a:bodyPr>
          <a:lstStyle>
            <a:lvl1pPr algn="ctr">
              <a:defRPr sz="2100" b="0">
                <a:solidFill>
                  <a:schemeClr val="accent4"/>
                </a:solidFill>
              </a:defRPr>
            </a:lvl1pPr>
          </a:lstStyle>
          <a:p>
            <a:pPr lvl="0"/>
            <a:r>
              <a:rPr lang="en-US"/>
              <a:t>Subtitle Goes Here</a:t>
            </a:r>
          </a:p>
        </p:txBody>
      </p:sp>
      <p:sp>
        <p:nvSpPr>
          <p:cNvPr id="12" name="Text Placeholder 4">
            <a:extLst>
              <a:ext uri="{FF2B5EF4-FFF2-40B4-BE49-F238E27FC236}">
                <a16:creationId xmlns:a16="http://schemas.microsoft.com/office/drawing/2014/main" id="{2DF00813-F5E9-5066-5C30-280AE37F7D5E}"/>
              </a:ext>
            </a:extLst>
          </p:cNvPr>
          <p:cNvSpPr>
            <a:spLocks noGrp="1"/>
          </p:cNvSpPr>
          <p:nvPr>
            <p:ph type="body" sz="quarter" idx="13" hasCustomPrompt="1"/>
          </p:nvPr>
        </p:nvSpPr>
        <p:spPr>
          <a:xfrm>
            <a:off x="2266950" y="5913615"/>
            <a:ext cx="4610100" cy="497845"/>
          </a:xfrm>
        </p:spPr>
        <p:txBody>
          <a:bodyPr rIns="0" anchor="ctr">
            <a:normAutofit/>
          </a:bodyPr>
          <a:lstStyle>
            <a:lvl1pPr algn="ctr">
              <a:defRPr sz="2100" b="0">
                <a:solidFill>
                  <a:schemeClr val="bg1"/>
                </a:solidFill>
              </a:defRPr>
            </a:lvl1pPr>
          </a:lstStyle>
          <a:p>
            <a:pPr lvl="0"/>
            <a:r>
              <a:rPr lang="en-US"/>
              <a:t>Month xx, 20xx</a:t>
            </a:r>
          </a:p>
        </p:txBody>
      </p:sp>
      <p:sp>
        <p:nvSpPr>
          <p:cNvPr id="3" name="Text Placeholder 4">
            <a:extLst>
              <a:ext uri="{FF2B5EF4-FFF2-40B4-BE49-F238E27FC236}">
                <a16:creationId xmlns:a16="http://schemas.microsoft.com/office/drawing/2014/main" id="{E1DFF837-BC23-7A06-8BB4-75407B123286}"/>
              </a:ext>
            </a:extLst>
          </p:cNvPr>
          <p:cNvSpPr>
            <a:spLocks noGrp="1"/>
          </p:cNvSpPr>
          <p:nvPr>
            <p:ph type="body" sz="quarter" idx="18" hasCustomPrompt="1"/>
          </p:nvPr>
        </p:nvSpPr>
        <p:spPr>
          <a:xfrm>
            <a:off x="190711" y="231820"/>
            <a:ext cx="3571665" cy="1025483"/>
          </a:xfrm>
        </p:spPr>
        <p:txBody>
          <a:bodyPr rIns="91440" anchor="ctr">
            <a:noAutofit/>
          </a:bodyPr>
          <a:lstStyle>
            <a:lvl1pPr algn="l">
              <a:defRPr sz="1050" b="0" i="1">
                <a:solidFill>
                  <a:schemeClr val="bg1"/>
                </a:solidFill>
              </a:defRPr>
            </a:lvl1pPr>
          </a:lstStyle>
          <a:p>
            <a:r>
              <a:rPr lang="en-US">
                <a:solidFill>
                  <a:schemeClr val="bg1"/>
                </a:solidFill>
              </a:rPr>
              <a:t>If applicable, add a photo to back layer within this area. Arrange &gt; send to back. Add a square transparent overlay on top of photo with color #003554. Delete this text box when done.</a:t>
            </a:r>
          </a:p>
        </p:txBody>
      </p:sp>
      <p:pic>
        <p:nvPicPr>
          <p:cNvPr id="2" name="Google Shape;146;p40">
            <a:extLst>
              <a:ext uri="{FF2B5EF4-FFF2-40B4-BE49-F238E27FC236}">
                <a16:creationId xmlns:a16="http://schemas.microsoft.com/office/drawing/2014/main" id="{5E3C0104-C518-7233-1709-662391930118}"/>
              </a:ext>
            </a:extLst>
          </p:cNvPr>
          <p:cNvPicPr preferRelativeResize="0"/>
          <p:nvPr userDrawn="1"/>
        </p:nvPicPr>
        <p:blipFill rotWithShape="1">
          <a:blip r:embed="rId2">
            <a:alphaModFix/>
          </a:blip>
          <a:srcRect l="5071" t="19304" r="5322" b="16666"/>
          <a:stretch/>
        </p:blipFill>
        <p:spPr>
          <a:xfrm>
            <a:off x="1878574" y="1420511"/>
            <a:ext cx="4998476" cy="1064927"/>
          </a:xfrm>
          <a:prstGeom prst="rect">
            <a:avLst/>
          </a:prstGeom>
          <a:noFill/>
          <a:ln>
            <a:noFill/>
          </a:ln>
        </p:spPr>
      </p:pic>
    </p:spTree>
    <p:extLst>
      <p:ext uri="{BB962C8B-B14F-4D97-AF65-F5344CB8AC3E}">
        <p14:creationId xmlns:p14="http://schemas.microsoft.com/office/powerpoint/2010/main" val="362606709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97E159-80DA-4046-8387-C3E857309210}" type="datetimeFigureOut">
              <a:rPr lang="en-US" smtClean="0"/>
              <a:t>2/11/2026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D1474C-8903-46F3-9AEE-046699C850D3}" type="slidenum">
              <a:rPr lang="en-US" smtClean="0"/>
              <a:t>‹#›</a:t>
            </a:fld>
            <a:endParaRPr lang="en-US" dirty="0"/>
          </a:p>
        </p:txBody>
      </p:sp>
    </p:spTree>
    <p:extLst>
      <p:ext uri="{BB962C8B-B14F-4D97-AF65-F5344CB8AC3E}">
        <p14:creationId xmlns:p14="http://schemas.microsoft.com/office/powerpoint/2010/main" val="18349759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peaker 1">
    <p:bg>
      <p:bgPr>
        <a:gradFill>
          <a:gsLst>
            <a:gs pos="0">
              <a:schemeClr val="tx2"/>
            </a:gs>
            <a:gs pos="100000">
              <a:srgbClr val="004D7C"/>
            </a:gs>
          </a:gsLst>
          <a:lin ang="54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F4F69E-3816-C1E8-AE62-39B0D1256F49}"/>
              </a:ext>
            </a:extLst>
          </p:cNvPr>
          <p:cNvSpPr/>
          <p:nvPr userDrawn="1"/>
        </p:nvSpPr>
        <p:spPr>
          <a:xfrm>
            <a:off x="0" y="5778501"/>
            <a:ext cx="9144000" cy="1079500"/>
          </a:xfrm>
          <a:prstGeom prst="rect">
            <a:avLst/>
          </a:prstGeom>
          <a:gradFill>
            <a:gsLst>
              <a:gs pos="0">
                <a:schemeClr val="tx2"/>
              </a:gs>
              <a:gs pos="100000">
                <a:srgbClr val="004D7C"/>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6" name="Google Shape;173;p44">
            <a:extLst>
              <a:ext uri="{FF2B5EF4-FFF2-40B4-BE49-F238E27FC236}">
                <a16:creationId xmlns:a16="http://schemas.microsoft.com/office/drawing/2014/main" id="{D4A26D81-8892-5A21-8174-49952AEBD101}"/>
              </a:ext>
            </a:extLst>
          </p:cNvPr>
          <p:cNvPicPr preferRelativeResize="0"/>
          <p:nvPr userDrawn="1"/>
        </p:nvPicPr>
        <p:blipFill rotWithShape="1">
          <a:blip r:embed="rId2">
            <a:alphaModFix/>
          </a:blip>
          <a:srcRect l="4278" t="5669" b="14848"/>
          <a:stretch/>
        </p:blipFill>
        <p:spPr>
          <a:xfrm>
            <a:off x="1" y="2"/>
            <a:ext cx="9144003" cy="5778499"/>
          </a:xfrm>
          <a:prstGeom prst="rect">
            <a:avLst/>
          </a:prstGeom>
          <a:noFill/>
          <a:ln>
            <a:noFill/>
          </a:ln>
        </p:spPr>
      </p:pic>
      <p:sp>
        <p:nvSpPr>
          <p:cNvPr id="13" name="Google Shape;174;p44">
            <a:extLst>
              <a:ext uri="{FF2B5EF4-FFF2-40B4-BE49-F238E27FC236}">
                <a16:creationId xmlns:a16="http://schemas.microsoft.com/office/drawing/2014/main" id="{F07B0FD2-5BA1-7DF4-C3C2-EEBBE2D5D008}"/>
              </a:ext>
            </a:extLst>
          </p:cNvPr>
          <p:cNvSpPr/>
          <p:nvPr userDrawn="1"/>
        </p:nvSpPr>
        <p:spPr>
          <a:xfrm>
            <a:off x="0" y="2"/>
            <a:ext cx="9144000" cy="5778499"/>
          </a:xfrm>
          <a:prstGeom prst="rect">
            <a:avLst/>
          </a:prstGeom>
          <a:solidFill>
            <a:srgbClr val="003554">
              <a:alpha val="88627"/>
            </a:srgbClr>
          </a:solidFill>
          <a:ln>
            <a:noFill/>
          </a:ln>
        </p:spPr>
        <p:txBody>
          <a:bodyPr spcFirstLastPara="1" wrap="square" lIns="91425" tIns="91425" rIns="91425" bIns="91425" anchor="ctr" anchorCtr="0">
            <a:noAutofit/>
          </a:bodyPr>
          <a:lstStyle/>
          <a:p>
            <a:pPr algn="ctr"/>
            <a:endParaRPr sz="1800"/>
          </a:p>
        </p:txBody>
      </p:sp>
      <p:sp>
        <p:nvSpPr>
          <p:cNvPr id="25" name="Picture Placeholder 8">
            <a:extLst>
              <a:ext uri="{FF2B5EF4-FFF2-40B4-BE49-F238E27FC236}">
                <a16:creationId xmlns:a16="http://schemas.microsoft.com/office/drawing/2014/main" id="{7E344539-9206-713A-DA44-740206C68C2F}"/>
              </a:ext>
            </a:extLst>
          </p:cNvPr>
          <p:cNvSpPr>
            <a:spLocks noGrp="1"/>
          </p:cNvSpPr>
          <p:nvPr>
            <p:ph type="pic" sz="quarter" idx="14" hasCustomPrompt="1"/>
          </p:nvPr>
        </p:nvSpPr>
        <p:spPr>
          <a:xfrm>
            <a:off x="3887873" y="4675079"/>
            <a:ext cx="1368257" cy="1824341"/>
          </a:xfrm>
          <a:prstGeom prst="ellipse">
            <a:avLst/>
          </a:prstGeom>
        </p:spPr>
        <p:txBody>
          <a:bodyPr>
            <a:normAutofit/>
          </a:bodyPr>
          <a:lstStyle>
            <a:lvl1pPr>
              <a:defRPr sz="1500"/>
            </a:lvl1pPr>
          </a:lstStyle>
          <a:p>
            <a:r>
              <a:rPr lang="en-US"/>
              <a:t>Headshot</a:t>
            </a:r>
          </a:p>
        </p:txBody>
      </p:sp>
      <p:sp>
        <p:nvSpPr>
          <p:cNvPr id="26" name="Text Placeholder 4">
            <a:extLst>
              <a:ext uri="{FF2B5EF4-FFF2-40B4-BE49-F238E27FC236}">
                <a16:creationId xmlns:a16="http://schemas.microsoft.com/office/drawing/2014/main" id="{A5E4070E-4A41-273D-7C09-0E7F8CFFAA8A}"/>
              </a:ext>
            </a:extLst>
          </p:cNvPr>
          <p:cNvSpPr>
            <a:spLocks noGrp="1"/>
          </p:cNvSpPr>
          <p:nvPr>
            <p:ph type="body" sz="quarter" idx="10" hasCustomPrompt="1"/>
          </p:nvPr>
        </p:nvSpPr>
        <p:spPr>
          <a:xfrm>
            <a:off x="800100" y="1852531"/>
            <a:ext cx="7543800" cy="879336"/>
          </a:xfrm>
        </p:spPr>
        <p:txBody>
          <a:bodyPr rIns="0" anchor="ctr">
            <a:normAutofit/>
          </a:bodyPr>
          <a:lstStyle>
            <a:lvl1pPr algn="ctr">
              <a:lnSpc>
                <a:spcPct val="100000"/>
              </a:lnSpc>
              <a:defRPr sz="3600" b="1">
                <a:solidFill>
                  <a:schemeClr val="bg1"/>
                </a:solidFill>
              </a:defRPr>
            </a:lvl1pPr>
          </a:lstStyle>
          <a:p>
            <a:pPr lvl="0"/>
            <a:r>
              <a:rPr lang="en-US"/>
              <a:t>Title Goes Here</a:t>
            </a:r>
          </a:p>
        </p:txBody>
      </p:sp>
      <p:sp>
        <p:nvSpPr>
          <p:cNvPr id="27" name="Text Placeholder 4">
            <a:extLst>
              <a:ext uri="{FF2B5EF4-FFF2-40B4-BE49-F238E27FC236}">
                <a16:creationId xmlns:a16="http://schemas.microsoft.com/office/drawing/2014/main" id="{D173292A-2086-A475-1CFB-6367BC0E9AC0}"/>
              </a:ext>
            </a:extLst>
          </p:cNvPr>
          <p:cNvSpPr>
            <a:spLocks noGrp="1"/>
          </p:cNvSpPr>
          <p:nvPr>
            <p:ph type="body" sz="quarter" idx="11" hasCustomPrompt="1"/>
          </p:nvPr>
        </p:nvSpPr>
        <p:spPr>
          <a:xfrm>
            <a:off x="800100" y="2731869"/>
            <a:ext cx="7543800" cy="494027"/>
          </a:xfrm>
        </p:spPr>
        <p:txBody>
          <a:bodyPr rIns="0" anchor="ctr">
            <a:normAutofit/>
          </a:bodyPr>
          <a:lstStyle>
            <a:lvl1pPr algn="ctr">
              <a:defRPr sz="2100" b="0">
                <a:solidFill>
                  <a:schemeClr val="accent4"/>
                </a:solidFill>
              </a:defRPr>
            </a:lvl1pPr>
          </a:lstStyle>
          <a:p>
            <a:pPr lvl="0"/>
            <a:r>
              <a:rPr lang="en-US"/>
              <a:t>Subtitle Goes Here</a:t>
            </a:r>
          </a:p>
        </p:txBody>
      </p:sp>
      <p:sp>
        <p:nvSpPr>
          <p:cNvPr id="28" name="Text Placeholder 4">
            <a:extLst>
              <a:ext uri="{FF2B5EF4-FFF2-40B4-BE49-F238E27FC236}">
                <a16:creationId xmlns:a16="http://schemas.microsoft.com/office/drawing/2014/main" id="{85A19AB1-88AE-0FC2-1E9A-5851945CB998}"/>
              </a:ext>
            </a:extLst>
          </p:cNvPr>
          <p:cNvSpPr>
            <a:spLocks noGrp="1"/>
          </p:cNvSpPr>
          <p:nvPr>
            <p:ph type="body" sz="quarter" idx="13" hasCustomPrompt="1"/>
          </p:nvPr>
        </p:nvSpPr>
        <p:spPr>
          <a:xfrm>
            <a:off x="2266950" y="3274635"/>
            <a:ext cx="4610100" cy="497845"/>
          </a:xfrm>
        </p:spPr>
        <p:txBody>
          <a:bodyPr rIns="0" anchor="ctr">
            <a:normAutofit/>
          </a:bodyPr>
          <a:lstStyle>
            <a:lvl1pPr algn="ctr">
              <a:defRPr sz="2100" b="0">
                <a:solidFill>
                  <a:schemeClr val="bg1"/>
                </a:solidFill>
              </a:defRPr>
            </a:lvl1pPr>
          </a:lstStyle>
          <a:p>
            <a:pPr lvl="0"/>
            <a:r>
              <a:rPr lang="en-US"/>
              <a:t>Month xx, 20xx</a:t>
            </a:r>
          </a:p>
        </p:txBody>
      </p:sp>
      <p:sp>
        <p:nvSpPr>
          <p:cNvPr id="29" name="Text Placeholder 4">
            <a:extLst>
              <a:ext uri="{FF2B5EF4-FFF2-40B4-BE49-F238E27FC236}">
                <a16:creationId xmlns:a16="http://schemas.microsoft.com/office/drawing/2014/main" id="{FCE475CC-324F-C7A8-020F-6C9D029A8D14}"/>
              </a:ext>
            </a:extLst>
          </p:cNvPr>
          <p:cNvSpPr>
            <a:spLocks noGrp="1"/>
          </p:cNvSpPr>
          <p:nvPr>
            <p:ph type="body" sz="quarter" idx="15" hasCustomPrompt="1"/>
          </p:nvPr>
        </p:nvSpPr>
        <p:spPr>
          <a:xfrm>
            <a:off x="2266950" y="3967309"/>
            <a:ext cx="4610100" cy="497845"/>
          </a:xfrm>
        </p:spPr>
        <p:txBody>
          <a:bodyPr rIns="0" anchor="ctr">
            <a:normAutofit/>
          </a:bodyPr>
          <a:lstStyle>
            <a:lvl1pPr algn="ctr">
              <a:defRPr sz="1200" b="1">
                <a:solidFill>
                  <a:schemeClr val="bg1"/>
                </a:solidFill>
              </a:defRPr>
            </a:lvl1pPr>
          </a:lstStyle>
          <a:p>
            <a:pPr lvl="0"/>
            <a:r>
              <a:rPr lang="en-US"/>
              <a:t>Presented/Hosted by Name + Title</a:t>
            </a:r>
          </a:p>
        </p:txBody>
      </p:sp>
    </p:spTree>
    <p:extLst>
      <p:ext uri="{BB962C8B-B14F-4D97-AF65-F5344CB8AC3E}">
        <p14:creationId xmlns:p14="http://schemas.microsoft.com/office/powerpoint/2010/main" val="1417313318"/>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peaker 2">
    <p:bg>
      <p:bgPr>
        <a:gradFill>
          <a:gsLst>
            <a:gs pos="0">
              <a:schemeClr val="tx2"/>
            </a:gs>
            <a:gs pos="100000">
              <a:srgbClr val="004D7C"/>
            </a:gs>
          </a:gsLst>
          <a:lin ang="5400000" scaled="1"/>
        </a:gradFill>
        <a:effectLst/>
      </p:bgPr>
    </p:bg>
    <p:spTree>
      <p:nvGrpSpPr>
        <p:cNvPr id="1" name=""/>
        <p:cNvGrpSpPr/>
        <p:nvPr/>
      </p:nvGrpSpPr>
      <p:grpSpPr>
        <a:xfrm>
          <a:off x="0" y="0"/>
          <a:ext cx="0" cy="0"/>
          <a:chOff x="0" y="0"/>
          <a:chExt cx="0" cy="0"/>
        </a:xfrm>
      </p:grpSpPr>
      <p:pic>
        <p:nvPicPr>
          <p:cNvPr id="6" name="Google Shape;173;p44">
            <a:extLst>
              <a:ext uri="{FF2B5EF4-FFF2-40B4-BE49-F238E27FC236}">
                <a16:creationId xmlns:a16="http://schemas.microsoft.com/office/drawing/2014/main" id="{D4A26D81-8892-5A21-8174-49952AEBD101}"/>
              </a:ext>
            </a:extLst>
          </p:cNvPr>
          <p:cNvPicPr preferRelativeResize="0"/>
          <p:nvPr userDrawn="1"/>
        </p:nvPicPr>
        <p:blipFill rotWithShape="1">
          <a:blip r:embed="rId2">
            <a:alphaModFix/>
          </a:blip>
          <a:srcRect l="4278" t="1115" b="2834"/>
          <a:stretch/>
        </p:blipFill>
        <p:spPr>
          <a:xfrm>
            <a:off x="0" y="0"/>
            <a:ext cx="9144000" cy="6858000"/>
          </a:xfrm>
          <a:prstGeom prst="rect">
            <a:avLst/>
          </a:prstGeom>
          <a:noFill/>
          <a:ln>
            <a:noFill/>
          </a:ln>
        </p:spPr>
      </p:pic>
      <p:sp>
        <p:nvSpPr>
          <p:cNvPr id="13" name="Google Shape;174;p44">
            <a:extLst>
              <a:ext uri="{FF2B5EF4-FFF2-40B4-BE49-F238E27FC236}">
                <a16:creationId xmlns:a16="http://schemas.microsoft.com/office/drawing/2014/main" id="{F07B0FD2-5BA1-7DF4-C3C2-EEBBE2D5D008}"/>
              </a:ext>
            </a:extLst>
          </p:cNvPr>
          <p:cNvSpPr/>
          <p:nvPr userDrawn="1"/>
        </p:nvSpPr>
        <p:spPr>
          <a:xfrm>
            <a:off x="0" y="0"/>
            <a:ext cx="9144000" cy="6858000"/>
          </a:xfrm>
          <a:prstGeom prst="rect">
            <a:avLst/>
          </a:prstGeom>
          <a:solidFill>
            <a:srgbClr val="003554">
              <a:alpha val="88627"/>
            </a:srgbClr>
          </a:solidFill>
          <a:ln>
            <a:noFill/>
          </a:ln>
        </p:spPr>
        <p:txBody>
          <a:bodyPr spcFirstLastPara="1" wrap="square" lIns="91425" tIns="91425" rIns="91425" bIns="91425" anchor="ctr" anchorCtr="0">
            <a:noAutofit/>
          </a:bodyPr>
          <a:lstStyle/>
          <a:p>
            <a:pPr algn="ctr"/>
            <a:endParaRPr sz="1800"/>
          </a:p>
        </p:txBody>
      </p:sp>
      <p:sp>
        <p:nvSpPr>
          <p:cNvPr id="23" name="Picture Placeholder 8">
            <a:extLst>
              <a:ext uri="{FF2B5EF4-FFF2-40B4-BE49-F238E27FC236}">
                <a16:creationId xmlns:a16="http://schemas.microsoft.com/office/drawing/2014/main" id="{6E939EFF-6873-98C3-0E32-451DAC85F5AC}"/>
              </a:ext>
            </a:extLst>
          </p:cNvPr>
          <p:cNvSpPr>
            <a:spLocks noGrp="1"/>
          </p:cNvSpPr>
          <p:nvPr>
            <p:ph type="pic" sz="quarter" idx="14" hasCustomPrompt="1"/>
          </p:nvPr>
        </p:nvSpPr>
        <p:spPr>
          <a:xfrm>
            <a:off x="3887873" y="4675079"/>
            <a:ext cx="1368257" cy="1824341"/>
          </a:xfrm>
          <a:prstGeom prst="ellipse">
            <a:avLst/>
          </a:prstGeom>
        </p:spPr>
        <p:txBody>
          <a:bodyPr>
            <a:normAutofit/>
          </a:bodyPr>
          <a:lstStyle>
            <a:lvl1pPr>
              <a:defRPr sz="1500"/>
            </a:lvl1pPr>
          </a:lstStyle>
          <a:p>
            <a:r>
              <a:rPr lang="en-US"/>
              <a:t>Headshot</a:t>
            </a:r>
          </a:p>
        </p:txBody>
      </p:sp>
      <p:sp>
        <p:nvSpPr>
          <p:cNvPr id="25" name="Text Placeholder 4">
            <a:extLst>
              <a:ext uri="{FF2B5EF4-FFF2-40B4-BE49-F238E27FC236}">
                <a16:creationId xmlns:a16="http://schemas.microsoft.com/office/drawing/2014/main" id="{05ACE952-8B9D-D052-879C-9D1640FFF9D1}"/>
              </a:ext>
            </a:extLst>
          </p:cNvPr>
          <p:cNvSpPr>
            <a:spLocks noGrp="1"/>
          </p:cNvSpPr>
          <p:nvPr>
            <p:ph type="body" sz="quarter" idx="10" hasCustomPrompt="1"/>
          </p:nvPr>
        </p:nvSpPr>
        <p:spPr>
          <a:xfrm>
            <a:off x="800100" y="1852531"/>
            <a:ext cx="7543800" cy="879336"/>
          </a:xfrm>
        </p:spPr>
        <p:txBody>
          <a:bodyPr rIns="0" anchor="ctr">
            <a:normAutofit/>
          </a:bodyPr>
          <a:lstStyle>
            <a:lvl1pPr algn="ctr">
              <a:lnSpc>
                <a:spcPct val="100000"/>
              </a:lnSpc>
              <a:defRPr sz="3600" b="1">
                <a:solidFill>
                  <a:schemeClr val="bg1"/>
                </a:solidFill>
              </a:defRPr>
            </a:lvl1pPr>
          </a:lstStyle>
          <a:p>
            <a:pPr lvl="0"/>
            <a:r>
              <a:rPr lang="en-US"/>
              <a:t>Title Goes Here</a:t>
            </a:r>
          </a:p>
        </p:txBody>
      </p:sp>
      <p:sp>
        <p:nvSpPr>
          <p:cNvPr id="26" name="Text Placeholder 4">
            <a:extLst>
              <a:ext uri="{FF2B5EF4-FFF2-40B4-BE49-F238E27FC236}">
                <a16:creationId xmlns:a16="http://schemas.microsoft.com/office/drawing/2014/main" id="{BC022E7E-0195-45C2-A8EB-0E65610822E8}"/>
              </a:ext>
            </a:extLst>
          </p:cNvPr>
          <p:cNvSpPr>
            <a:spLocks noGrp="1"/>
          </p:cNvSpPr>
          <p:nvPr>
            <p:ph type="body" sz="quarter" idx="11" hasCustomPrompt="1"/>
          </p:nvPr>
        </p:nvSpPr>
        <p:spPr>
          <a:xfrm>
            <a:off x="800100" y="2731869"/>
            <a:ext cx="7543800" cy="494027"/>
          </a:xfrm>
        </p:spPr>
        <p:txBody>
          <a:bodyPr rIns="0" anchor="ctr">
            <a:normAutofit/>
          </a:bodyPr>
          <a:lstStyle>
            <a:lvl1pPr algn="ctr">
              <a:defRPr sz="2100" b="0">
                <a:solidFill>
                  <a:schemeClr val="accent4"/>
                </a:solidFill>
              </a:defRPr>
            </a:lvl1pPr>
          </a:lstStyle>
          <a:p>
            <a:pPr lvl="0"/>
            <a:r>
              <a:rPr lang="en-US"/>
              <a:t>Subtitle Goes Here</a:t>
            </a:r>
          </a:p>
        </p:txBody>
      </p:sp>
      <p:sp>
        <p:nvSpPr>
          <p:cNvPr id="27" name="Text Placeholder 4">
            <a:extLst>
              <a:ext uri="{FF2B5EF4-FFF2-40B4-BE49-F238E27FC236}">
                <a16:creationId xmlns:a16="http://schemas.microsoft.com/office/drawing/2014/main" id="{A556FD4F-A1E6-9DD9-225E-B005A3C425F7}"/>
              </a:ext>
            </a:extLst>
          </p:cNvPr>
          <p:cNvSpPr>
            <a:spLocks noGrp="1"/>
          </p:cNvSpPr>
          <p:nvPr>
            <p:ph type="body" sz="quarter" idx="13" hasCustomPrompt="1"/>
          </p:nvPr>
        </p:nvSpPr>
        <p:spPr>
          <a:xfrm>
            <a:off x="2266950" y="3274635"/>
            <a:ext cx="4610100" cy="497845"/>
          </a:xfrm>
        </p:spPr>
        <p:txBody>
          <a:bodyPr rIns="0" anchor="ctr">
            <a:normAutofit/>
          </a:bodyPr>
          <a:lstStyle>
            <a:lvl1pPr algn="ctr">
              <a:defRPr sz="2100" b="0">
                <a:solidFill>
                  <a:schemeClr val="bg1"/>
                </a:solidFill>
              </a:defRPr>
            </a:lvl1pPr>
          </a:lstStyle>
          <a:p>
            <a:pPr lvl="0"/>
            <a:r>
              <a:rPr lang="en-US"/>
              <a:t>Month xx, 20xx</a:t>
            </a:r>
          </a:p>
        </p:txBody>
      </p:sp>
      <p:sp>
        <p:nvSpPr>
          <p:cNvPr id="28" name="Text Placeholder 4">
            <a:extLst>
              <a:ext uri="{FF2B5EF4-FFF2-40B4-BE49-F238E27FC236}">
                <a16:creationId xmlns:a16="http://schemas.microsoft.com/office/drawing/2014/main" id="{96942397-2181-A13A-0092-B64D426B5B3E}"/>
              </a:ext>
            </a:extLst>
          </p:cNvPr>
          <p:cNvSpPr>
            <a:spLocks noGrp="1"/>
          </p:cNvSpPr>
          <p:nvPr>
            <p:ph type="body" sz="quarter" idx="15" hasCustomPrompt="1"/>
          </p:nvPr>
        </p:nvSpPr>
        <p:spPr>
          <a:xfrm>
            <a:off x="2266950" y="3967309"/>
            <a:ext cx="4610100" cy="497845"/>
          </a:xfrm>
        </p:spPr>
        <p:txBody>
          <a:bodyPr rIns="0" anchor="ctr">
            <a:normAutofit/>
          </a:bodyPr>
          <a:lstStyle>
            <a:lvl1pPr algn="ctr">
              <a:defRPr sz="1200" b="1">
                <a:solidFill>
                  <a:schemeClr val="bg1"/>
                </a:solidFill>
              </a:defRPr>
            </a:lvl1pPr>
          </a:lstStyle>
          <a:p>
            <a:pPr lvl="0"/>
            <a:r>
              <a:rPr lang="en-US"/>
              <a:t>Presented/Hosted by Name + Title</a:t>
            </a:r>
          </a:p>
        </p:txBody>
      </p:sp>
    </p:spTree>
    <p:extLst>
      <p:ext uri="{BB962C8B-B14F-4D97-AF65-F5344CB8AC3E}">
        <p14:creationId xmlns:p14="http://schemas.microsoft.com/office/powerpoint/2010/main" val="239868094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peaker 3">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D0EE7585-8E95-64EC-2BDB-4A035395356E}"/>
              </a:ext>
            </a:extLst>
          </p:cNvPr>
          <p:cNvSpPr>
            <a:spLocks noGrp="1"/>
          </p:cNvSpPr>
          <p:nvPr>
            <p:ph type="body" sz="quarter" idx="18" hasCustomPrompt="1"/>
          </p:nvPr>
        </p:nvSpPr>
        <p:spPr>
          <a:xfrm>
            <a:off x="190710" y="231821"/>
            <a:ext cx="6686340" cy="494027"/>
          </a:xfrm>
        </p:spPr>
        <p:txBody>
          <a:bodyPr rIns="91440" anchor="ctr">
            <a:noAutofit/>
          </a:bodyPr>
          <a:lstStyle>
            <a:lvl1pPr algn="l">
              <a:defRPr sz="1050" b="0" i="1">
                <a:solidFill>
                  <a:schemeClr val="bg1"/>
                </a:solidFill>
              </a:defRPr>
            </a:lvl1pPr>
          </a:lstStyle>
          <a:p>
            <a:r>
              <a:rPr lang="en-US">
                <a:solidFill>
                  <a:schemeClr val="bg1"/>
                </a:solidFill>
              </a:rPr>
              <a:t>If applicable, add a photo to back layer within this area. Arrange &gt; send to back. Add a square transparent overlay on top of photo with color #003554. Delete this text box when done.</a:t>
            </a:r>
          </a:p>
        </p:txBody>
      </p:sp>
      <p:sp>
        <p:nvSpPr>
          <p:cNvPr id="18" name="Rectangle 17">
            <a:extLst>
              <a:ext uri="{FF2B5EF4-FFF2-40B4-BE49-F238E27FC236}">
                <a16:creationId xmlns:a16="http://schemas.microsoft.com/office/drawing/2014/main" id="{FFFBA604-9E65-2EE7-F2E8-195F846BC5B9}"/>
              </a:ext>
            </a:extLst>
          </p:cNvPr>
          <p:cNvSpPr/>
          <p:nvPr userDrawn="1"/>
        </p:nvSpPr>
        <p:spPr>
          <a:xfrm>
            <a:off x="0" y="5778501"/>
            <a:ext cx="9144000" cy="1079500"/>
          </a:xfrm>
          <a:prstGeom prst="rect">
            <a:avLst/>
          </a:prstGeom>
          <a:gradFill>
            <a:gsLst>
              <a:gs pos="0">
                <a:schemeClr val="tx2"/>
              </a:gs>
              <a:gs pos="100000">
                <a:srgbClr val="004D7C"/>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Text Placeholder 4">
            <a:extLst>
              <a:ext uri="{FF2B5EF4-FFF2-40B4-BE49-F238E27FC236}">
                <a16:creationId xmlns:a16="http://schemas.microsoft.com/office/drawing/2014/main" id="{256533A4-9825-5E27-ABCF-EA912A7F5ED9}"/>
              </a:ext>
            </a:extLst>
          </p:cNvPr>
          <p:cNvSpPr>
            <a:spLocks noGrp="1"/>
          </p:cNvSpPr>
          <p:nvPr>
            <p:ph type="body" sz="quarter" idx="10" hasCustomPrompt="1"/>
          </p:nvPr>
        </p:nvSpPr>
        <p:spPr>
          <a:xfrm>
            <a:off x="800100" y="1852531"/>
            <a:ext cx="7543800" cy="879336"/>
          </a:xfrm>
        </p:spPr>
        <p:txBody>
          <a:bodyPr rIns="0" anchor="ctr">
            <a:normAutofit/>
          </a:bodyPr>
          <a:lstStyle>
            <a:lvl1pPr algn="ctr">
              <a:lnSpc>
                <a:spcPct val="100000"/>
              </a:lnSpc>
              <a:defRPr sz="3600" b="1">
                <a:solidFill>
                  <a:schemeClr val="bg1"/>
                </a:solidFill>
              </a:defRPr>
            </a:lvl1pPr>
          </a:lstStyle>
          <a:p>
            <a:pPr lvl="0"/>
            <a:r>
              <a:rPr lang="en-US"/>
              <a:t>Title Goes Here</a:t>
            </a:r>
          </a:p>
        </p:txBody>
      </p:sp>
      <p:sp>
        <p:nvSpPr>
          <p:cNvPr id="21" name="Text Placeholder 4">
            <a:extLst>
              <a:ext uri="{FF2B5EF4-FFF2-40B4-BE49-F238E27FC236}">
                <a16:creationId xmlns:a16="http://schemas.microsoft.com/office/drawing/2014/main" id="{0C5BD98D-B87D-C591-4AE9-99C73F751353}"/>
              </a:ext>
            </a:extLst>
          </p:cNvPr>
          <p:cNvSpPr>
            <a:spLocks noGrp="1"/>
          </p:cNvSpPr>
          <p:nvPr>
            <p:ph type="body" sz="quarter" idx="11" hasCustomPrompt="1"/>
          </p:nvPr>
        </p:nvSpPr>
        <p:spPr>
          <a:xfrm>
            <a:off x="800100" y="2731869"/>
            <a:ext cx="7543800" cy="494027"/>
          </a:xfrm>
        </p:spPr>
        <p:txBody>
          <a:bodyPr rIns="0" anchor="ctr">
            <a:normAutofit/>
          </a:bodyPr>
          <a:lstStyle>
            <a:lvl1pPr algn="ctr">
              <a:defRPr sz="2100" b="0">
                <a:solidFill>
                  <a:schemeClr val="accent4"/>
                </a:solidFill>
              </a:defRPr>
            </a:lvl1pPr>
          </a:lstStyle>
          <a:p>
            <a:pPr lvl="0"/>
            <a:r>
              <a:rPr lang="en-US"/>
              <a:t>Subtitle Goes Here</a:t>
            </a:r>
          </a:p>
        </p:txBody>
      </p:sp>
      <p:sp>
        <p:nvSpPr>
          <p:cNvPr id="22" name="Text Placeholder 4">
            <a:extLst>
              <a:ext uri="{FF2B5EF4-FFF2-40B4-BE49-F238E27FC236}">
                <a16:creationId xmlns:a16="http://schemas.microsoft.com/office/drawing/2014/main" id="{A2A74094-87B0-DFD3-84BA-CA17461BE156}"/>
              </a:ext>
            </a:extLst>
          </p:cNvPr>
          <p:cNvSpPr>
            <a:spLocks noGrp="1"/>
          </p:cNvSpPr>
          <p:nvPr>
            <p:ph type="body" sz="quarter" idx="13" hasCustomPrompt="1"/>
          </p:nvPr>
        </p:nvSpPr>
        <p:spPr>
          <a:xfrm>
            <a:off x="2266950" y="3274635"/>
            <a:ext cx="4610100" cy="497845"/>
          </a:xfrm>
        </p:spPr>
        <p:txBody>
          <a:bodyPr rIns="0" anchor="ctr">
            <a:normAutofit/>
          </a:bodyPr>
          <a:lstStyle>
            <a:lvl1pPr algn="ctr">
              <a:defRPr sz="2100" b="0">
                <a:solidFill>
                  <a:schemeClr val="bg1"/>
                </a:solidFill>
              </a:defRPr>
            </a:lvl1pPr>
          </a:lstStyle>
          <a:p>
            <a:pPr lvl="0"/>
            <a:r>
              <a:rPr lang="en-US"/>
              <a:t>Month xx, 20xx</a:t>
            </a:r>
          </a:p>
        </p:txBody>
      </p:sp>
      <p:sp>
        <p:nvSpPr>
          <p:cNvPr id="24" name="Text Placeholder 4">
            <a:extLst>
              <a:ext uri="{FF2B5EF4-FFF2-40B4-BE49-F238E27FC236}">
                <a16:creationId xmlns:a16="http://schemas.microsoft.com/office/drawing/2014/main" id="{0AB878D3-24C9-4274-0808-C9E5ABBA8A3B}"/>
              </a:ext>
            </a:extLst>
          </p:cNvPr>
          <p:cNvSpPr>
            <a:spLocks noGrp="1"/>
          </p:cNvSpPr>
          <p:nvPr>
            <p:ph type="body" sz="quarter" idx="15" hasCustomPrompt="1"/>
          </p:nvPr>
        </p:nvSpPr>
        <p:spPr>
          <a:xfrm>
            <a:off x="2266950" y="3967309"/>
            <a:ext cx="4610100" cy="497845"/>
          </a:xfrm>
        </p:spPr>
        <p:txBody>
          <a:bodyPr rIns="0" anchor="ctr">
            <a:normAutofit/>
          </a:bodyPr>
          <a:lstStyle>
            <a:lvl1pPr algn="ctr">
              <a:defRPr sz="1200" b="1">
                <a:solidFill>
                  <a:schemeClr val="bg1"/>
                </a:solidFill>
              </a:defRPr>
            </a:lvl1pPr>
          </a:lstStyle>
          <a:p>
            <a:pPr lvl="0"/>
            <a:r>
              <a:rPr lang="en-US"/>
              <a:t>Presented/Hosted by Name + Title</a:t>
            </a:r>
          </a:p>
        </p:txBody>
      </p:sp>
      <p:sp>
        <p:nvSpPr>
          <p:cNvPr id="33" name="Picture Placeholder 8">
            <a:extLst>
              <a:ext uri="{FF2B5EF4-FFF2-40B4-BE49-F238E27FC236}">
                <a16:creationId xmlns:a16="http://schemas.microsoft.com/office/drawing/2014/main" id="{6F698767-AB19-372E-1C39-55CAF19D04FB}"/>
              </a:ext>
            </a:extLst>
          </p:cNvPr>
          <p:cNvSpPr>
            <a:spLocks noGrp="1"/>
          </p:cNvSpPr>
          <p:nvPr>
            <p:ph type="pic" sz="quarter" idx="14" hasCustomPrompt="1"/>
          </p:nvPr>
        </p:nvSpPr>
        <p:spPr>
          <a:xfrm>
            <a:off x="3887873" y="4675079"/>
            <a:ext cx="1368257" cy="1824341"/>
          </a:xfrm>
          <a:prstGeom prst="ellipse">
            <a:avLst/>
          </a:prstGeom>
        </p:spPr>
        <p:txBody>
          <a:bodyPr>
            <a:normAutofit/>
          </a:bodyPr>
          <a:lstStyle>
            <a:lvl1pPr>
              <a:defRPr sz="1500"/>
            </a:lvl1pPr>
          </a:lstStyle>
          <a:p>
            <a:r>
              <a:rPr lang="en-US"/>
              <a:t>Headshot</a:t>
            </a:r>
          </a:p>
        </p:txBody>
      </p:sp>
    </p:spTree>
    <p:extLst>
      <p:ext uri="{BB962C8B-B14F-4D97-AF65-F5344CB8AC3E}">
        <p14:creationId xmlns:p14="http://schemas.microsoft.com/office/powerpoint/2010/main" val="3121909999"/>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peaker 4">
    <p:bg>
      <p:bgPr>
        <a:gradFill>
          <a:gsLst>
            <a:gs pos="100000">
              <a:schemeClr val="tx2"/>
            </a:gs>
            <a:gs pos="0">
              <a:srgbClr val="004D7C"/>
            </a:gs>
          </a:gsLst>
          <a:lin ang="5400000" scaled="1"/>
        </a:gradFill>
        <a:effectLst/>
      </p:bgPr>
    </p:bg>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34D874D2-3DC6-7F24-F2BE-436FF278759E}"/>
              </a:ext>
            </a:extLst>
          </p:cNvPr>
          <p:cNvSpPr>
            <a:spLocks noGrp="1"/>
          </p:cNvSpPr>
          <p:nvPr>
            <p:ph type="pic" idx="2"/>
          </p:nvPr>
        </p:nvSpPr>
        <p:spPr>
          <a:xfrm>
            <a:off x="5366086" y="0"/>
            <a:ext cx="3748142" cy="6858000"/>
          </a:xfrm>
        </p:spPr>
        <p:txBody>
          <a:bodyPr/>
          <a:lstStyle/>
          <a:p>
            <a:endParaRPr lang="en-US"/>
          </a:p>
        </p:txBody>
      </p:sp>
      <p:sp>
        <p:nvSpPr>
          <p:cNvPr id="4" name="Text Placeholder 4">
            <a:extLst>
              <a:ext uri="{FF2B5EF4-FFF2-40B4-BE49-F238E27FC236}">
                <a16:creationId xmlns:a16="http://schemas.microsoft.com/office/drawing/2014/main" id="{1CC43643-5D95-AFE8-B7C1-1670089235F8}"/>
              </a:ext>
            </a:extLst>
          </p:cNvPr>
          <p:cNvSpPr>
            <a:spLocks noGrp="1"/>
          </p:cNvSpPr>
          <p:nvPr>
            <p:ph type="body" sz="quarter" idx="10" hasCustomPrompt="1"/>
          </p:nvPr>
        </p:nvSpPr>
        <p:spPr>
          <a:xfrm>
            <a:off x="800100" y="1824336"/>
            <a:ext cx="4401356" cy="1017584"/>
          </a:xfrm>
        </p:spPr>
        <p:txBody>
          <a:bodyPr anchor="ctr">
            <a:noAutofit/>
          </a:bodyPr>
          <a:lstStyle>
            <a:lvl1pPr algn="l">
              <a:lnSpc>
                <a:spcPct val="100000"/>
              </a:lnSpc>
              <a:defRPr sz="3000" b="1">
                <a:solidFill>
                  <a:schemeClr val="bg1"/>
                </a:solidFill>
              </a:defRPr>
            </a:lvl1pPr>
          </a:lstStyle>
          <a:p>
            <a:pPr lvl="0"/>
            <a:r>
              <a:rPr lang="en-US"/>
              <a:t>Title Goes Here</a:t>
            </a:r>
          </a:p>
        </p:txBody>
      </p:sp>
      <p:sp>
        <p:nvSpPr>
          <p:cNvPr id="5" name="Text Placeholder 4">
            <a:extLst>
              <a:ext uri="{FF2B5EF4-FFF2-40B4-BE49-F238E27FC236}">
                <a16:creationId xmlns:a16="http://schemas.microsoft.com/office/drawing/2014/main" id="{ACAD60AF-164B-C281-3AEF-8B49DEECD434}"/>
              </a:ext>
            </a:extLst>
          </p:cNvPr>
          <p:cNvSpPr>
            <a:spLocks noGrp="1"/>
          </p:cNvSpPr>
          <p:nvPr>
            <p:ph type="body" sz="quarter" idx="11" hasCustomPrompt="1"/>
          </p:nvPr>
        </p:nvSpPr>
        <p:spPr>
          <a:xfrm>
            <a:off x="800100" y="2904982"/>
            <a:ext cx="4401356" cy="494027"/>
          </a:xfrm>
        </p:spPr>
        <p:txBody>
          <a:bodyPr anchor="ctr">
            <a:normAutofit/>
          </a:bodyPr>
          <a:lstStyle>
            <a:lvl1pPr algn="l">
              <a:defRPr sz="1800" b="1">
                <a:solidFill>
                  <a:schemeClr val="accent4"/>
                </a:solidFill>
              </a:defRPr>
            </a:lvl1pPr>
          </a:lstStyle>
          <a:p>
            <a:pPr lvl="0"/>
            <a:r>
              <a:rPr lang="en-US"/>
              <a:t>Subtitle Goes Here</a:t>
            </a:r>
          </a:p>
        </p:txBody>
      </p:sp>
      <p:sp>
        <p:nvSpPr>
          <p:cNvPr id="6" name="Text Placeholder 4">
            <a:extLst>
              <a:ext uri="{FF2B5EF4-FFF2-40B4-BE49-F238E27FC236}">
                <a16:creationId xmlns:a16="http://schemas.microsoft.com/office/drawing/2014/main" id="{6E9C3CBB-7E96-3D3C-F386-48C9E55D6E30}"/>
              </a:ext>
            </a:extLst>
          </p:cNvPr>
          <p:cNvSpPr>
            <a:spLocks noGrp="1"/>
          </p:cNvSpPr>
          <p:nvPr>
            <p:ph type="body" sz="quarter" idx="15" hasCustomPrompt="1"/>
          </p:nvPr>
        </p:nvSpPr>
        <p:spPr>
          <a:xfrm>
            <a:off x="800100" y="4702502"/>
            <a:ext cx="1868709" cy="376163"/>
          </a:xfrm>
        </p:spPr>
        <p:txBody>
          <a:bodyPr anchor="ctr">
            <a:noAutofit/>
          </a:bodyPr>
          <a:lstStyle>
            <a:lvl1pPr algn="l">
              <a:defRPr sz="1350" b="1">
                <a:solidFill>
                  <a:schemeClr val="bg1"/>
                </a:solidFill>
              </a:defRPr>
            </a:lvl1pPr>
          </a:lstStyle>
          <a:p>
            <a:pPr lvl="0"/>
            <a:r>
              <a:rPr lang="en-US"/>
              <a:t>Presented/Hosted by</a:t>
            </a:r>
          </a:p>
        </p:txBody>
      </p:sp>
      <p:sp>
        <p:nvSpPr>
          <p:cNvPr id="7" name="Text Placeholder 4">
            <a:extLst>
              <a:ext uri="{FF2B5EF4-FFF2-40B4-BE49-F238E27FC236}">
                <a16:creationId xmlns:a16="http://schemas.microsoft.com/office/drawing/2014/main" id="{BC35AFCC-706E-4831-227C-762B7D40B2F0}"/>
              </a:ext>
            </a:extLst>
          </p:cNvPr>
          <p:cNvSpPr>
            <a:spLocks noGrp="1"/>
          </p:cNvSpPr>
          <p:nvPr>
            <p:ph type="body" sz="quarter" idx="16" hasCustomPrompt="1"/>
          </p:nvPr>
        </p:nvSpPr>
        <p:spPr>
          <a:xfrm>
            <a:off x="800100" y="5124116"/>
            <a:ext cx="3146563" cy="376163"/>
          </a:xfrm>
        </p:spPr>
        <p:txBody>
          <a:bodyPr anchor="ctr">
            <a:noAutofit/>
          </a:bodyPr>
          <a:lstStyle>
            <a:lvl1pPr algn="l">
              <a:defRPr sz="1800" b="0">
                <a:solidFill>
                  <a:schemeClr val="bg1"/>
                </a:solidFill>
              </a:defRPr>
            </a:lvl1pPr>
          </a:lstStyle>
          <a:p>
            <a:pPr lvl="0"/>
            <a:r>
              <a:rPr lang="en-US"/>
              <a:t>Name</a:t>
            </a:r>
          </a:p>
        </p:txBody>
      </p:sp>
      <p:sp>
        <p:nvSpPr>
          <p:cNvPr id="8" name="Text Placeholder 4">
            <a:extLst>
              <a:ext uri="{FF2B5EF4-FFF2-40B4-BE49-F238E27FC236}">
                <a16:creationId xmlns:a16="http://schemas.microsoft.com/office/drawing/2014/main" id="{42D5D2BF-9137-DCFD-61F0-17C4CE81D336}"/>
              </a:ext>
            </a:extLst>
          </p:cNvPr>
          <p:cNvSpPr>
            <a:spLocks noGrp="1"/>
          </p:cNvSpPr>
          <p:nvPr>
            <p:ph type="body" sz="quarter" idx="17" hasCustomPrompt="1"/>
          </p:nvPr>
        </p:nvSpPr>
        <p:spPr>
          <a:xfrm>
            <a:off x="800100" y="5535960"/>
            <a:ext cx="3146563" cy="376163"/>
          </a:xfrm>
        </p:spPr>
        <p:txBody>
          <a:bodyPr anchor="ctr">
            <a:noAutofit/>
          </a:bodyPr>
          <a:lstStyle>
            <a:lvl1pPr algn="l">
              <a:defRPr sz="1350" b="0">
                <a:solidFill>
                  <a:schemeClr val="bg1"/>
                </a:solidFill>
              </a:defRPr>
            </a:lvl1pPr>
          </a:lstStyle>
          <a:p>
            <a:pPr lvl="0"/>
            <a:r>
              <a:rPr lang="en-US"/>
              <a:t>Title</a:t>
            </a:r>
          </a:p>
        </p:txBody>
      </p:sp>
      <p:sp>
        <p:nvSpPr>
          <p:cNvPr id="10" name="Text Placeholder 4">
            <a:extLst>
              <a:ext uri="{FF2B5EF4-FFF2-40B4-BE49-F238E27FC236}">
                <a16:creationId xmlns:a16="http://schemas.microsoft.com/office/drawing/2014/main" id="{87941873-FC1E-E96A-B0D4-3ED2532AB951}"/>
              </a:ext>
            </a:extLst>
          </p:cNvPr>
          <p:cNvSpPr>
            <a:spLocks noGrp="1"/>
          </p:cNvSpPr>
          <p:nvPr>
            <p:ph type="body" sz="quarter" idx="18" hasCustomPrompt="1"/>
          </p:nvPr>
        </p:nvSpPr>
        <p:spPr>
          <a:xfrm>
            <a:off x="800101" y="3462069"/>
            <a:ext cx="2230659" cy="494027"/>
          </a:xfrm>
        </p:spPr>
        <p:txBody>
          <a:bodyPr anchor="ctr">
            <a:normAutofit/>
          </a:bodyPr>
          <a:lstStyle>
            <a:lvl1pPr algn="l">
              <a:defRPr sz="1800" b="0">
                <a:solidFill>
                  <a:schemeClr val="bg1"/>
                </a:solidFill>
              </a:defRPr>
            </a:lvl1pPr>
          </a:lstStyle>
          <a:p>
            <a:pPr lvl="0"/>
            <a:r>
              <a:rPr lang="en-US"/>
              <a:t>Month xx, 20xx</a:t>
            </a:r>
          </a:p>
        </p:txBody>
      </p:sp>
      <p:sp>
        <p:nvSpPr>
          <p:cNvPr id="15" name="Freeform 14">
            <a:extLst>
              <a:ext uri="{FF2B5EF4-FFF2-40B4-BE49-F238E27FC236}">
                <a16:creationId xmlns:a16="http://schemas.microsoft.com/office/drawing/2014/main" id="{7DB05E0A-BBB3-2AC1-4FCC-41B0F0FC7B78}"/>
              </a:ext>
            </a:extLst>
          </p:cNvPr>
          <p:cNvSpPr/>
          <p:nvPr userDrawn="1"/>
        </p:nvSpPr>
        <p:spPr>
          <a:xfrm>
            <a:off x="-93744" y="4514422"/>
            <a:ext cx="4401356" cy="1644332"/>
          </a:xfrm>
          <a:custGeom>
            <a:avLst/>
            <a:gdLst>
              <a:gd name="connsiteX0" fmla="*/ 0 w 5567018"/>
              <a:gd name="connsiteY0" fmla="*/ 0 h 1644332"/>
              <a:gd name="connsiteX1" fmla="*/ 5455878 w 5567018"/>
              <a:gd name="connsiteY1" fmla="*/ 0 h 1644332"/>
              <a:gd name="connsiteX2" fmla="*/ 5567018 w 5567018"/>
              <a:gd name="connsiteY2" fmla="*/ 111140 h 1644332"/>
              <a:gd name="connsiteX3" fmla="*/ 5567018 w 5567018"/>
              <a:gd name="connsiteY3" fmla="*/ 1533192 h 1644332"/>
              <a:gd name="connsiteX4" fmla="*/ 5455878 w 5567018"/>
              <a:gd name="connsiteY4" fmla="*/ 1644332 h 1644332"/>
              <a:gd name="connsiteX5" fmla="*/ 0 w 5567018"/>
              <a:gd name="connsiteY5" fmla="*/ 1644332 h 16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67018" h="1644332">
                <a:moveTo>
                  <a:pt x="0" y="0"/>
                </a:moveTo>
                <a:lnTo>
                  <a:pt x="5455878" y="0"/>
                </a:lnTo>
                <a:cubicBezTo>
                  <a:pt x="5517259" y="0"/>
                  <a:pt x="5567018" y="49759"/>
                  <a:pt x="5567018" y="111140"/>
                </a:cubicBezTo>
                <a:lnTo>
                  <a:pt x="5567018" y="1533192"/>
                </a:lnTo>
                <a:cubicBezTo>
                  <a:pt x="5567018" y="1594573"/>
                  <a:pt x="5517259" y="1644332"/>
                  <a:pt x="5455878" y="1644332"/>
                </a:cubicBezTo>
                <a:lnTo>
                  <a:pt x="0" y="1644332"/>
                </a:lnTo>
                <a:close/>
              </a:path>
            </a:pathLst>
          </a:custGeom>
          <a:no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12" name="Picture Placeholder 8">
            <a:extLst>
              <a:ext uri="{FF2B5EF4-FFF2-40B4-BE49-F238E27FC236}">
                <a16:creationId xmlns:a16="http://schemas.microsoft.com/office/drawing/2014/main" id="{CB05B881-757C-8643-E4F5-5DAE8B3A9798}"/>
              </a:ext>
            </a:extLst>
          </p:cNvPr>
          <p:cNvSpPr>
            <a:spLocks noGrp="1"/>
          </p:cNvSpPr>
          <p:nvPr>
            <p:ph type="pic" sz="quarter" idx="14"/>
          </p:nvPr>
        </p:nvSpPr>
        <p:spPr>
          <a:xfrm>
            <a:off x="3785566" y="3576704"/>
            <a:ext cx="1126472" cy="1501961"/>
          </a:xfrm>
          <a:prstGeom prst="ellipse">
            <a:avLst/>
          </a:prstGeom>
        </p:spPr>
        <p:txBody>
          <a:bodyPr/>
          <a:lstStyle/>
          <a:p>
            <a:endParaRPr lang="en-US"/>
          </a:p>
        </p:txBody>
      </p:sp>
    </p:spTree>
    <p:extLst>
      <p:ext uri="{BB962C8B-B14F-4D97-AF65-F5344CB8AC3E}">
        <p14:creationId xmlns:p14="http://schemas.microsoft.com/office/powerpoint/2010/main" val="50899780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peaker 5">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34D874D2-3DC6-7F24-F2BE-436FF278759E}"/>
              </a:ext>
            </a:extLst>
          </p:cNvPr>
          <p:cNvSpPr>
            <a:spLocks noGrp="1"/>
          </p:cNvSpPr>
          <p:nvPr>
            <p:ph type="pic" idx="2"/>
          </p:nvPr>
        </p:nvSpPr>
        <p:spPr>
          <a:xfrm>
            <a:off x="5366086" y="0"/>
            <a:ext cx="3748142" cy="6858000"/>
          </a:xfrm>
        </p:spPr>
        <p:txBody>
          <a:bodyPr/>
          <a:lstStyle/>
          <a:p>
            <a:endParaRPr lang="en-US"/>
          </a:p>
        </p:txBody>
      </p:sp>
      <p:sp>
        <p:nvSpPr>
          <p:cNvPr id="4" name="Text Placeholder 4">
            <a:extLst>
              <a:ext uri="{FF2B5EF4-FFF2-40B4-BE49-F238E27FC236}">
                <a16:creationId xmlns:a16="http://schemas.microsoft.com/office/drawing/2014/main" id="{1CC43643-5D95-AFE8-B7C1-1670089235F8}"/>
              </a:ext>
            </a:extLst>
          </p:cNvPr>
          <p:cNvSpPr>
            <a:spLocks noGrp="1"/>
          </p:cNvSpPr>
          <p:nvPr>
            <p:ph type="body" sz="quarter" idx="10" hasCustomPrompt="1"/>
          </p:nvPr>
        </p:nvSpPr>
        <p:spPr>
          <a:xfrm>
            <a:off x="800100" y="1824336"/>
            <a:ext cx="4401356" cy="1017584"/>
          </a:xfrm>
        </p:spPr>
        <p:txBody>
          <a:bodyPr anchor="ctr">
            <a:noAutofit/>
          </a:bodyPr>
          <a:lstStyle>
            <a:lvl1pPr algn="l">
              <a:lnSpc>
                <a:spcPct val="100000"/>
              </a:lnSpc>
              <a:defRPr sz="3000" b="1">
                <a:solidFill>
                  <a:schemeClr val="bg1"/>
                </a:solidFill>
              </a:defRPr>
            </a:lvl1pPr>
          </a:lstStyle>
          <a:p>
            <a:pPr lvl="0"/>
            <a:r>
              <a:rPr lang="en-US"/>
              <a:t>Title Goes Here</a:t>
            </a:r>
          </a:p>
        </p:txBody>
      </p:sp>
      <p:sp>
        <p:nvSpPr>
          <p:cNvPr id="5" name="Text Placeholder 4">
            <a:extLst>
              <a:ext uri="{FF2B5EF4-FFF2-40B4-BE49-F238E27FC236}">
                <a16:creationId xmlns:a16="http://schemas.microsoft.com/office/drawing/2014/main" id="{ACAD60AF-164B-C281-3AEF-8B49DEECD434}"/>
              </a:ext>
            </a:extLst>
          </p:cNvPr>
          <p:cNvSpPr>
            <a:spLocks noGrp="1"/>
          </p:cNvSpPr>
          <p:nvPr>
            <p:ph type="body" sz="quarter" idx="11" hasCustomPrompt="1"/>
          </p:nvPr>
        </p:nvSpPr>
        <p:spPr>
          <a:xfrm>
            <a:off x="800100" y="2904982"/>
            <a:ext cx="4401356" cy="494027"/>
          </a:xfrm>
        </p:spPr>
        <p:txBody>
          <a:bodyPr anchor="ctr">
            <a:normAutofit/>
          </a:bodyPr>
          <a:lstStyle>
            <a:lvl1pPr algn="l">
              <a:defRPr sz="1800" b="1">
                <a:solidFill>
                  <a:schemeClr val="accent4"/>
                </a:solidFill>
              </a:defRPr>
            </a:lvl1pPr>
          </a:lstStyle>
          <a:p>
            <a:pPr lvl="0"/>
            <a:r>
              <a:rPr lang="en-US"/>
              <a:t>Subtitle Goes Here</a:t>
            </a:r>
          </a:p>
        </p:txBody>
      </p:sp>
      <p:sp>
        <p:nvSpPr>
          <p:cNvPr id="6" name="Text Placeholder 4">
            <a:extLst>
              <a:ext uri="{FF2B5EF4-FFF2-40B4-BE49-F238E27FC236}">
                <a16:creationId xmlns:a16="http://schemas.microsoft.com/office/drawing/2014/main" id="{6E9C3CBB-7E96-3D3C-F386-48C9E55D6E30}"/>
              </a:ext>
            </a:extLst>
          </p:cNvPr>
          <p:cNvSpPr>
            <a:spLocks noGrp="1"/>
          </p:cNvSpPr>
          <p:nvPr>
            <p:ph type="body" sz="quarter" idx="15" hasCustomPrompt="1"/>
          </p:nvPr>
        </p:nvSpPr>
        <p:spPr>
          <a:xfrm>
            <a:off x="800100" y="4702502"/>
            <a:ext cx="1868709" cy="376163"/>
          </a:xfrm>
        </p:spPr>
        <p:txBody>
          <a:bodyPr anchor="ctr">
            <a:noAutofit/>
          </a:bodyPr>
          <a:lstStyle>
            <a:lvl1pPr algn="l">
              <a:defRPr sz="1350" b="1">
                <a:solidFill>
                  <a:schemeClr val="bg1"/>
                </a:solidFill>
              </a:defRPr>
            </a:lvl1pPr>
          </a:lstStyle>
          <a:p>
            <a:pPr lvl="0"/>
            <a:r>
              <a:rPr lang="en-US"/>
              <a:t>Presented/Hosted by</a:t>
            </a:r>
          </a:p>
        </p:txBody>
      </p:sp>
      <p:sp>
        <p:nvSpPr>
          <p:cNvPr id="7" name="Text Placeholder 4">
            <a:extLst>
              <a:ext uri="{FF2B5EF4-FFF2-40B4-BE49-F238E27FC236}">
                <a16:creationId xmlns:a16="http://schemas.microsoft.com/office/drawing/2014/main" id="{BC35AFCC-706E-4831-227C-762B7D40B2F0}"/>
              </a:ext>
            </a:extLst>
          </p:cNvPr>
          <p:cNvSpPr>
            <a:spLocks noGrp="1"/>
          </p:cNvSpPr>
          <p:nvPr>
            <p:ph type="body" sz="quarter" idx="16" hasCustomPrompt="1"/>
          </p:nvPr>
        </p:nvSpPr>
        <p:spPr>
          <a:xfrm>
            <a:off x="800100" y="5124116"/>
            <a:ext cx="3146563" cy="376163"/>
          </a:xfrm>
        </p:spPr>
        <p:txBody>
          <a:bodyPr anchor="ctr">
            <a:noAutofit/>
          </a:bodyPr>
          <a:lstStyle>
            <a:lvl1pPr algn="l">
              <a:defRPr sz="1800" b="0">
                <a:solidFill>
                  <a:schemeClr val="bg1"/>
                </a:solidFill>
              </a:defRPr>
            </a:lvl1pPr>
          </a:lstStyle>
          <a:p>
            <a:pPr lvl="0"/>
            <a:r>
              <a:rPr lang="en-US"/>
              <a:t>Name</a:t>
            </a:r>
          </a:p>
        </p:txBody>
      </p:sp>
      <p:sp>
        <p:nvSpPr>
          <p:cNvPr id="8" name="Text Placeholder 4">
            <a:extLst>
              <a:ext uri="{FF2B5EF4-FFF2-40B4-BE49-F238E27FC236}">
                <a16:creationId xmlns:a16="http://schemas.microsoft.com/office/drawing/2014/main" id="{42D5D2BF-9137-DCFD-61F0-17C4CE81D336}"/>
              </a:ext>
            </a:extLst>
          </p:cNvPr>
          <p:cNvSpPr>
            <a:spLocks noGrp="1"/>
          </p:cNvSpPr>
          <p:nvPr>
            <p:ph type="body" sz="quarter" idx="17" hasCustomPrompt="1"/>
          </p:nvPr>
        </p:nvSpPr>
        <p:spPr>
          <a:xfrm>
            <a:off x="800100" y="5535960"/>
            <a:ext cx="3146563" cy="376163"/>
          </a:xfrm>
        </p:spPr>
        <p:txBody>
          <a:bodyPr anchor="ctr">
            <a:noAutofit/>
          </a:bodyPr>
          <a:lstStyle>
            <a:lvl1pPr algn="l">
              <a:defRPr sz="1350" b="0">
                <a:solidFill>
                  <a:schemeClr val="bg1"/>
                </a:solidFill>
              </a:defRPr>
            </a:lvl1pPr>
          </a:lstStyle>
          <a:p>
            <a:pPr lvl="0"/>
            <a:r>
              <a:rPr lang="en-US"/>
              <a:t>Title</a:t>
            </a:r>
          </a:p>
        </p:txBody>
      </p:sp>
      <p:sp>
        <p:nvSpPr>
          <p:cNvPr id="10" name="Text Placeholder 4">
            <a:extLst>
              <a:ext uri="{FF2B5EF4-FFF2-40B4-BE49-F238E27FC236}">
                <a16:creationId xmlns:a16="http://schemas.microsoft.com/office/drawing/2014/main" id="{87941873-FC1E-E96A-B0D4-3ED2532AB951}"/>
              </a:ext>
            </a:extLst>
          </p:cNvPr>
          <p:cNvSpPr>
            <a:spLocks noGrp="1"/>
          </p:cNvSpPr>
          <p:nvPr>
            <p:ph type="body" sz="quarter" idx="18" hasCustomPrompt="1"/>
          </p:nvPr>
        </p:nvSpPr>
        <p:spPr>
          <a:xfrm>
            <a:off x="800101" y="3462069"/>
            <a:ext cx="2230659" cy="494027"/>
          </a:xfrm>
        </p:spPr>
        <p:txBody>
          <a:bodyPr anchor="ctr">
            <a:normAutofit/>
          </a:bodyPr>
          <a:lstStyle>
            <a:lvl1pPr algn="l">
              <a:defRPr sz="1800" b="0">
                <a:solidFill>
                  <a:schemeClr val="bg1"/>
                </a:solidFill>
              </a:defRPr>
            </a:lvl1pPr>
          </a:lstStyle>
          <a:p>
            <a:pPr lvl="0"/>
            <a:r>
              <a:rPr lang="en-US"/>
              <a:t>Month xx, 20xx</a:t>
            </a:r>
          </a:p>
        </p:txBody>
      </p:sp>
      <p:sp>
        <p:nvSpPr>
          <p:cNvPr id="15" name="Freeform 14">
            <a:extLst>
              <a:ext uri="{FF2B5EF4-FFF2-40B4-BE49-F238E27FC236}">
                <a16:creationId xmlns:a16="http://schemas.microsoft.com/office/drawing/2014/main" id="{7DB05E0A-BBB3-2AC1-4FCC-41B0F0FC7B78}"/>
              </a:ext>
            </a:extLst>
          </p:cNvPr>
          <p:cNvSpPr/>
          <p:nvPr userDrawn="1"/>
        </p:nvSpPr>
        <p:spPr>
          <a:xfrm>
            <a:off x="-93744" y="4514422"/>
            <a:ext cx="4401356" cy="1644332"/>
          </a:xfrm>
          <a:custGeom>
            <a:avLst/>
            <a:gdLst>
              <a:gd name="connsiteX0" fmla="*/ 0 w 5567018"/>
              <a:gd name="connsiteY0" fmla="*/ 0 h 1644332"/>
              <a:gd name="connsiteX1" fmla="*/ 5455878 w 5567018"/>
              <a:gd name="connsiteY1" fmla="*/ 0 h 1644332"/>
              <a:gd name="connsiteX2" fmla="*/ 5567018 w 5567018"/>
              <a:gd name="connsiteY2" fmla="*/ 111140 h 1644332"/>
              <a:gd name="connsiteX3" fmla="*/ 5567018 w 5567018"/>
              <a:gd name="connsiteY3" fmla="*/ 1533192 h 1644332"/>
              <a:gd name="connsiteX4" fmla="*/ 5455878 w 5567018"/>
              <a:gd name="connsiteY4" fmla="*/ 1644332 h 1644332"/>
              <a:gd name="connsiteX5" fmla="*/ 0 w 5567018"/>
              <a:gd name="connsiteY5" fmla="*/ 1644332 h 16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67018" h="1644332">
                <a:moveTo>
                  <a:pt x="0" y="0"/>
                </a:moveTo>
                <a:lnTo>
                  <a:pt x="5455878" y="0"/>
                </a:lnTo>
                <a:cubicBezTo>
                  <a:pt x="5517259" y="0"/>
                  <a:pt x="5567018" y="49759"/>
                  <a:pt x="5567018" y="111140"/>
                </a:cubicBezTo>
                <a:lnTo>
                  <a:pt x="5567018" y="1533192"/>
                </a:lnTo>
                <a:cubicBezTo>
                  <a:pt x="5567018" y="1594573"/>
                  <a:pt x="5517259" y="1644332"/>
                  <a:pt x="5455878" y="1644332"/>
                </a:cubicBezTo>
                <a:lnTo>
                  <a:pt x="0" y="1644332"/>
                </a:lnTo>
                <a:close/>
              </a:path>
            </a:pathLst>
          </a:custGeom>
          <a:no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12" name="Picture Placeholder 8">
            <a:extLst>
              <a:ext uri="{FF2B5EF4-FFF2-40B4-BE49-F238E27FC236}">
                <a16:creationId xmlns:a16="http://schemas.microsoft.com/office/drawing/2014/main" id="{CB05B881-757C-8643-E4F5-5DAE8B3A9798}"/>
              </a:ext>
            </a:extLst>
          </p:cNvPr>
          <p:cNvSpPr>
            <a:spLocks noGrp="1"/>
          </p:cNvSpPr>
          <p:nvPr>
            <p:ph type="pic" sz="quarter" idx="14"/>
          </p:nvPr>
        </p:nvSpPr>
        <p:spPr>
          <a:xfrm>
            <a:off x="3785566" y="3576704"/>
            <a:ext cx="1126472" cy="1501961"/>
          </a:xfrm>
          <a:prstGeom prst="ellipse">
            <a:avLst/>
          </a:prstGeom>
        </p:spPr>
        <p:txBody>
          <a:bodyPr/>
          <a:lstStyle/>
          <a:p>
            <a:endParaRPr lang="en-US"/>
          </a:p>
        </p:txBody>
      </p:sp>
    </p:spTree>
    <p:extLst>
      <p:ext uri="{BB962C8B-B14F-4D97-AF65-F5344CB8AC3E}">
        <p14:creationId xmlns:p14="http://schemas.microsoft.com/office/powerpoint/2010/main" val="341068578"/>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peaker 6">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CFAB158F-DEB8-5650-FB21-26052F2CE1B3}"/>
              </a:ext>
            </a:extLst>
          </p:cNvPr>
          <p:cNvSpPr/>
          <p:nvPr userDrawn="1"/>
        </p:nvSpPr>
        <p:spPr>
          <a:xfrm>
            <a:off x="369987" y="1077497"/>
            <a:ext cx="5453050" cy="2951240"/>
          </a:xfrm>
          <a:prstGeom prst="roundRect">
            <a:avLst>
              <a:gd name="adj" fmla="val 5828"/>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Rounded Rectangle 2">
            <a:extLst>
              <a:ext uri="{FF2B5EF4-FFF2-40B4-BE49-F238E27FC236}">
                <a16:creationId xmlns:a16="http://schemas.microsoft.com/office/drawing/2014/main" id="{6791FE50-4B80-3187-7900-6F76B8D28298}"/>
              </a:ext>
            </a:extLst>
          </p:cNvPr>
          <p:cNvSpPr/>
          <p:nvPr userDrawn="1"/>
        </p:nvSpPr>
        <p:spPr>
          <a:xfrm>
            <a:off x="304235" y="1155032"/>
            <a:ext cx="5453050" cy="3241142"/>
          </a:xfrm>
          <a:prstGeom prst="roundRect">
            <a:avLst>
              <a:gd name="adj" fmla="val 5828"/>
            </a:avLst>
          </a:prstGeom>
          <a:gradFill>
            <a:gsLst>
              <a:gs pos="0">
                <a:schemeClr val="tx2"/>
              </a:gs>
              <a:gs pos="100000">
                <a:srgbClr val="005589"/>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4">
            <a:extLst>
              <a:ext uri="{FF2B5EF4-FFF2-40B4-BE49-F238E27FC236}">
                <a16:creationId xmlns:a16="http://schemas.microsoft.com/office/drawing/2014/main" id="{1CC43643-5D95-AFE8-B7C1-1670089235F8}"/>
              </a:ext>
            </a:extLst>
          </p:cNvPr>
          <p:cNvSpPr>
            <a:spLocks noGrp="1"/>
          </p:cNvSpPr>
          <p:nvPr>
            <p:ph type="body" sz="quarter" idx="10" hasCustomPrompt="1"/>
          </p:nvPr>
        </p:nvSpPr>
        <p:spPr>
          <a:xfrm>
            <a:off x="800100" y="1824336"/>
            <a:ext cx="4401356" cy="1017584"/>
          </a:xfrm>
        </p:spPr>
        <p:txBody>
          <a:bodyPr anchor="ctr">
            <a:noAutofit/>
          </a:bodyPr>
          <a:lstStyle>
            <a:lvl1pPr algn="l">
              <a:lnSpc>
                <a:spcPct val="100000"/>
              </a:lnSpc>
              <a:defRPr sz="3000" b="1">
                <a:solidFill>
                  <a:schemeClr val="bg1"/>
                </a:solidFill>
              </a:defRPr>
            </a:lvl1pPr>
          </a:lstStyle>
          <a:p>
            <a:pPr lvl="0"/>
            <a:r>
              <a:rPr lang="en-US"/>
              <a:t>Title Goes Here</a:t>
            </a:r>
          </a:p>
        </p:txBody>
      </p:sp>
      <p:sp>
        <p:nvSpPr>
          <p:cNvPr id="5" name="Text Placeholder 4">
            <a:extLst>
              <a:ext uri="{FF2B5EF4-FFF2-40B4-BE49-F238E27FC236}">
                <a16:creationId xmlns:a16="http://schemas.microsoft.com/office/drawing/2014/main" id="{ACAD60AF-164B-C281-3AEF-8B49DEECD434}"/>
              </a:ext>
            </a:extLst>
          </p:cNvPr>
          <p:cNvSpPr>
            <a:spLocks noGrp="1"/>
          </p:cNvSpPr>
          <p:nvPr>
            <p:ph type="body" sz="quarter" idx="11" hasCustomPrompt="1"/>
          </p:nvPr>
        </p:nvSpPr>
        <p:spPr>
          <a:xfrm>
            <a:off x="800100" y="2904982"/>
            <a:ext cx="4401356" cy="494027"/>
          </a:xfrm>
        </p:spPr>
        <p:txBody>
          <a:bodyPr anchor="ctr">
            <a:normAutofit/>
          </a:bodyPr>
          <a:lstStyle>
            <a:lvl1pPr algn="l">
              <a:defRPr sz="1800" b="1">
                <a:solidFill>
                  <a:schemeClr val="accent4"/>
                </a:solidFill>
              </a:defRPr>
            </a:lvl1pPr>
          </a:lstStyle>
          <a:p>
            <a:pPr lvl="0"/>
            <a:r>
              <a:rPr lang="en-US"/>
              <a:t>Subtitle Goes Here</a:t>
            </a:r>
          </a:p>
        </p:txBody>
      </p:sp>
      <p:sp>
        <p:nvSpPr>
          <p:cNvPr id="6" name="Text Placeholder 4">
            <a:extLst>
              <a:ext uri="{FF2B5EF4-FFF2-40B4-BE49-F238E27FC236}">
                <a16:creationId xmlns:a16="http://schemas.microsoft.com/office/drawing/2014/main" id="{6E9C3CBB-7E96-3D3C-F386-48C9E55D6E30}"/>
              </a:ext>
            </a:extLst>
          </p:cNvPr>
          <p:cNvSpPr>
            <a:spLocks noGrp="1"/>
          </p:cNvSpPr>
          <p:nvPr>
            <p:ph type="body" sz="quarter" idx="15" hasCustomPrompt="1"/>
          </p:nvPr>
        </p:nvSpPr>
        <p:spPr>
          <a:xfrm>
            <a:off x="800100" y="4702502"/>
            <a:ext cx="1868709" cy="376163"/>
          </a:xfrm>
        </p:spPr>
        <p:txBody>
          <a:bodyPr anchor="ctr">
            <a:noAutofit/>
          </a:bodyPr>
          <a:lstStyle>
            <a:lvl1pPr algn="l">
              <a:defRPr sz="1350" b="1">
                <a:solidFill>
                  <a:schemeClr val="bg1"/>
                </a:solidFill>
              </a:defRPr>
            </a:lvl1pPr>
          </a:lstStyle>
          <a:p>
            <a:pPr lvl="0"/>
            <a:r>
              <a:rPr lang="en-US"/>
              <a:t>Presented/Hosted by</a:t>
            </a:r>
          </a:p>
        </p:txBody>
      </p:sp>
      <p:sp>
        <p:nvSpPr>
          <p:cNvPr id="7" name="Text Placeholder 4">
            <a:extLst>
              <a:ext uri="{FF2B5EF4-FFF2-40B4-BE49-F238E27FC236}">
                <a16:creationId xmlns:a16="http://schemas.microsoft.com/office/drawing/2014/main" id="{BC35AFCC-706E-4831-227C-762B7D40B2F0}"/>
              </a:ext>
            </a:extLst>
          </p:cNvPr>
          <p:cNvSpPr>
            <a:spLocks noGrp="1"/>
          </p:cNvSpPr>
          <p:nvPr>
            <p:ph type="body" sz="quarter" idx="16" hasCustomPrompt="1"/>
          </p:nvPr>
        </p:nvSpPr>
        <p:spPr>
          <a:xfrm>
            <a:off x="800100" y="5124116"/>
            <a:ext cx="3146563" cy="376163"/>
          </a:xfrm>
        </p:spPr>
        <p:txBody>
          <a:bodyPr anchor="ctr">
            <a:noAutofit/>
          </a:bodyPr>
          <a:lstStyle>
            <a:lvl1pPr algn="l">
              <a:defRPr sz="1800" b="0">
                <a:solidFill>
                  <a:schemeClr val="bg1"/>
                </a:solidFill>
              </a:defRPr>
            </a:lvl1pPr>
          </a:lstStyle>
          <a:p>
            <a:pPr lvl="0"/>
            <a:r>
              <a:rPr lang="en-US"/>
              <a:t>Name</a:t>
            </a:r>
          </a:p>
        </p:txBody>
      </p:sp>
      <p:sp>
        <p:nvSpPr>
          <p:cNvPr id="8" name="Text Placeholder 4">
            <a:extLst>
              <a:ext uri="{FF2B5EF4-FFF2-40B4-BE49-F238E27FC236}">
                <a16:creationId xmlns:a16="http://schemas.microsoft.com/office/drawing/2014/main" id="{42D5D2BF-9137-DCFD-61F0-17C4CE81D336}"/>
              </a:ext>
            </a:extLst>
          </p:cNvPr>
          <p:cNvSpPr>
            <a:spLocks noGrp="1"/>
          </p:cNvSpPr>
          <p:nvPr>
            <p:ph type="body" sz="quarter" idx="17" hasCustomPrompt="1"/>
          </p:nvPr>
        </p:nvSpPr>
        <p:spPr>
          <a:xfrm>
            <a:off x="800100" y="5535960"/>
            <a:ext cx="3146563" cy="376163"/>
          </a:xfrm>
        </p:spPr>
        <p:txBody>
          <a:bodyPr anchor="ctr">
            <a:noAutofit/>
          </a:bodyPr>
          <a:lstStyle>
            <a:lvl1pPr algn="l">
              <a:defRPr sz="1350" b="0">
                <a:solidFill>
                  <a:schemeClr val="bg1"/>
                </a:solidFill>
              </a:defRPr>
            </a:lvl1pPr>
          </a:lstStyle>
          <a:p>
            <a:pPr lvl="0"/>
            <a:r>
              <a:rPr lang="en-US"/>
              <a:t>Title</a:t>
            </a:r>
          </a:p>
        </p:txBody>
      </p:sp>
      <p:sp>
        <p:nvSpPr>
          <p:cNvPr id="10" name="Text Placeholder 4">
            <a:extLst>
              <a:ext uri="{FF2B5EF4-FFF2-40B4-BE49-F238E27FC236}">
                <a16:creationId xmlns:a16="http://schemas.microsoft.com/office/drawing/2014/main" id="{87941873-FC1E-E96A-B0D4-3ED2532AB951}"/>
              </a:ext>
            </a:extLst>
          </p:cNvPr>
          <p:cNvSpPr>
            <a:spLocks noGrp="1"/>
          </p:cNvSpPr>
          <p:nvPr>
            <p:ph type="body" sz="quarter" idx="18" hasCustomPrompt="1"/>
          </p:nvPr>
        </p:nvSpPr>
        <p:spPr>
          <a:xfrm>
            <a:off x="800101" y="3462069"/>
            <a:ext cx="2230659" cy="494027"/>
          </a:xfrm>
        </p:spPr>
        <p:txBody>
          <a:bodyPr anchor="ctr">
            <a:normAutofit/>
          </a:bodyPr>
          <a:lstStyle>
            <a:lvl1pPr algn="l">
              <a:defRPr sz="1800" b="0">
                <a:solidFill>
                  <a:schemeClr val="bg1"/>
                </a:solidFill>
              </a:defRPr>
            </a:lvl1pPr>
          </a:lstStyle>
          <a:p>
            <a:pPr lvl="0"/>
            <a:r>
              <a:rPr lang="en-US"/>
              <a:t>Month xx, 20xx</a:t>
            </a:r>
          </a:p>
        </p:txBody>
      </p:sp>
      <p:sp>
        <p:nvSpPr>
          <p:cNvPr id="12" name="Picture Placeholder 8">
            <a:extLst>
              <a:ext uri="{FF2B5EF4-FFF2-40B4-BE49-F238E27FC236}">
                <a16:creationId xmlns:a16="http://schemas.microsoft.com/office/drawing/2014/main" id="{CB05B881-757C-8643-E4F5-5DAE8B3A9798}"/>
              </a:ext>
            </a:extLst>
          </p:cNvPr>
          <p:cNvSpPr>
            <a:spLocks noGrp="1"/>
          </p:cNvSpPr>
          <p:nvPr>
            <p:ph type="pic" sz="quarter" idx="14"/>
          </p:nvPr>
        </p:nvSpPr>
        <p:spPr>
          <a:xfrm>
            <a:off x="3785566" y="3576704"/>
            <a:ext cx="1126472" cy="1501961"/>
          </a:xfrm>
          <a:prstGeom prst="ellipse">
            <a:avLst/>
          </a:prstGeom>
        </p:spPr>
        <p:txBody>
          <a:bodyPr/>
          <a:lstStyle/>
          <a:p>
            <a:endParaRPr lang="en-US"/>
          </a:p>
        </p:txBody>
      </p:sp>
      <p:sp>
        <p:nvSpPr>
          <p:cNvPr id="14" name="Picture Placeholder 6">
            <a:extLst>
              <a:ext uri="{FF2B5EF4-FFF2-40B4-BE49-F238E27FC236}">
                <a16:creationId xmlns:a16="http://schemas.microsoft.com/office/drawing/2014/main" id="{34D874D2-3DC6-7F24-F2BE-436FF278759E}"/>
              </a:ext>
            </a:extLst>
          </p:cNvPr>
          <p:cNvSpPr>
            <a:spLocks noGrp="1"/>
          </p:cNvSpPr>
          <p:nvPr>
            <p:ph type="pic" idx="2"/>
          </p:nvPr>
        </p:nvSpPr>
        <p:spPr>
          <a:xfrm>
            <a:off x="5366086" y="0"/>
            <a:ext cx="3748142" cy="6858000"/>
          </a:xfrm>
        </p:spPr>
        <p:txBody>
          <a:bodyPr/>
          <a:lstStyle/>
          <a:p>
            <a:endParaRPr lang="en-US"/>
          </a:p>
        </p:txBody>
      </p:sp>
    </p:spTree>
    <p:extLst>
      <p:ext uri="{BB962C8B-B14F-4D97-AF65-F5344CB8AC3E}">
        <p14:creationId xmlns:p14="http://schemas.microsoft.com/office/powerpoint/2010/main" val="2496058983"/>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peaker 7">
    <p:bg>
      <p:bgPr>
        <a:gradFill>
          <a:gsLst>
            <a:gs pos="0">
              <a:srgbClr val="005589"/>
            </a:gs>
            <a:gs pos="100000">
              <a:schemeClr val="tx2"/>
            </a:gs>
          </a:gsLst>
          <a:lin ang="5400000" scaled="1"/>
        </a:gradFill>
        <a:effectLst/>
      </p:bgPr>
    </p:bg>
    <p:spTree>
      <p:nvGrpSpPr>
        <p:cNvPr id="1" name=""/>
        <p:cNvGrpSpPr/>
        <p:nvPr/>
      </p:nvGrpSpPr>
      <p:grpSpPr>
        <a:xfrm>
          <a:off x="0" y="0"/>
          <a:ext cx="0" cy="0"/>
          <a:chOff x="0" y="0"/>
          <a:chExt cx="0" cy="0"/>
        </a:xfrm>
      </p:grpSpPr>
      <p:sp>
        <p:nvSpPr>
          <p:cNvPr id="86" name="Freeform 85">
            <a:extLst>
              <a:ext uri="{FF2B5EF4-FFF2-40B4-BE49-F238E27FC236}">
                <a16:creationId xmlns:a16="http://schemas.microsoft.com/office/drawing/2014/main" id="{06DDFAE9-78DF-399E-2329-41ACE177AB17}"/>
              </a:ext>
            </a:extLst>
          </p:cNvPr>
          <p:cNvSpPr/>
          <p:nvPr userDrawn="1"/>
        </p:nvSpPr>
        <p:spPr>
          <a:xfrm rot="5400000" flipH="1">
            <a:off x="4860758" y="-288758"/>
            <a:ext cx="3994485" cy="4571999"/>
          </a:xfrm>
          <a:custGeom>
            <a:avLst/>
            <a:gdLst>
              <a:gd name="connsiteX0" fmla="*/ 4959260 w 8948554"/>
              <a:gd name="connsiteY0" fmla="*/ 0 h 6858001"/>
              <a:gd name="connsiteX1" fmla="*/ 8948554 w 8948554"/>
              <a:gd name="connsiteY1" fmla="*/ 0 h 6858001"/>
              <a:gd name="connsiteX2" fmla="*/ 8948554 w 8948554"/>
              <a:gd name="connsiteY2" fmla="*/ 6858000 h 6858001"/>
              <a:gd name="connsiteX3" fmla="*/ 5819872 w 8948554"/>
              <a:gd name="connsiteY3" fmla="*/ 6858000 h 6858001"/>
              <a:gd name="connsiteX4" fmla="*/ 5819872 w 8948554"/>
              <a:gd name="connsiteY4" fmla="*/ 6858001 h 6858001"/>
              <a:gd name="connsiteX5" fmla="*/ 1721077 w 8948554"/>
              <a:gd name="connsiteY5" fmla="*/ 6858001 h 6858001"/>
              <a:gd name="connsiteX6" fmla="*/ 1609183 w 8948554"/>
              <a:gd name="connsiteY6" fmla="*/ 6762677 h 6858001"/>
              <a:gd name="connsiteX7" fmla="*/ 0 w 8948554"/>
              <a:gd name="connsiteY7" fmla="*/ 3379809 h 6858001"/>
              <a:gd name="connsiteX8" fmla="*/ 1414490 w 8948554"/>
              <a:gd name="connsiteY8" fmla="*/ 179496 h 6858001"/>
              <a:gd name="connsiteX9" fmla="*/ 1605918 w 8948554"/>
              <a:gd name="connsiteY9" fmla="*/ 1 h 6858001"/>
              <a:gd name="connsiteX10" fmla="*/ 4959260 w 8948554"/>
              <a:gd name="connsiteY10"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8554" h="6858001">
                <a:moveTo>
                  <a:pt x="4959260" y="0"/>
                </a:moveTo>
                <a:lnTo>
                  <a:pt x="8948554" y="0"/>
                </a:lnTo>
                <a:lnTo>
                  <a:pt x="8948554" y="6858000"/>
                </a:lnTo>
                <a:lnTo>
                  <a:pt x="5819872" y="6858000"/>
                </a:lnTo>
                <a:lnTo>
                  <a:pt x="5819872" y="6858001"/>
                </a:lnTo>
                <a:lnTo>
                  <a:pt x="1721077" y="6858001"/>
                </a:lnTo>
                <a:lnTo>
                  <a:pt x="1609183" y="6762677"/>
                </a:lnTo>
                <a:cubicBezTo>
                  <a:pt x="609371" y="5869200"/>
                  <a:pt x="0" y="4682305"/>
                  <a:pt x="0" y="3379809"/>
                </a:cubicBezTo>
                <a:cubicBezTo>
                  <a:pt x="0" y="2164147"/>
                  <a:pt x="530829" y="1049185"/>
                  <a:pt x="1414490" y="179496"/>
                </a:cubicBezTo>
                <a:lnTo>
                  <a:pt x="1605918" y="1"/>
                </a:lnTo>
                <a:lnTo>
                  <a:pt x="4959260" y="1"/>
                </a:lnTo>
                <a:close/>
              </a:path>
            </a:pathLst>
          </a:custGeom>
          <a:gradFill>
            <a:gsLst>
              <a:gs pos="0">
                <a:schemeClr val="accent1"/>
              </a:gs>
              <a:gs pos="59000">
                <a:schemeClr val="tx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79" name="Freeform 78">
            <a:extLst>
              <a:ext uri="{FF2B5EF4-FFF2-40B4-BE49-F238E27FC236}">
                <a16:creationId xmlns:a16="http://schemas.microsoft.com/office/drawing/2014/main" id="{FB05ABBB-DAE4-8E34-8B65-C75C4C264537}"/>
              </a:ext>
            </a:extLst>
          </p:cNvPr>
          <p:cNvSpPr/>
          <p:nvPr userDrawn="1"/>
        </p:nvSpPr>
        <p:spPr>
          <a:xfrm flipH="1">
            <a:off x="1" y="-1"/>
            <a:ext cx="5814107" cy="6858001"/>
          </a:xfrm>
          <a:custGeom>
            <a:avLst/>
            <a:gdLst>
              <a:gd name="connsiteX0" fmla="*/ 4959260 w 8948554"/>
              <a:gd name="connsiteY0" fmla="*/ 0 h 6858001"/>
              <a:gd name="connsiteX1" fmla="*/ 8948554 w 8948554"/>
              <a:gd name="connsiteY1" fmla="*/ 0 h 6858001"/>
              <a:gd name="connsiteX2" fmla="*/ 8948554 w 8948554"/>
              <a:gd name="connsiteY2" fmla="*/ 6858000 h 6858001"/>
              <a:gd name="connsiteX3" fmla="*/ 5819872 w 8948554"/>
              <a:gd name="connsiteY3" fmla="*/ 6858000 h 6858001"/>
              <a:gd name="connsiteX4" fmla="*/ 5819872 w 8948554"/>
              <a:gd name="connsiteY4" fmla="*/ 6858001 h 6858001"/>
              <a:gd name="connsiteX5" fmla="*/ 1721077 w 8948554"/>
              <a:gd name="connsiteY5" fmla="*/ 6858001 h 6858001"/>
              <a:gd name="connsiteX6" fmla="*/ 1609183 w 8948554"/>
              <a:gd name="connsiteY6" fmla="*/ 6762677 h 6858001"/>
              <a:gd name="connsiteX7" fmla="*/ 0 w 8948554"/>
              <a:gd name="connsiteY7" fmla="*/ 3379809 h 6858001"/>
              <a:gd name="connsiteX8" fmla="*/ 1414490 w 8948554"/>
              <a:gd name="connsiteY8" fmla="*/ 179496 h 6858001"/>
              <a:gd name="connsiteX9" fmla="*/ 1605918 w 8948554"/>
              <a:gd name="connsiteY9" fmla="*/ 1 h 6858001"/>
              <a:gd name="connsiteX10" fmla="*/ 4959260 w 8948554"/>
              <a:gd name="connsiteY10"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8554" h="6858001">
                <a:moveTo>
                  <a:pt x="4959260" y="0"/>
                </a:moveTo>
                <a:lnTo>
                  <a:pt x="8948554" y="0"/>
                </a:lnTo>
                <a:lnTo>
                  <a:pt x="8948554" y="6858000"/>
                </a:lnTo>
                <a:lnTo>
                  <a:pt x="5819872" y="6858000"/>
                </a:lnTo>
                <a:lnTo>
                  <a:pt x="5819872" y="6858001"/>
                </a:lnTo>
                <a:lnTo>
                  <a:pt x="1721077" y="6858001"/>
                </a:lnTo>
                <a:lnTo>
                  <a:pt x="1609183" y="6762677"/>
                </a:lnTo>
                <a:cubicBezTo>
                  <a:pt x="609371" y="5869200"/>
                  <a:pt x="0" y="4682305"/>
                  <a:pt x="0" y="3379809"/>
                </a:cubicBezTo>
                <a:cubicBezTo>
                  <a:pt x="0" y="2164147"/>
                  <a:pt x="530829" y="1049185"/>
                  <a:pt x="1414490" y="179496"/>
                </a:cubicBezTo>
                <a:lnTo>
                  <a:pt x="1605918" y="1"/>
                </a:lnTo>
                <a:lnTo>
                  <a:pt x="4959260" y="1"/>
                </a:lnTo>
                <a:close/>
              </a:path>
            </a:pathLst>
          </a:custGeom>
          <a:gradFill>
            <a:gsLst>
              <a:gs pos="0">
                <a:srgbClr val="051923"/>
              </a:gs>
              <a:gs pos="100000">
                <a:srgbClr val="02284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83" name="Text Placeholder 4">
            <a:extLst>
              <a:ext uri="{FF2B5EF4-FFF2-40B4-BE49-F238E27FC236}">
                <a16:creationId xmlns:a16="http://schemas.microsoft.com/office/drawing/2014/main" id="{5AF39F29-4D5D-9BC4-7A0A-7CB1805093B5}"/>
              </a:ext>
            </a:extLst>
          </p:cNvPr>
          <p:cNvSpPr>
            <a:spLocks noGrp="1"/>
          </p:cNvSpPr>
          <p:nvPr>
            <p:ph type="body" sz="quarter" idx="15" hasCustomPrompt="1"/>
          </p:nvPr>
        </p:nvSpPr>
        <p:spPr>
          <a:xfrm>
            <a:off x="800100" y="4702502"/>
            <a:ext cx="1868709" cy="376163"/>
          </a:xfrm>
        </p:spPr>
        <p:txBody>
          <a:bodyPr anchor="ctr">
            <a:noAutofit/>
          </a:bodyPr>
          <a:lstStyle>
            <a:lvl1pPr algn="l">
              <a:defRPr sz="1350" b="1">
                <a:solidFill>
                  <a:schemeClr val="bg1"/>
                </a:solidFill>
              </a:defRPr>
            </a:lvl1pPr>
          </a:lstStyle>
          <a:p>
            <a:pPr lvl="0"/>
            <a:r>
              <a:rPr lang="en-US"/>
              <a:t>Presented/Hosted by</a:t>
            </a:r>
          </a:p>
        </p:txBody>
      </p:sp>
      <p:sp>
        <p:nvSpPr>
          <p:cNvPr id="84" name="Text Placeholder 4">
            <a:extLst>
              <a:ext uri="{FF2B5EF4-FFF2-40B4-BE49-F238E27FC236}">
                <a16:creationId xmlns:a16="http://schemas.microsoft.com/office/drawing/2014/main" id="{A582BF2C-4BB6-89FA-B084-A18B691BFA65}"/>
              </a:ext>
            </a:extLst>
          </p:cNvPr>
          <p:cNvSpPr>
            <a:spLocks noGrp="1"/>
          </p:cNvSpPr>
          <p:nvPr>
            <p:ph type="body" sz="quarter" idx="16" hasCustomPrompt="1"/>
          </p:nvPr>
        </p:nvSpPr>
        <p:spPr>
          <a:xfrm>
            <a:off x="800100" y="5124116"/>
            <a:ext cx="3146563" cy="376163"/>
          </a:xfrm>
        </p:spPr>
        <p:txBody>
          <a:bodyPr anchor="ctr">
            <a:noAutofit/>
          </a:bodyPr>
          <a:lstStyle>
            <a:lvl1pPr algn="l">
              <a:defRPr sz="1800" b="0">
                <a:solidFill>
                  <a:schemeClr val="accent4"/>
                </a:solidFill>
              </a:defRPr>
            </a:lvl1pPr>
          </a:lstStyle>
          <a:p>
            <a:pPr lvl="0"/>
            <a:r>
              <a:rPr lang="en-US"/>
              <a:t>Name</a:t>
            </a:r>
          </a:p>
        </p:txBody>
      </p:sp>
      <p:sp>
        <p:nvSpPr>
          <p:cNvPr id="85" name="Text Placeholder 4">
            <a:extLst>
              <a:ext uri="{FF2B5EF4-FFF2-40B4-BE49-F238E27FC236}">
                <a16:creationId xmlns:a16="http://schemas.microsoft.com/office/drawing/2014/main" id="{8B63D954-A57F-7A93-3407-457EC3AC310B}"/>
              </a:ext>
            </a:extLst>
          </p:cNvPr>
          <p:cNvSpPr>
            <a:spLocks noGrp="1"/>
          </p:cNvSpPr>
          <p:nvPr>
            <p:ph type="body" sz="quarter" idx="17" hasCustomPrompt="1"/>
          </p:nvPr>
        </p:nvSpPr>
        <p:spPr>
          <a:xfrm>
            <a:off x="800100" y="5535960"/>
            <a:ext cx="3146563" cy="376163"/>
          </a:xfrm>
        </p:spPr>
        <p:txBody>
          <a:bodyPr anchor="ctr">
            <a:noAutofit/>
          </a:bodyPr>
          <a:lstStyle>
            <a:lvl1pPr algn="l">
              <a:defRPr sz="1350" b="0">
                <a:solidFill>
                  <a:schemeClr val="bg1"/>
                </a:solidFill>
              </a:defRPr>
            </a:lvl1pPr>
          </a:lstStyle>
          <a:p>
            <a:pPr lvl="0"/>
            <a:r>
              <a:rPr lang="en-US"/>
              <a:t>Title</a:t>
            </a:r>
          </a:p>
        </p:txBody>
      </p:sp>
      <p:sp>
        <p:nvSpPr>
          <p:cNvPr id="5" name="Picture Placeholder 8">
            <a:extLst>
              <a:ext uri="{FF2B5EF4-FFF2-40B4-BE49-F238E27FC236}">
                <a16:creationId xmlns:a16="http://schemas.microsoft.com/office/drawing/2014/main" id="{2677DE31-D835-527B-7132-BA5F59B8E24B}"/>
              </a:ext>
            </a:extLst>
          </p:cNvPr>
          <p:cNvSpPr>
            <a:spLocks noGrp="1"/>
          </p:cNvSpPr>
          <p:nvPr>
            <p:ph type="pic" sz="quarter" idx="14"/>
          </p:nvPr>
        </p:nvSpPr>
        <p:spPr>
          <a:xfrm>
            <a:off x="3647163" y="3507663"/>
            <a:ext cx="1063548" cy="1418063"/>
          </a:xfrm>
          <a:prstGeom prst="ellipse">
            <a:avLst/>
          </a:prstGeom>
        </p:spPr>
        <p:txBody>
          <a:bodyPr/>
          <a:lstStyle/>
          <a:p>
            <a:endParaRPr lang="en-US"/>
          </a:p>
        </p:txBody>
      </p:sp>
      <p:sp>
        <p:nvSpPr>
          <p:cNvPr id="6" name="Text Placeholder 4">
            <a:extLst>
              <a:ext uri="{FF2B5EF4-FFF2-40B4-BE49-F238E27FC236}">
                <a16:creationId xmlns:a16="http://schemas.microsoft.com/office/drawing/2014/main" id="{9FEB51A4-43B5-D1F4-456B-AC7D0126043E}"/>
              </a:ext>
            </a:extLst>
          </p:cNvPr>
          <p:cNvSpPr>
            <a:spLocks noGrp="1"/>
          </p:cNvSpPr>
          <p:nvPr>
            <p:ph type="body" sz="quarter" idx="10" hasCustomPrompt="1"/>
          </p:nvPr>
        </p:nvSpPr>
        <p:spPr>
          <a:xfrm>
            <a:off x="800101" y="2056503"/>
            <a:ext cx="3748142" cy="1017584"/>
          </a:xfrm>
        </p:spPr>
        <p:txBody>
          <a:bodyPr anchor="ctr">
            <a:noAutofit/>
          </a:bodyPr>
          <a:lstStyle>
            <a:lvl1pPr algn="l">
              <a:lnSpc>
                <a:spcPct val="100000"/>
              </a:lnSpc>
              <a:defRPr sz="3000" b="1">
                <a:solidFill>
                  <a:schemeClr val="bg1"/>
                </a:solidFill>
              </a:defRPr>
            </a:lvl1pPr>
          </a:lstStyle>
          <a:p>
            <a:pPr lvl="0"/>
            <a:r>
              <a:rPr lang="en-US"/>
              <a:t>Title Goes Here</a:t>
            </a:r>
          </a:p>
        </p:txBody>
      </p:sp>
      <p:sp>
        <p:nvSpPr>
          <p:cNvPr id="7" name="Text Placeholder 4">
            <a:extLst>
              <a:ext uri="{FF2B5EF4-FFF2-40B4-BE49-F238E27FC236}">
                <a16:creationId xmlns:a16="http://schemas.microsoft.com/office/drawing/2014/main" id="{27858F8B-0977-C4FD-0369-2BC77172413F}"/>
              </a:ext>
            </a:extLst>
          </p:cNvPr>
          <p:cNvSpPr>
            <a:spLocks noGrp="1"/>
          </p:cNvSpPr>
          <p:nvPr>
            <p:ph type="body" sz="quarter" idx="11" hasCustomPrompt="1"/>
          </p:nvPr>
        </p:nvSpPr>
        <p:spPr>
          <a:xfrm>
            <a:off x="800100" y="3137149"/>
            <a:ext cx="2937013" cy="494027"/>
          </a:xfrm>
        </p:spPr>
        <p:txBody>
          <a:bodyPr anchor="ctr">
            <a:normAutofit/>
          </a:bodyPr>
          <a:lstStyle>
            <a:lvl1pPr algn="l">
              <a:defRPr sz="1800" b="1">
                <a:solidFill>
                  <a:schemeClr val="accent4"/>
                </a:solidFill>
              </a:defRPr>
            </a:lvl1pPr>
          </a:lstStyle>
          <a:p>
            <a:pPr lvl="0"/>
            <a:r>
              <a:rPr lang="en-US"/>
              <a:t>Subtitle Goes Here</a:t>
            </a:r>
          </a:p>
        </p:txBody>
      </p:sp>
      <p:sp>
        <p:nvSpPr>
          <p:cNvPr id="8" name="Text Placeholder 4">
            <a:extLst>
              <a:ext uri="{FF2B5EF4-FFF2-40B4-BE49-F238E27FC236}">
                <a16:creationId xmlns:a16="http://schemas.microsoft.com/office/drawing/2014/main" id="{EDF9DC4F-5202-2151-9D5F-D9B5375B7C59}"/>
              </a:ext>
            </a:extLst>
          </p:cNvPr>
          <p:cNvSpPr>
            <a:spLocks noGrp="1"/>
          </p:cNvSpPr>
          <p:nvPr>
            <p:ph type="body" sz="quarter" idx="18" hasCustomPrompt="1"/>
          </p:nvPr>
        </p:nvSpPr>
        <p:spPr>
          <a:xfrm>
            <a:off x="800101" y="3694237"/>
            <a:ext cx="2230659" cy="494027"/>
          </a:xfrm>
        </p:spPr>
        <p:txBody>
          <a:bodyPr anchor="ctr">
            <a:normAutofit/>
          </a:bodyPr>
          <a:lstStyle>
            <a:lvl1pPr algn="l">
              <a:defRPr sz="1800" b="0">
                <a:solidFill>
                  <a:schemeClr val="bg1"/>
                </a:solidFill>
              </a:defRPr>
            </a:lvl1pPr>
          </a:lstStyle>
          <a:p>
            <a:pPr lvl="0"/>
            <a:r>
              <a:rPr lang="en-US"/>
              <a:t>Month xx, 20xx</a:t>
            </a:r>
          </a:p>
        </p:txBody>
      </p:sp>
    </p:spTree>
    <p:extLst>
      <p:ext uri="{BB962C8B-B14F-4D97-AF65-F5344CB8AC3E}">
        <p14:creationId xmlns:p14="http://schemas.microsoft.com/office/powerpoint/2010/main" val="2250686114"/>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peaker 8">
    <p:bg>
      <p:bgPr>
        <a:gradFill>
          <a:gsLst>
            <a:gs pos="0">
              <a:srgbClr val="005589"/>
            </a:gs>
            <a:gs pos="100000">
              <a:srgbClr val="022840"/>
            </a:gs>
          </a:gsLst>
          <a:lin ang="5400000" scaled="1"/>
        </a:gradFill>
        <a:effectLst/>
      </p:bgPr>
    </p:bg>
    <p:spTree>
      <p:nvGrpSpPr>
        <p:cNvPr id="1" name=""/>
        <p:cNvGrpSpPr/>
        <p:nvPr/>
      </p:nvGrpSpPr>
      <p:grpSpPr>
        <a:xfrm>
          <a:off x="0" y="0"/>
          <a:ext cx="0" cy="0"/>
          <a:chOff x="0" y="0"/>
          <a:chExt cx="0" cy="0"/>
        </a:xfrm>
      </p:grpSpPr>
      <p:sp>
        <p:nvSpPr>
          <p:cNvPr id="86" name="Freeform 85">
            <a:extLst>
              <a:ext uri="{FF2B5EF4-FFF2-40B4-BE49-F238E27FC236}">
                <a16:creationId xmlns:a16="http://schemas.microsoft.com/office/drawing/2014/main" id="{06DDFAE9-78DF-399E-2329-41ACE177AB17}"/>
              </a:ext>
            </a:extLst>
          </p:cNvPr>
          <p:cNvSpPr/>
          <p:nvPr userDrawn="1"/>
        </p:nvSpPr>
        <p:spPr>
          <a:xfrm rot="5400000" flipH="1">
            <a:off x="4860758" y="-288758"/>
            <a:ext cx="3994485" cy="4571999"/>
          </a:xfrm>
          <a:custGeom>
            <a:avLst/>
            <a:gdLst>
              <a:gd name="connsiteX0" fmla="*/ 4959260 w 8948554"/>
              <a:gd name="connsiteY0" fmla="*/ 0 h 6858001"/>
              <a:gd name="connsiteX1" fmla="*/ 8948554 w 8948554"/>
              <a:gd name="connsiteY1" fmla="*/ 0 h 6858001"/>
              <a:gd name="connsiteX2" fmla="*/ 8948554 w 8948554"/>
              <a:gd name="connsiteY2" fmla="*/ 6858000 h 6858001"/>
              <a:gd name="connsiteX3" fmla="*/ 5819872 w 8948554"/>
              <a:gd name="connsiteY3" fmla="*/ 6858000 h 6858001"/>
              <a:gd name="connsiteX4" fmla="*/ 5819872 w 8948554"/>
              <a:gd name="connsiteY4" fmla="*/ 6858001 h 6858001"/>
              <a:gd name="connsiteX5" fmla="*/ 1721077 w 8948554"/>
              <a:gd name="connsiteY5" fmla="*/ 6858001 h 6858001"/>
              <a:gd name="connsiteX6" fmla="*/ 1609183 w 8948554"/>
              <a:gd name="connsiteY6" fmla="*/ 6762677 h 6858001"/>
              <a:gd name="connsiteX7" fmla="*/ 0 w 8948554"/>
              <a:gd name="connsiteY7" fmla="*/ 3379809 h 6858001"/>
              <a:gd name="connsiteX8" fmla="*/ 1414490 w 8948554"/>
              <a:gd name="connsiteY8" fmla="*/ 179496 h 6858001"/>
              <a:gd name="connsiteX9" fmla="*/ 1605918 w 8948554"/>
              <a:gd name="connsiteY9" fmla="*/ 1 h 6858001"/>
              <a:gd name="connsiteX10" fmla="*/ 4959260 w 8948554"/>
              <a:gd name="connsiteY10"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8554" h="6858001">
                <a:moveTo>
                  <a:pt x="4959260" y="0"/>
                </a:moveTo>
                <a:lnTo>
                  <a:pt x="8948554" y="0"/>
                </a:lnTo>
                <a:lnTo>
                  <a:pt x="8948554" y="6858000"/>
                </a:lnTo>
                <a:lnTo>
                  <a:pt x="5819872" y="6858000"/>
                </a:lnTo>
                <a:lnTo>
                  <a:pt x="5819872" y="6858001"/>
                </a:lnTo>
                <a:lnTo>
                  <a:pt x="1721077" y="6858001"/>
                </a:lnTo>
                <a:lnTo>
                  <a:pt x="1609183" y="6762677"/>
                </a:lnTo>
                <a:cubicBezTo>
                  <a:pt x="609371" y="5869200"/>
                  <a:pt x="0" y="4682305"/>
                  <a:pt x="0" y="3379809"/>
                </a:cubicBezTo>
                <a:cubicBezTo>
                  <a:pt x="0" y="2164147"/>
                  <a:pt x="530829" y="1049185"/>
                  <a:pt x="1414490" y="179496"/>
                </a:cubicBezTo>
                <a:lnTo>
                  <a:pt x="1605918" y="1"/>
                </a:lnTo>
                <a:lnTo>
                  <a:pt x="4959260" y="1"/>
                </a:lnTo>
                <a:close/>
              </a:path>
            </a:pathLst>
          </a:custGeom>
          <a:gradFill>
            <a:gsLst>
              <a:gs pos="0">
                <a:srgbClr val="051923"/>
              </a:gs>
              <a:gs pos="100000">
                <a:srgbClr val="02284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79" name="Freeform 78">
            <a:extLst>
              <a:ext uri="{FF2B5EF4-FFF2-40B4-BE49-F238E27FC236}">
                <a16:creationId xmlns:a16="http://schemas.microsoft.com/office/drawing/2014/main" id="{FB05ABBB-DAE4-8E34-8B65-C75C4C264537}"/>
              </a:ext>
            </a:extLst>
          </p:cNvPr>
          <p:cNvSpPr/>
          <p:nvPr userDrawn="1"/>
        </p:nvSpPr>
        <p:spPr>
          <a:xfrm flipH="1">
            <a:off x="1" y="-1"/>
            <a:ext cx="5814107" cy="6858001"/>
          </a:xfrm>
          <a:custGeom>
            <a:avLst/>
            <a:gdLst>
              <a:gd name="connsiteX0" fmla="*/ 4959260 w 8948554"/>
              <a:gd name="connsiteY0" fmla="*/ 0 h 6858001"/>
              <a:gd name="connsiteX1" fmla="*/ 8948554 w 8948554"/>
              <a:gd name="connsiteY1" fmla="*/ 0 h 6858001"/>
              <a:gd name="connsiteX2" fmla="*/ 8948554 w 8948554"/>
              <a:gd name="connsiteY2" fmla="*/ 6858000 h 6858001"/>
              <a:gd name="connsiteX3" fmla="*/ 5819872 w 8948554"/>
              <a:gd name="connsiteY3" fmla="*/ 6858000 h 6858001"/>
              <a:gd name="connsiteX4" fmla="*/ 5819872 w 8948554"/>
              <a:gd name="connsiteY4" fmla="*/ 6858001 h 6858001"/>
              <a:gd name="connsiteX5" fmla="*/ 1721077 w 8948554"/>
              <a:gd name="connsiteY5" fmla="*/ 6858001 h 6858001"/>
              <a:gd name="connsiteX6" fmla="*/ 1609183 w 8948554"/>
              <a:gd name="connsiteY6" fmla="*/ 6762677 h 6858001"/>
              <a:gd name="connsiteX7" fmla="*/ 0 w 8948554"/>
              <a:gd name="connsiteY7" fmla="*/ 3379809 h 6858001"/>
              <a:gd name="connsiteX8" fmla="*/ 1414490 w 8948554"/>
              <a:gd name="connsiteY8" fmla="*/ 179496 h 6858001"/>
              <a:gd name="connsiteX9" fmla="*/ 1605918 w 8948554"/>
              <a:gd name="connsiteY9" fmla="*/ 1 h 6858001"/>
              <a:gd name="connsiteX10" fmla="*/ 4959260 w 8948554"/>
              <a:gd name="connsiteY10"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8554" h="6858001">
                <a:moveTo>
                  <a:pt x="4959260" y="0"/>
                </a:moveTo>
                <a:lnTo>
                  <a:pt x="8948554" y="0"/>
                </a:lnTo>
                <a:lnTo>
                  <a:pt x="8948554" y="6858000"/>
                </a:lnTo>
                <a:lnTo>
                  <a:pt x="5819872" y="6858000"/>
                </a:lnTo>
                <a:lnTo>
                  <a:pt x="5819872" y="6858001"/>
                </a:lnTo>
                <a:lnTo>
                  <a:pt x="1721077" y="6858001"/>
                </a:lnTo>
                <a:lnTo>
                  <a:pt x="1609183" y="6762677"/>
                </a:lnTo>
                <a:cubicBezTo>
                  <a:pt x="609371" y="5869200"/>
                  <a:pt x="0" y="4682305"/>
                  <a:pt x="0" y="3379809"/>
                </a:cubicBezTo>
                <a:cubicBezTo>
                  <a:pt x="0" y="2164147"/>
                  <a:pt x="530829" y="1049185"/>
                  <a:pt x="1414490" y="179496"/>
                </a:cubicBezTo>
                <a:lnTo>
                  <a:pt x="1605918" y="1"/>
                </a:lnTo>
                <a:lnTo>
                  <a:pt x="4959260" y="1"/>
                </a:lnTo>
                <a:close/>
              </a:path>
            </a:pathLst>
          </a:custGeom>
          <a:gradFill>
            <a:gsLst>
              <a:gs pos="0">
                <a:srgbClr val="005C94"/>
              </a:gs>
              <a:gs pos="100000">
                <a:schemeClr val="tx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83" name="Text Placeholder 4">
            <a:extLst>
              <a:ext uri="{FF2B5EF4-FFF2-40B4-BE49-F238E27FC236}">
                <a16:creationId xmlns:a16="http://schemas.microsoft.com/office/drawing/2014/main" id="{5AF39F29-4D5D-9BC4-7A0A-7CB1805093B5}"/>
              </a:ext>
            </a:extLst>
          </p:cNvPr>
          <p:cNvSpPr>
            <a:spLocks noGrp="1"/>
          </p:cNvSpPr>
          <p:nvPr>
            <p:ph type="body" sz="quarter" idx="15" hasCustomPrompt="1"/>
          </p:nvPr>
        </p:nvSpPr>
        <p:spPr>
          <a:xfrm>
            <a:off x="800100" y="4702502"/>
            <a:ext cx="1868709" cy="376163"/>
          </a:xfrm>
        </p:spPr>
        <p:txBody>
          <a:bodyPr anchor="ctr">
            <a:noAutofit/>
          </a:bodyPr>
          <a:lstStyle>
            <a:lvl1pPr algn="l">
              <a:defRPr sz="1350" b="1">
                <a:solidFill>
                  <a:schemeClr val="bg1"/>
                </a:solidFill>
              </a:defRPr>
            </a:lvl1pPr>
          </a:lstStyle>
          <a:p>
            <a:pPr lvl="0"/>
            <a:r>
              <a:rPr lang="en-US"/>
              <a:t>Presented/Hosted by</a:t>
            </a:r>
          </a:p>
        </p:txBody>
      </p:sp>
      <p:sp>
        <p:nvSpPr>
          <p:cNvPr id="84" name="Text Placeholder 4">
            <a:extLst>
              <a:ext uri="{FF2B5EF4-FFF2-40B4-BE49-F238E27FC236}">
                <a16:creationId xmlns:a16="http://schemas.microsoft.com/office/drawing/2014/main" id="{A582BF2C-4BB6-89FA-B084-A18B691BFA65}"/>
              </a:ext>
            </a:extLst>
          </p:cNvPr>
          <p:cNvSpPr>
            <a:spLocks noGrp="1"/>
          </p:cNvSpPr>
          <p:nvPr>
            <p:ph type="body" sz="quarter" idx="16" hasCustomPrompt="1"/>
          </p:nvPr>
        </p:nvSpPr>
        <p:spPr>
          <a:xfrm>
            <a:off x="800100" y="5124116"/>
            <a:ext cx="3146563" cy="376163"/>
          </a:xfrm>
        </p:spPr>
        <p:txBody>
          <a:bodyPr anchor="ctr">
            <a:noAutofit/>
          </a:bodyPr>
          <a:lstStyle>
            <a:lvl1pPr algn="l">
              <a:defRPr sz="1800" b="0">
                <a:solidFill>
                  <a:schemeClr val="accent4"/>
                </a:solidFill>
              </a:defRPr>
            </a:lvl1pPr>
          </a:lstStyle>
          <a:p>
            <a:pPr lvl="0"/>
            <a:r>
              <a:rPr lang="en-US"/>
              <a:t>Name</a:t>
            </a:r>
          </a:p>
        </p:txBody>
      </p:sp>
      <p:sp>
        <p:nvSpPr>
          <p:cNvPr id="85" name="Text Placeholder 4">
            <a:extLst>
              <a:ext uri="{FF2B5EF4-FFF2-40B4-BE49-F238E27FC236}">
                <a16:creationId xmlns:a16="http://schemas.microsoft.com/office/drawing/2014/main" id="{8B63D954-A57F-7A93-3407-457EC3AC310B}"/>
              </a:ext>
            </a:extLst>
          </p:cNvPr>
          <p:cNvSpPr>
            <a:spLocks noGrp="1"/>
          </p:cNvSpPr>
          <p:nvPr>
            <p:ph type="body" sz="quarter" idx="17" hasCustomPrompt="1"/>
          </p:nvPr>
        </p:nvSpPr>
        <p:spPr>
          <a:xfrm>
            <a:off x="800100" y="5535960"/>
            <a:ext cx="3146563" cy="376163"/>
          </a:xfrm>
        </p:spPr>
        <p:txBody>
          <a:bodyPr anchor="ctr">
            <a:noAutofit/>
          </a:bodyPr>
          <a:lstStyle>
            <a:lvl1pPr algn="l">
              <a:defRPr sz="1350" b="0">
                <a:solidFill>
                  <a:schemeClr val="bg1"/>
                </a:solidFill>
              </a:defRPr>
            </a:lvl1pPr>
          </a:lstStyle>
          <a:p>
            <a:pPr lvl="0"/>
            <a:r>
              <a:rPr lang="en-US"/>
              <a:t>Title</a:t>
            </a:r>
          </a:p>
        </p:txBody>
      </p:sp>
      <p:sp>
        <p:nvSpPr>
          <p:cNvPr id="5" name="Picture Placeholder 8">
            <a:extLst>
              <a:ext uri="{FF2B5EF4-FFF2-40B4-BE49-F238E27FC236}">
                <a16:creationId xmlns:a16="http://schemas.microsoft.com/office/drawing/2014/main" id="{2677DE31-D835-527B-7132-BA5F59B8E24B}"/>
              </a:ext>
            </a:extLst>
          </p:cNvPr>
          <p:cNvSpPr>
            <a:spLocks noGrp="1"/>
          </p:cNvSpPr>
          <p:nvPr>
            <p:ph type="pic" sz="quarter" idx="14"/>
          </p:nvPr>
        </p:nvSpPr>
        <p:spPr>
          <a:xfrm>
            <a:off x="3647163" y="3507663"/>
            <a:ext cx="1063548" cy="1418063"/>
          </a:xfrm>
          <a:prstGeom prst="ellipse">
            <a:avLst/>
          </a:prstGeom>
        </p:spPr>
        <p:txBody>
          <a:bodyPr/>
          <a:lstStyle/>
          <a:p>
            <a:endParaRPr lang="en-US"/>
          </a:p>
        </p:txBody>
      </p:sp>
      <p:sp>
        <p:nvSpPr>
          <p:cNvPr id="6" name="Text Placeholder 4">
            <a:extLst>
              <a:ext uri="{FF2B5EF4-FFF2-40B4-BE49-F238E27FC236}">
                <a16:creationId xmlns:a16="http://schemas.microsoft.com/office/drawing/2014/main" id="{9FEB51A4-43B5-D1F4-456B-AC7D0126043E}"/>
              </a:ext>
            </a:extLst>
          </p:cNvPr>
          <p:cNvSpPr>
            <a:spLocks noGrp="1"/>
          </p:cNvSpPr>
          <p:nvPr>
            <p:ph type="body" sz="quarter" idx="10" hasCustomPrompt="1"/>
          </p:nvPr>
        </p:nvSpPr>
        <p:spPr>
          <a:xfrm>
            <a:off x="800101" y="2056503"/>
            <a:ext cx="3748142" cy="1017584"/>
          </a:xfrm>
        </p:spPr>
        <p:txBody>
          <a:bodyPr anchor="ctr">
            <a:noAutofit/>
          </a:bodyPr>
          <a:lstStyle>
            <a:lvl1pPr algn="l">
              <a:lnSpc>
                <a:spcPct val="100000"/>
              </a:lnSpc>
              <a:defRPr sz="3000" b="1">
                <a:solidFill>
                  <a:schemeClr val="bg1"/>
                </a:solidFill>
              </a:defRPr>
            </a:lvl1pPr>
          </a:lstStyle>
          <a:p>
            <a:pPr lvl="0"/>
            <a:r>
              <a:rPr lang="en-US"/>
              <a:t>Title Goes Here</a:t>
            </a:r>
          </a:p>
        </p:txBody>
      </p:sp>
      <p:sp>
        <p:nvSpPr>
          <p:cNvPr id="7" name="Text Placeholder 4">
            <a:extLst>
              <a:ext uri="{FF2B5EF4-FFF2-40B4-BE49-F238E27FC236}">
                <a16:creationId xmlns:a16="http://schemas.microsoft.com/office/drawing/2014/main" id="{27858F8B-0977-C4FD-0369-2BC77172413F}"/>
              </a:ext>
            </a:extLst>
          </p:cNvPr>
          <p:cNvSpPr>
            <a:spLocks noGrp="1"/>
          </p:cNvSpPr>
          <p:nvPr>
            <p:ph type="body" sz="quarter" idx="11" hasCustomPrompt="1"/>
          </p:nvPr>
        </p:nvSpPr>
        <p:spPr>
          <a:xfrm>
            <a:off x="800100" y="3137149"/>
            <a:ext cx="2937013" cy="494027"/>
          </a:xfrm>
        </p:spPr>
        <p:txBody>
          <a:bodyPr anchor="ctr">
            <a:normAutofit/>
          </a:bodyPr>
          <a:lstStyle>
            <a:lvl1pPr algn="l">
              <a:defRPr sz="1800" b="1">
                <a:solidFill>
                  <a:schemeClr val="accent4"/>
                </a:solidFill>
              </a:defRPr>
            </a:lvl1pPr>
          </a:lstStyle>
          <a:p>
            <a:pPr lvl="0"/>
            <a:r>
              <a:rPr lang="en-US"/>
              <a:t>Subtitle Goes Here</a:t>
            </a:r>
          </a:p>
        </p:txBody>
      </p:sp>
      <p:sp>
        <p:nvSpPr>
          <p:cNvPr id="8" name="Text Placeholder 4">
            <a:extLst>
              <a:ext uri="{FF2B5EF4-FFF2-40B4-BE49-F238E27FC236}">
                <a16:creationId xmlns:a16="http://schemas.microsoft.com/office/drawing/2014/main" id="{EDF9DC4F-5202-2151-9D5F-D9B5375B7C59}"/>
              </a:ext>
            </a:extLst>
          </p:cNvPr>
          <p:cNvSpPr>
            <a:spLocks noGrp="1"/>
          </p:cNvSpPr>
          <p:nvPr>
            <p:ph type="body" sz="quarter" idx="18" hasCustomPrompt="1"/>
          </p:nvPr>
        </p:nvSpPr>
        <p:spPr>
          <a:xfrm>
            <a:off x="800101" y="3694237"/>
            <a:ext cx="2230659" cy="494027"/>
          </a:xfrm>
        </p:spPr>
        <p:txBody>
          <a:bodyPr anchor="ctr">
            <a:normAutofit/>
          </a:bodyPr>
          <a:lstStyle>
            <a:lvl1pPr algn="l">
              <a:defRPr sz="1800" b="0">
                <a:solidFill>
                  <a:schemeClr val="bg1"/>
                </a:solidFill>
              </a:defRPr>
            </a:lvl1pPr>
          </a:lstStyle>
          <a:p>
            <a:pPr lvl="0"/>
            <a:r>
              <a:rPr lang="en-US"/>
              <a:t>Month xx, 20xx</a:t>
            </a:r>
          </a:p>
        </p:txBody>
      </p:sp>
    </p:spTree>
    <p:extLst>
      <p:ext uri="{BB962C8B-B14F-4D97-AF65-F5344CB8AC3E}">
        <p14:creationId xmlns:p14="http://schemas.microsoft.com/office/powerpoint/2010/main" val="2220864537"/>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peaker 9">
    <p:bg>
      <p:bgPr>
        <a:gradFill>
          <a:gsLst>
            <a:gs pos="0">
              <a:schemeClr val="tx2"/>
            </a:gs>
            <a:gs pos="99000">
              <a:srgbClr val="005589"/>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D8FA2A-D1DF-DD89-95F9-02EDCF52B158}"/>
              </a:ext>
            </a:extLst>
          </p:cNvPr>
          <p:cNvSpPr/>
          <p:nvPr userDrawn="1"/>
        </p:nvSpPr>
        <p:spPr>
          <a:xfrm>
            <a:off x="1" y="0"/>
            <a:ext cx="4992221" cy="6858000"/>
          </a:xfrm>
          <a:prstGeom prst="rect">
            <a:avLst/>
          </a:prstGeom>
          <a:gradFill>
            <a:gsLst>
              <a:gs pos="0">
                <a:srgbClr val="022840"/>
              </a:gs>
              <a:gs pos="98000">
                <a:srgbClr val="051923"/>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Picture Placeholder 8">
            <a:extLst>
              <a:ext uri="{FF2B5EF4-FFF2-40B4-BE49-F238E27FC236}">
                <a16:creationId xmlns:a16="http://schemas.microsoft.com/office/drawing/2014/main" id="{D5549EC0-FF4D-D96F-908A-5A8EF954FC02}"/>
              </a:ext>
            </a:extLst>
          </p:cNvPr>
          <p:cNvSpPr>
            <a:spLocks noGrp="1"/>
          </p:cNvSpPr>
          <p:nvPr>
            <p:ph type="pic" sz="quarter" idx="14"/>
          </p:nvPr>
        </p:nvSpPr>
        <p:spPr>
          <a:xfrm>
            <a:off x="6444619" y="2578832"/>
            <a:ext cx="1275254" cy="1700337"/>
          </a:xfrm>
          <a:prstGeom prst="ellipse">
            <a:avLst/>
          </a:prstGeom>
        </p:spPr>
        <p:txBody>
          <a:bodyPr/>
          <a:lstStyle/>
          <a:p>
            <a:endParaRPr lang="en-US"/>
          </a:p>
        </p:txBody>
      </p:sp>
      <p:sp>
        <p:nvSpPr>
          <p:cNvPr id="22" name="Text Placeholder 4">
            <a:extLst>
              <a:ext uri="{FF2B5EF4-FFF2-40B4-BE49-F238E27FC236}">
                <a16:creationId xmlns:a16="http://schemas.microsoft.com/office/drawing/2014/main" id="{EB14C423-903C-2103-A5BF-A0128211B0B2}"/>
              </a:ext>
            </a:extLst>
          </p:cNvPr>
          <p:cNvSpPr>
            <a:spLocks noGrp="1"/>
          </p:cNvSpPr>
          <p:nvPr>
            <p:ph type="body" sz="quarter" idx="10" hasCustomPrompt="1"/>
          </p:nvPr>
        </p:nvSpPr>
        <p:spPr>
          <a:xfrm>
            <a:off x="800101" y="2460312"/>
            <a:ext cx="3455894" cy="1517915"/>
          </a:xfrm>
        </p:spPr>
        <p:txBody>
          <a:bodyPr rIns="91440" anchor="ctr">
            <a:noAutofit/>
          </a:bodyPr>
          <a:lstStyle>
            <a:lvl1pPr algn="ctr">
              <a:lnSpc>
                <a:spcPct val="100000"/>
              </a:lnSpc>
              <a:defRPr sz="3000" b="1">
                <a:solidFill>
                  <a:schemeClr val="bg1"/>
                </a:solidFill>
              </a:defRPr>
            </a:lvl1pPr>
          </a:lstStyle>
          <a:p>
            <a:pPr lvl="0"/>
            <a:r>
              <a:rPr lang="en-US"/>
              <a:t>Title Goes Here</a:t>
            </a:r>
          </a:p>
        </p:txBody>
      </p:sp>
      <p:sp>
        <p:nvSpPr>
          <p:cNvPr id="23" name="Text Placeholder 4">
            <a:extLst>
              <a:ext uri="{FF2B5EF4-FFF2-40B4-BE49-F238E27FC236}">
                <a16:creationId xmlns:a16="http://schemas.microsoft.com/office/drawing/2014/main" id="{8467204E-5EAE-5D62-389A-D6EA53AD8204}"/>
              </a:ext>
            </a:extLst>
          </p:cNvPr>
          <p:cNvSpPr>
            <a:spLocks noGrp="1"/>
          </p:cNvSpPr>
          <p:nvPr>
            <p:ph type="body" sz="quarter" idx="11" hasCustomPrompt="1"/>
          </p:nvPr>
        </p:nvSpPr>
        <p:spPr>
          <a:xfrm>
            <a:off x="1059542" y="4041288"/>
            <a:ext cx="2937013" cy="494027"/>
          </a:xfrm>
        </p:spPr>
        <p:txBody>
          <a:bodyPr rIns="91440" anchor="ctr">
            <a:normAutofit/>
          </a:bodyPr>
          <a:lstStyle>
            <a:lvl1pPr algn="ctr">
              <a:defRPr sz="1800" b="1">
                <a:solidFill>
                  <a:schemeClr val="accent4"/>
                </a:solidFill>
              </a:defRPr>
            </a:lvl1pPr>
          </a:lstStyle>
          <a:p>
            <a:pPr lvl="0"/>
            <a:r>
              <a:rPr lang="en-US"/>
              <a:t>Subtitle Goes Here</a:t>
            </a:r>
          </a:p>
        </p:txBody>
      </p:sp>
      <p:sp>
        <p:nvSpPr>
          <p:cNvPr id="25" name="Text Placeholder 4">
            <a:extLst>
              <a:ext uri="{FF2B5EF4-FFF2-40B4-BE49-F238E27FC236}">
                <a16:creationId xmlns:a16="http://schemas.microsoft.com/office/drawing/2014/main" id="{21A552CC-15A7-E3F5-5563-E2553BA1FF42}"/>
              </a:ext>
            </a:extLst>
          </p:cNvPr>
          <p:cNvSpPr>
            <a:spLocks noGrp="1"/>
          </p:cNvSpPr>
          <p:nvPr>
            <p:ph type="body" sz="quarter" idx="15" hasCustomPrompt="1"/>
          </p:nvPr>
        </p:nvSpPr>
        <p:spPr>
          <a:xfrm>
            <a:off x="5805896" y="1792269"/>
            <a:ext cx="2552700" cy="376163"/>
          </a:xfrm>
        </p:spPr>
        <p:txBody>
          <a:bodyPr rIns="91440" anchor="ctr">
            <a:noAutofit/>
          </a:bodyPr>
          <a:lstStyle>
            <a:lvl1pPr algn="ctr">
              <a:defRPr sz="1350" b="1">
                <a:solidFill>
                  <a:schemeClr val="bg1"/>
                </a:solidFill>
              </a:defRPr>
            </a:lvl1pPr>
          </a:lstStyle>
          <a:p>
            <a:pPr lvl="0"/>
            <a:r>
              <a:rPr lang="en-US"/>
              <a:t>Presented/Hosted by</a:t>
            </a:r>
          </a:p>
        </p:txBody>
      </p:sp>
      <p:sp>
        <p:nvSpPr>
          <p:cNvPr id="26" name="Text Placeholder 4">
            <a:extLst>
              <a:ext uri="{FF2B5EF4-FFF2-40B4-BE49-F238E27FC236}">
                <a16:creationId xmlns:a16="http://schemas.microsoft.com/office/drawing/2014/main" id="{06FAE65C-E3F9-9061-E659-ED68C49FD8F8}"/>
              </a:ext>
            </a:extLst>
          </p:cNvPr>
          <p:cNvSpPr>
            <a:spLocks noGrp="1"/>
          </p:cNvSpPr>
          <p:nvPr>
            <p:ph type="body" sz="quarter" idx="16" hasCustomPrompt="1"/>
          </p:nvPr>
        </p:nvSpPr>
        <p:spPr>
          <a:xfrm>
            <a:off x="6080033" y="4680559"/>
            <a:ext cx="2004426" cy="376163"/>
          </a:xfrm>
        </p:spPr>
        <p:txBody>
          <a:bodyPr rIns="0" anchor="ctr">
            <a:noAutofit/>
          </a:bodyPr>
          <a:lstStyle>
            <a:lvl1pPr algn="ctr">
              <a:defRPr sz="1800" b="1">
                <a:solidFill>
                  <a:schemeClr val="accent4"/>
                </a:solidFill>
              </a:defRPr>
            </a:lvl1pPr>
          </a:lstStyle>
          <a:p>
            <a:pPr lvl="0"/>
            <a:r>
              <a:rPr lang="en-US"/>
              <a:t>Name</a:t>
            </a:r>
          </a:p>
        </p:txBody>
      </p:sp>
      <p:sp>
        <p:nvSpPr>
          <p:cNvPr id="27" name="Text Placeholder 4">
            <a:extLst>
              <a:ext uri="{FF2B5EF4-FFF2-40B4-BE49-F238E27FC236}">
                <a16:creationId xmlns:a16="http://schemas.microsoft.com/office/drawing/2014/main" id="{92464FF3-E6C1-622B-74A3-D8E57B030DCB}"/>
              </a:ext>
            </a:extLst>
          </p:cNvPr>
          <p:cNvSpPr>
            <a:spLocks noGrp="1"/>
          </p:cNvSpPr>
          <p:nvPr>
            <p:ph type="body" sz="quarter" idx="17" hasCustomPrompt="1"/>
          </p:nvPr>
        </p:nvSpPr>
        <p:spPr>
          <a:xfrm>
            <a:off x="6080033" y="5092403"/>
            <a:ext cx="2004426" cy="376163"/>
          </a:xfrm>
        </p:spPr>
        <p:txBody>
          <a:bodyPr rIns="0" anchor="ctr">
            <a:noAutofit/>
          </a:bodyPr>
          <a:lstStyle>
            <a:lvl1pPr algn="ctr">
              <a:defRPr sz="1350" b="0">
                <a:solidFill>
                  <a:schemeClr val="bg1"/>
                </a:solidFill>
              </a:defRPr>
            </a:lvl1pPr>
          </a:lstStyle>
          <a:p>
            <a:pPr lvl="0"/>
            <a:r>
              <a:rPr lang="en-US"/>
              <a:t>Title</a:t>
            </a:r>
          </a:p>
        </p:txBody>
      </p:sp>
      <p:sp>
        <p:nvSpPr>
          <p:cNvPr id="6" name="Text Placeholder 4">
            <a:extLst>
              <a:ext uri="{FF2B5EF4-FFF2-40B4-BE49-F238E27FC236}">
                <a16:creationId xmlns:a16="http://schemas.microsoft.com/office/drawing/2014/main" id="{6D0D4C78-A1C1-0E8E-40AC-F76045F78D60}"/>
              </a:ext>
            </a:extLst>
          </p:cNvPr>
          <p:cNvSpPr>
            <a:spLocks noGrp="1"/>
          </p:cNvSpPr>
          <p:nvPr>
            <p:ph type="body" sz="quarter" idx="18" hasCustomPrompt="1"/>
          </p:nvPr>
        </p:nvSpPr>
        <p:spPr>
          <a:xfrm>
            <a:off x="190711" y="231820"/>
            <a:ext cx="2904915" cy="1025483"/>
          </a:xfrm>
        </p:spPr>
        <p:txBody>
          <a:bodyPr rIns="91440" anchor="ctr">
            <a:noAutofit/>
          </a:bodyPr>
          <a:lstStyle>
            <a:lvl1pPr algn="l">
              <a:defRPr sz="1050" b="0" i="1">
                <a:solidFill>
                  <a:schemeClr val="bg1"/>
                </a:solidFill>
              </a:defRPr>
            </a:lvl1pPr>
          </a:lstStyle>
          <a:p>
            <a:r>
              <a:rPr lang="en-US">
                <a:solidFill>
                  <a:schemeClr val="bg1"/>
                </a:solidFill>
              </a:rPr>
              <a:t>If applicable, add a photo within this area behind title text. Arrange &gt; send to back. Add a square transparent overlay on top of photo with color #003554. Delete this text box when done.</a:t>
            </a:r>
          </a:p>
        </p:txBody>
      </p:sp>
      <p:sp>
        <p:nvSpPr>
          <p:cNvPr id="7" name="Text Placeholder 4">
            <a:extLst>
              <a:ext uri="{FF2B5EF4-FFF2-40B4-BE49-F238E27FC236}">
                <a16:creationId xmlns:a16="http://schemas.microsoft.com/office/drawing/2014/main" id="{74904CB8-DEC7-AD89-C350-12B3F4B497BC}"/>
              </a:ext>
            </a:extLst>
          </p:cNvPr>
          <p:cNvSpPr>
            <a:spLocks noGrp="1"/>
          </p:cNvSpPr>
          <p:nvPr>
            <p:ph type="body" sz="quarter" idx="19" hasCustomPrompt="1"/>
          </p:nvPr>
        </p:nvSpPr>
        <p:spPr>
          <a:xfrm>
            <a:off x="1059542" y="4598376"/>
            <a:ext cx="2937013" cy="494027"/>
          </a:xfrm>
        </p:spPr>
        <p:txBody>
          <a:bodyPr rIns="91440" anchor="ctr">
            <a:normAutofit/>
          </a:bodyPr>
          <a:lstStyle>
            <a:lvl1pPr algn="ctr">
              <a:defRPr sz="1350" b="0">
                <a:solidFill>
                  <a:schemeClr val="bg1"/>
                </a:solidFill>
              </a:defRPr>
            </a:lvl1pPr>
          </a:lstStyle>
          <a:p>
            <a:pPr lvl="0"/>
            <a:r>
              <a:rPr lang="en-US"/>
              <a:t>Month xx, 20xx</a:t>
            </a:r>
          </a:p>
        </p:txBody>
      </p:sp>
      <p:cxnSp>
        <p:nvCxnSpPr>
          <p:cNvPr id="10" name="Straight Connector 9">
            <a:extLst>
              <a:ext uri="{FF2B5EF4-FFF2-40B4-BE49-F238E27FC236}">
                <a16:creationId xmlns:a16="http://schemas.microsoft.com/office/drawing/2014/main" id="{A1A07644-FEA5-EC3C-2568-B7162B9C8C54}"/>
              </a:ext>
            </a:extLst>
          </p:cNvPr>
          <p:cNvCxnSpPr>
            <a:cxnSpLocks/>
          </p:cNvCxnSpPr>
          <p:nvPr userDrawn="1"/>
        </p:nvCxnSpPr>
        <p:spPr>
          <a:xfrm>
            <a:off x="6177781" y="2213979"/>
            <a:ext cx="1808933" cy="0"/>
          </a:xfrm>
          <a:prstGeom prst="line">
            <a:avLst/>
          </a:prstGeom>
          <a:ln w="38100" cap="rnd">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346600"/>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peaker 10">
    <p:bg>
      <p:bgPr>
        <a:gradFill>
          <a:gsLst>
            <a:gs pos="88000">
              <a:srgbClr val="004D7C"/>
            </a:gs>
            <a:gs pos="0">
              <a:schemeClr val="tx2"/>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A40399-C67A-78EA-3368-C4B20E9A61CA}"/>
              </a:ext>
            </a:extLst>
          </p:cNvPr>
          <p:cNvSpPr>
            <a:spLocks noGrp="1"/>
          </p:cNvSpPr>
          <p:nvPr>
            <p:ph type="title" hasCustomPrompt="1"/>
          </p:nvPr>
        </p:nvSpPr>
        <p:spPr>
          <a:xfrm>
            <a:off x="1228725" y="3970228"/>
            <a:ext cx="6686550" cy="794472"/>
          </a:xfrm>
          <a:prstGeom prst="rect">
            <a:avLst/>
          </a:prstGeom>
        </p:spPr>
        <p:txBody>
          <a:bodyPr vert="horz" lIns="0" tIns="45720" rIns="0" bIns="45720" rtlCol="0" anchor="ctr">
            <a:normAutofit/>
          </a:bodyPr>
          <a:lstStyle>
            <a:lvl1pPr algn="ctr">
              <a:lnSpc>
                <a:spcPct val="100000"/>
              </a:lnSpc>
              <a:defRPr sz="3600">
                <a:solidFill>
                  <a:schemeClr val="bg1"/>
                </a:solidFill>
              </a:defRPr>
            </a:lvl1pPr>
          </a:lstStyle>
          <a:p>
            <a:r>
              <a:rPr lang="en-US"/>
              <a:t>Title Goes Here</a:t>
            </a:r>
          </a:p>
        </p:txBody>
      </p:sp>
      <p:sp>
        <p:nvSpPr>
          <p:cNvPr id="5" name="Text Placeholder 4">
            <a:extLst>
              <a:ext uri="{FF2B5EF4-FFF2-40B4-BE49-F238E27FC236}">
                <a16:creationId xmlns:a16="http://schemas.microsoft.com/office/drawing/2014/main" id="{CFB95ABF-5F3F-E4FA-A1B4-E1F64E3DF298}"/>
              </a:ext>
            </a:extLst>
          </p:cNvPr>
          <p:cNvSpPr>
            <a:spLocks noGrp="1"/>
          </p:cNvSpPr>
          <p:nvPr>
            <p:ph type="body" sz="quarter" idx="11" hasCustomPrompt="1"/>
          </p:nvPr>
        </p:nvSpPr>
        <p:spPr>
          <a:xfrm>
            <a:off x="1228725" y="4764702"/>
            <a:ext cx="6686550" cy="577321"/>
          </a:xfrm>
        </p:spPr>
        <p:txBody>
          <a:bodyPr rIns="0" anchor="ctr">
            <a:normAutofit/>
          </a:bodyPr>
          <a:lstStyle>
            <a:lvl1pPr algn="ctr">
              <a:defRPr sz="2100" b="0">
                <a:solidFill>
                  <a:schemeClr val="accent4"/>
                </a:solidFill>
              </a:defRPr>
            </a:lvl1pPr>
          </a:lstStyle>
          <a:p>
            <a:pPr lvl="0"/>
            <a:r>
              <a:rPr lang="en-US"/>
              <a:t>Subtitle Goes Here</a:t>
            </a:r>
          </a:p>
        </p:txBody>
      </p:sp>
      <p:sp>
        <p:nvSpPr>
          <p:cNvPr id="6" name="Text Placeholder 4">
            <a:extLst>
              <a:ext uri="{FF2B5EF4-FFF2-40B4-BE49-F238E27FC236}">
                <a16:creationId xmlns:a16="http://schemas.microsoft.com/office/drawing/2014/main" id="{D61E33BF-B28A-DA0B-DA49-15B31D408009}"/>
              </a:ext>
            </a:extLst>
          </p:cNvPr>
          <p:cNvSpPr>
            <a:spLocks noGrp="1"/>
          </p:cNvSpPr>
          <p:nvPr>
            <p:ph type="body" sz="quarter" idx="12" hasCustomPrompt="1"/>
          </p:nvPr>
        </p:nvSpPr>
        <p:spPr>
          <a:xfrm>
            <a:off x="1228724" y="5342023"/>
            <a:ext cx="6686550" cy="577321"/>
          </a:xfrm>
        </p:spPr>
        <p:txBody>
          <a:bodyPr rIns="0" anchor="ctr">
            <a:normAutofit/>
          </a:bodyPr>
          <a:lstStyle>
            <a:lvl1pPr algn="ctr">
              <a:defRPr sz="2100" b="0">
                <a:solidFill>
                  <a:schemeClr val="bg1"/>
                </a:solidFill>
              </a:defRPr>
            </a:lvl1pPr>
          </a:lstStyle>
          <a:p>
            <a:pPr lvl="0"/>
            <a:r>
              <a:rPr lang="en-US"/>
              <a:t>Month xx, 20xx</a:t>
            </a:r>
          </a:p>
        </p:txBody>
      </p:sp>
      <p:sp>
        <p:nvSpPr>
          <p:cNvPr id="3" name="Picture Placeholder 12">
            <a:extLst>
              <a:ext uri="{FF2B5EF4-FFF2-40B4-BE49-F238E27FC236}">
                <a16:creationId xmlns:a16="http://schemas.microsoft.com/office/drawing/2014/main" id="{E44D67CC-1514-EAC7-71F8-49542AE85190}"/>
              </a:ext>
            </a:extLst>
          </p:cNvPr>
          <p:cNvSpPr>
            <a:spLocks noGrp="1"/>
          </p:cNvSpPr>
          <p:nvPr>
            <p:ph type="pic" sz="quarter" idx="10"/>
          </p:nvPr>
        </p:nvSpPr>
        <p:spPr>
          <a:xfrm>
            <a:off x="-1" y="-1"/>
            <a:ext cx="9144000" cy="3064044"/>
          </a:xfrm>
          <a:noFill/>
        </p:spPr>
        <p:txBody>
          <a:bodyPr/>
          <a:lstStyle>
            <a:lvl1pPr>
              <a:defRPr>
                <a:solidFill>
                  <a:schemeClr val="bg1"/>
                </a:solidFill>
              </a:defRPr>
            </a:lvl1pPr>
          </a:lstStyle>
          <a:p>
            <a:endParaRPr lang="en-US"/>
          </a:p>
        </p:txBody>
      </p:sp>
      <p:sp>
        <p:nvSpPr>
          <p:cNvPr id="7" name="Picture Placeholder 8">
            <a:extLst>
              <a:ext uri="{FF2B5EF4-FFF2-40B4-BE49-F238E27FC236}">
                <a16:creationId xmlns:a16="http://schemas.microsoft.com/office/drawing/2014/main" id="{B30641DC-52C9-E06C-2C6C-420830959DAF}"/>
              </a:ext>
            </a:extLst>
          </p:cNvPr>
          <p:cNvSpPr>
            <a:spLocks noGrp="1"/>
          </p:cNvSpPr>
          <p:nvPr>
            <p:ph type="pic" sz="quarter" idx="14"/>
          </p:nvPr>
        </p:nvSpPr>
        <p:spPr>
          <a:xfrm>
            <a:off x="3934372" y="2132629"/>
            <a:ext cx="1275254" cy="1700337"/>
          </a:xfrm>
          <a:prstGeom prst="ellipse">
            <a:avLst/>
          </a:prstGeom>
        </p:spPr>
        <p:txBody>
          <a:bodyPr/>
          <a:lstStyle/>
          <a:p>
            <a:endParaRPr lang="en-US"/>
          </a:p>
        </p:txBody>
      </p:sp>
    </p:spTree>
    <p:extLst>
      <p:ext uri="{BB962C8B-B14F-4D97-AF65-F5344CB8AC3E}">
        <p14:creationId xmlns:p14="http://schemas.microsoft.com/office/powerpoint/2010/main" val="2020195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7E159-80DA-4046-8387-C3E857309210}" type="datetimeFigureOut">
              <a:rPr lang="en-US" smtClean="0"/>
              <a:t>2/11/2026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D1474C-8903-46F3-9AEE-046699C850D3}" type="slidenum">
              <a:rPr lang="en-US" smtClean="0"/>
              <a:t>‹#›</a:t>
            </a:fld>
            <a:endParaRPr lang="en-US" dirty="0"/>
          </a:p>
        </p:txBody>
      </p:sp>
    </p:spTree>
    <p:extLst>
      <p:ext uri="{BB962C8B-B14F-4D97-AF65-F5344CB8AC3E}">
        <p14:creationId xmlns:p14="http://schemas.microsoft.com/office/powerpoint/2010/main" val="1140277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peaker 11">
    <p:bg>
      <p:bgPr>
        <a:gradFill>
          <a:gsLst>
            <a:gs pos="0">
              <a:srgbClr val="051923"/>
            </a:gs>
            <a:gs pos="100000">
              <a:srgbClr val="022840"/>
            </a:gs>
          </a:gsLst>
          <a:lin ang="5400000" scaled="1"/>
        </a:gradFill>
        <a:effectLst/>
      </p:bgPr>
    </p:bg>
    <p:spTree>
      <p:nvGrpSpPr>
        <p:cNvPr id="1" name=""/>
        <p:cNvGrpSpPr/>
        <p:nvPr/>
      </p:nvGrpSpPr>
      <p:grpSpPr>
        <a:xfrm>
          <a:off x="0" y="0"/>
          <a:ext cx="0" cy="0"/>
          <a:chOff x="0" y="0"/>
          <a:chExt cx="0" cy="0"/>
        </a:xfrm>
      </p:grpSpPr>
      <p:sp>
        <p:nvSpPr>
          <p:cNvPr id="4" name="Picture Placeholder 12">
            <a:extLst>
              <a:ext uri="{FF2B5EF4-FFF2-40B4-BE49-F238E27FC236}">
                <a16:creationId xmlns:a16="http://schemas.microsoft.com/office/drawing/2014/main" id="{9566CE0F-3D9C-6513-DBEE-63388B5B9821}"/>
              </a:ext>
            </a:extLst>
          </p:cNvPr>
          <p:cNvSpPr>
            <a:spLocks noGrp="1"/>
          </p:cNvSpPr>
          <p:nvPr>
            <p:ph type="pic" sz="quarter" idx="10"/>
          </p:nvPr>
        </p:nvSpPr>
        <p:spPr>
          <a:xfrm>
            <a:off x="-1" y="-1"/>
            <a:ext cx="9144000" cy="3064044"/>
          </a:xfrm>
          <a:noFill/>
        </p:spPr>
        <p:txBody>
          <a:bodyPr/>
          <a:lstStyle>
            <a:lvl1pPr>
              <a:defRPr>
                <a:solidFill>
                  <a:schemeClr val="bg1"/>
                </a:solidFill>
              </a:defRPr>
            </a:lvl1pPr>
          </a:lstStyle>
          <a:p>
            <a:endParaRPr lang="en-US"/>
          </a:p>
        </p:txBody>
      </p:sp>
      <p:sp>
        <p:nvSpPr>
          <p:cNvPr id="2" name="Title Placeholder 1">
            <a:extLst>
              <a:ext uri="{FF2B5EF4-FFF2-40B4-BE49-F238E27FC236}">
                <a16:creationId xmlns:a16="http://schemas.microsoft.com/office/drawing/2014/main" id="{4EA40399-C67A-78EA-3368-C4B20E9A61CA}"/>
              </a:ext>
            </a:extLst>
          </p:cNvPr>
          <p:cNvSpPr>
            <a:spLocks noGrp="1"/>
          </p:cNvSpPr>
          <p:nvPr>
            <p:ph type="title" hasCustomPrompt="1"/>
          </p:nvPr>
        </p:nvSpPr>
        <p:spPr>
          <a:xfrm>
            <a:off x="1228725" y="3970228"/>
            <a:ext cx="6686550" cy="794472"/>
          </a:xfrm>
          <a:prstGeom prst="rect">
            <a:avLst/>
          </a:prstGeom>
        </p:spPr>
        <p:txBody>
          <a:bodyPr vert="horz" lIns="0" tIns="45720" rIns="0" bIns="45720" rtlCol="0" anchor="ctr">
            <a:normAutofit/>
          </a:bodyPr>
          <a:lstStyle>
            <a:lvl1pPr algn="ctr">
              <a:lnSpc>
                <a:spcPct val="100000"/>
              </a:lnSpc>
              <a:defRPr sz="3600">
                <a:solidFill>
                  <a:schemeClr val="bg1"/>
                </a:solidFill>
              </a:defRPr>
            </a:lvl1pPr>
          </a:lstStyle>
          <a:p>
            <a:r>
              <a:rPr lang="en-US"/>
              <a:t>Title Goes Here</a:t>
            </a:r>
          </a:p>
        </p:txBody>
      </p:sp>
      <p:sp>
        <p:nvSpPr>
          <p:cNvPr id="5" name="Text Placeholder 4">
            <a:extLst>
              <a:ext uri="{FF2B5EF4-FFF2-40B4-BE49-F238E27FC236}">
                <a16:creationId xmlns:a16="http://schemas.microsoft.com/office/drawing/2014/main" id="{CFB95ABF-5F3F-E4FA-A1B4-E1F64E3DF298}"/>
              </a:ext>
            </a:extLst>
          </p:cNvPr>
          <p:cNvSpPr>
            <a:spLocks noGrp="1"/>
          </p:cNvSpPr>
          <p:nvPr>
            <p:ph type="body" sz="quarter" idx="11" hasCustomPrompt="1"/>
          </p:nvPr>
        </p:nvSpPr>
        <p:spPr>
          <a:xfrm>
            <a:off x="1228725" y="4764702"/>
            <a:ext cx="6686550" cy="577321"/>
          </a:xfrm>
        </p:spPr>
        <p:txBody>
          <a:bodyPr rIns="0" anchor="ctr">
            <a:normAutofit/>
          </a:bodyPr>
          <a:lstStyle>
            <a:lvl1pPr algn="ctr">
              <a:defRPr sz="2100" b="0">
                <a:solidFill>
                  <a:schemeClr val="accent4"/>
                </a:solidFill>
              </a:defRPr>
            </a:lvl1pPr>
          </a:lstStyle>
          <a:p>
            <a:pPr lvl="0"/>
            <a:r>
              <a:rPr lang="en-US"/>
              <a:t>Subtitle Goes Here</a:t>
            </a:r>
          </a:p>
        </p:txBody>
      </p:sp>
      <p:sp>
        <p:nvSpPr>
          <p:cNvPr id="6" name="Text Placeholder 4">
            <a:extLst>
              <a:ext uri="{FF2B5EF4-FFF2-40B4-BE49-F238E27FC236}">
                <a16:creationId xmlns:a16="http://schemas.microsoft.com/office/drawing/2014/main" id="{D61E33BF-B28A-DA0B-DA49-15B31D408009}"/>
              </a:ext>
            </a:extLst>
          </p:cNvPr>
          <p:cNvSpPr>
            <a:spLocks noGrp="1"/>
          </p:cNvSpPr>
          <p:nvPr>
            <p:ph type="body" sz="quarter" idx="12" hasCustomPrompt="1"/>
          </p:nvPr>
        </p:nvSpPr>
        <p:spPr>
          <a:xfrm>
            <a:off x="1228724" y="5342023"/>
            <a:ext cx="6686550" cy="577321"/>
          </a:xfrm>
        </p:spPr>
        <p:txBody>
          <a:bodyPr rIns="0" anchor="ctr">
            <a:normAutofit/>
          </a:bodyPr>
          <a:lstStyle>
            <a:lvl1pPr algn="ctr">
              <a:defRPr sz="2100" b="0">
                <a:solidFill>
                  <a:schemeClr val="bg1"/>
                </a:solidFill>
              </a:defRPr>
            </a:lvl1pPr>
          </a:lstStyle>
          <a:p>
            <a:pPr lvl="0"/>
            <a:r>
              <a:rPr lang="en-US"/>
              <a:t>Month xx, 20xx</a:t>
            </a:r>
          </a:p>
        </p:txBody>
      </p:sp>
      <p:sp>
        <p:nvSpPr>
          <p:cNvPr id="3" name="Picture Placeholder 8">
            <a:extLst>
              <a:ext uri="{FF2B5EF4-FFF2-40B4-BE49-F238E27FC236}">
                <a16:creationId xmlns:a16="http://schemas.microsoft.com/office/drawing/2014/main" id="{4C309C92-EF97-2C66-F357-00FC25C4EE69}"/>
              </a:ext>
            </a:extLst>
          </p:cNvPr>
          <p:cNvSpPr>
            <a:spLocks noGrp="1"/>
          </p:cNvSpPr>
          <p:nvPr>
            <p:ph type="pic" sz="quarter" idx="14"/>
          </p:nvPr>
        </p:nvSpPr>
        <p:spPr>
          <a:xfrm>
            <a:off x="3934372" y="2132629"/>
            <a:ext cx="1275254" cy="1700337"/>
          </a:xfrm>
          <a:prstGeom prst="ellipse">
            <a:avLst/>
          </a:prstGeom>
        </p:spPr>
        <p:txBody>
          <a:bodyPr/>
          <a:lstStyle/>
          <a:p>
            <a:endParaRPr lang="en-US"/>
          </a:p>
        </p:txBody>
      </p:sp>
    </p:spTree>
    <p:extLst>
      <p:ext uri="{BB962C8B-B14F-4D97-AF65-F5344CB8AC3E}">
        <p14:creationId xmlns:p14="http://schemas.microsoft.com/office/powerpoint/2010/main" val="18974853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asic-Long-Copy">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829031CF-342E-AD45-AD90-1B0E57E6240C}"/>
              </a:ext>
            </a:extLst>
          </p:cNvPr>
          <p:cNvSpPr>
            <a:spLocks noGrp="1"/>
          </p:cNvSpPr>
          <p:nvPr>
            <p:ph type="body" sz="quarter" idx="10" hasCustomPrompt="1"/>
          </p:nvPr>
        </p:nvSpPr>
        <p:spPr>
          <a:xfrm>
            <a:off x="387351" y="6481050"/>
            <a:ext cx="8375650" cy="218439"/>
          </a:xfrm>
        </p:spPr>
        <p:txBody>
          <a:bodyPr lIns="0" rIns="0">
            <a:noAutofit/>
          </a:bodyPr>
          <a:lstStyle>
            <a:lvl1pPr marL="0" indent="0" algn="r">
              <a:buNone/>
              <a:defRPr sz="900" b="0">
                <a:solidFill>
                  <a:schemeClr val="bg2">
                    <a:lumMod val="90000"/>
                  </a:schemeClr>
                </a:solidFill>
                <a:latin typeface="Arial" panose="020B0604020202020204" pitchFamily="34" charset="0"/>
                <a:cs typeface="Arial" panose="020B0604020202020204" pitchFamily="34" charset="0"/>
              </a:defRPr>
            </a:lvl1pPr>
          </a:lstStyle>
          <a:p>
            <a:pPr lvl="0"/>
            <a:r>
              <a:rPr lang="en-US"/>
              <a:t>Source: XYZ</a:t>
            </a:r>
          </a:p>
        </p:txBody>
      </p:sp>
      <p:sp>
        <p:nvSpPr>
          <p:cNvPr id="11" name="Title 10">
            <a:extLst>
              <a:ext uri="{FF2B5EF4-FFF2-40B4-BE49-F238E27FC236}">
                <a16:creationId xmlns:a16="http://schemas.microsoft.com/office/drawing/2014/main" id="{81541932-45EF-644E-A7DD-3138C507C169}"/>
              </a:ext>
            </a:extLst>
          </p:cNvPr>
          <p:cNvSpPr>
            <a:spLocks noGrp="1"/>
          </p:cNvSpPr>
          <p:nvPr>
            <p:ph type="title" hasCustomPrompt="1"/>
          </p:nvPr>
        </p:nvSpPr>
        <p:spPr>
          <a:xfrm>
            <a:off x="800100" y="414277"/>
            <a:ext cx="7543800" cy="423253"/>
          </a:xfrm>
        </p:spPr>
        <p:txBody>
          <a:bodyPr lIns="0" tIns="0" rIns="0" bIns="0" anchor="t" anchorCtr="0">
            <a:noAutofit/>
          </a:bodyPr>
          <a:lstStyle>
            <a:lvl1pPr>
              <a:lnSpc>
                <a:spcPct val="100000"/>
              </a:lnSpc>
              <a:defRPr sz="2400" b="1">
                <a:solidFill>
                  <a:schemeClr val="tx1"/>
                </a:solidFill>
              </a:defRPr>
            </a:lvl1pPr>
          </a:lstStyle>
          <a:p>
            <a:r>
              <a:rPr lang="en-US"/>
              <a:t>Slide Title</a:t>
            </a:r>
          </a:p>
        </p:txBody>
      </p:sp>
      <p:sp>
        <p:nvSpPr>
          <p:cNvPr id="9" name="Text Placeholder 3">
            <a:extLst>
              <a:ext uri="{FF2B5EF4-FFF2-40B4-BE49-F238E27FC236}">
                <a16:creationId xmlns:a16="http://schemas.microsoft.com/office/drawing/2014/main" id="{A8AEAE57-D98F-A44B-83B3-908CCB1D2424}"/>
              </a:ext>
            </a:extLst>
          </p:cNvPr>
          <p:cNvSpPr>
            <a:spLocks noGrp="1"/>
          </p:cNvSpPr>
          <p:nvPr>
            <p:ph type="body" sz="quarter" idx="13" hasCustomPrompt="1"/>
          </p:nvPr>
        </p:nvSpPr>
        <p:spPr>
          <a:xfrm>
            <a:off x="800100" y="1070178"/>
            <a:ext cx="7543800" cy="5178225"/>
          </a:xfrm>
        </p:spPr>
        <p:txBody>
          <a:bodyPr lIns="0" tIns="0" rIns="0">
            <a:noAutofit/>
          </a:bodyPr>
          <a:lstStyle>
            <a:lvl1pPr marL="0" indent="0">
              <a:lnSpc>
                <a:spcPct val="100000"/>
              </a:lnSpc>
              <a:buNone/>
              <a:defRPr sz="1350"/>
            </a:lvl1pPr>
            <a:lvl2pPr marL="342892" indent="0">
              <a:lnSpc>
                <a:spcPct val="100000"/>
              </a:lnSpc>
              <a:buNone/>
              <a:defRPr sz="1350"/>
            </a:lvl2pPr>
            <a:lvl3pPr marL="685783" indent="0">
              <a:lnSpc>
                <a:spcPct val="100000"/>
              </a:lnSpc>
              <a:buNone/>
              <a:defRPr sz="1350"/>
            </a:lvl3pPr>
            <a:lvl4pPr marL="1028675" indent="0">
              <a:lnSpc>
                <a:spcPct val="100000"/>
              </a:lnSpc>
              <a:buNone/>
              <a:defRPr sz="1350"/>
            </a:lvl4pPr>
            <a:lvl5pPr marL="1371566" indent="0">
              <a:lnSpc>
                <a:spcPct val="100000"/>
              </a:lnSpc>
              <a:buNone/>
              <a:defRPr sz="1350"/>
            </a:lvl5pPr>
          </a:lstStyle>
          <a:p>
            <a:pPr lvl="0"/>
            <a:r>
              <a:rPr lang="en-US"/>
              <a:t>Longer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10602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2518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Short Quote 1">
    <p:bg>
      <p:bgPr>
        <a:gradFill>
          <a:gsLst>
            <a:gs pos="100000">
              <a:srgbClr val="005589"/>
            </a:gs>
            <a:gs pos="0">
              <a:schemeClr val="tx2"/>
            </a:gs>
          </a:gsLst>
          <a:lin ang="5400000" scaled="1"/>
        </a:gra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8AC453AC-D25A-2684-92CE-8148CE249364}"/>
              </a:ext>
            </a:extLst>
          </p:cNvPr>
          <p:cNvSpPr/>
          <p:nvPr userDrawn="1"/>
        </p:nvSpPr>
        <p:spPr>
          <a:xfrm>
            <a:off x="929641" y="1489530"/>
            <a:ext cx="7481660" cy="4758873"/>
          </a:xfrm>
          <a:prstGeom prst="roundRect">
            <a:avLst>
              <a:gd name="adj" fmla="val 2647"/>
            </a:avLst>
          </a:prstGeom>
          <a:solidFill>
            <a:schemeClr val="accent4"/>
          </a:solidFill>
          <a:ln w="50800">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111214"/>
              </a:solidFill>
              <a:effectLst/>
              <a:uLnTx/>
              <a:uFillTx/>
              <a:latin typeface="Arial" panose="020B0604020202020204"/>
              <a:ea typeface="+mn-ea"/>
              <a:cs typeface="+mn-cs"/>
            </a:endParaRPr>
          </a:p>
        </p:txBody>
      </p:sp>
      <p:sp>
        <p:nvSpPr>
          <p:cNvPr id="15" name="Rounded Rectangle 14">
            <a:extLst>
              <a:ext uri="{FF2B5EF4-FFF2-40B4-BE49-F238E27FC236}">
                <a16:creationId xmlns:a16="http://schemas.microsoft.com/office/drawing/2014/main" id="{C400C2E8-E48A-ABDC-31B1-C8F91EBA15D2}"/>
              </a:ext>
            </a:extLst>
          </p:cNvPr>
          <p:cNvSpPr/>
          <p:nvPr userDrawn="1"/>
        </p:nvSpPr>
        <p:spPr>
          <a:xfrm>
            <a:off x="862240" y="1038312"/>
            <a:ext cx="7481660" cy="5127907"/>
          </a:xfrm>
          <a:prstGeom prst="roundRect">
            <a:avLst>
              <a:gd name="adj" fmla="val 2647"/>
            </a:avLst>
          </a:prstGeom>
          <a:gradFill>
            <a:gsLst>
              <a:gs pos="98000">
                <a:srgbClr val="003554"/>
              </a:gs>
              <a:gs pos="0">
                <a:srgbClr val="022840"/>
              </a:gs>
            </a:gsLst>
            <a:lin ang="5400000" scaled="1"/>
          </a:gradFill>
          <a:ln w="50800">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111214"/>
              </a:solidFill>
              <a:effectLst/>
              <a:uLnTx/>
              <a:uFillTx/>
              <a:latin typeface="Arial" panose="020B0604020202020204"/>
              <a:ea typeface="+mn-ea"/>
              <a:cs typeface="+mn-cs"/>
            </a:endParaRPr>
          </a:p>
        </p:txBody>
      </p:sp>
      <p:sp>
        <p:nvSpPr>
          <p:cNvPr id="16" name="Text Placeholder 5">
            <a:extLst>
              <a:ext uri="{FF2B5EF4-FFF2-40B4-BE49-F238E27FC236}">
                <a16:creationId xmlns:a16="http://schemas.microsoft.com/office/drawing/2014/main" id="{999372C0-67F4-B9EE-9C5D-E1362ECFB13A}"/>
              </a:ext>
            </a:extLst>
          </p:cNvPr>
          <p:cNvSpPr>
            <a:spLocks noGrp="1"/>
          </p:cNvSpPr>
          <p:nvPr>
            <p:ph type="body" sz="quarter" idx="11" hasCustomPrompt="1"/>
          </p:nvPr>
        </p:nvSpPr>
        <p:spPr>
          <a:xfrm>
            <a:off x="1117601" y="5011297"/>
            <a:ext cx="6946901" cy="808394"/>
          </a:xfrm>
        </p:spPr>
        <p:txBody>
          <a:bodyPr lIns="0" tIns="0" rIns="0" bIns="0" anchor="ctr" anchorCtr="0">
            <a:noAutofit/>
          </a:bodyPr>
          <a:lstStyle>
            <a:lvl1pPr marL="0" indent="0" algn="r">
              <a:spcBef>
                <a:spcPts val="300"/>
              </a:spcBef>
              <a:buNone/>
              <a:defRPr sz="1350" b="1">
                <a:solidFill>
                  <a:schemeClr val="bg1"/>
                </a:solidFill>
              </a:defRPr>
            </a:lvl1pPr>
            <a:lvl2pPr marL="342892" indent="0">
              <a:buNone/>
              <a:defRPr sz="1650" b="1"/>
            </a:lvl2pPr>
            <a:lvl3pPr marL="685783" indent="0">
              <a:buNone/>
              <a:defRPr sz="1650" b="1"/>
            </a:lvl3pPr>
            <a:lvl4pPr marL="1028675" indent="0">
              <a:buNone/>
              <a:defRPr sz="1650" b="1"/>
            </a:lvl4pPr>
            <a:lvl5pPr marL="1371566" indent="0">
              <a:buNone/>
              <a:defRPr sz="1650" b="1"/>
            </a:lvl5pPr>
          </a:lstStyle>
          <a:p>
            <a:pPr lvl="0"/>
            <a:r>
              <a:rPr lang="en-US"/>
              <a:t>Name</a:t>
            </a:r>
          </a:p>
          <a:p>
            <a:pPr lvl="0"/>
            <a:r>
              <a:rPr lang="en-US"/>
              <a:t>Title, Company</a:t>
            </a:r>
          </a:p>
        </p:txBody>
      </p:sp>
      <p:sp>
        <p:nvSpPr>
          <p:cNvPr id="17" name="Text Placeholder 11">
            <a:extLst>
              <a:ext uri="{FF2B5EF4-FFF2-40B4-BE49-F238E27FC236}">
                <a16:creationId xmlns:a16="http://schemas.microsoft.com/office/drawing/2014/main" id="{8FB3A8E3-1B46-A6DB-BB38-9322C8567D21}"/>
              </a:ext>
            </a:extLst>
          </p:cNvPr>
          <p:cNvSpPr>
            <a:spLocks noGrp="1"/>
          </p:cNvSpPr>
          <p:nvPr>
            <p:ph type="body" sz="quarter" idx="12" hasCustomPrompt="1"/>
          </p:nvPr>
        </p:nvSpPr>
        <p:spPr>
          <a:xfrm>
            <a:off x="1117601" y="1899925"/>
            <a:ext cx="6946901" cy="3029189"/>
          </a:xfrm>
        </p:spPr>
        <p:txBody>
          <a:bodyPr rIns="0" anchor="ctr">
            <a:normAutofit/>
          </a:bodyPr>
          <a:lstStyle>
            <a:lvl1pPr marL="0" indent="0" algn="l">
              <a:buNone/>
              <a:defRPr sz="1800">
                <a:solidFill>
                  <a:schemeClr val="bg1"/>
                </a:solidFill>
              </a:defRPr>
            </a:lvl1pPr>
          </a:lstStyle>
          <a:p>
            <a:pPr lvl="0"/>
            <a:r>
              <a:rPr lang="en-US"/>
              <a:t>Quote goes here</a:t>
            </a:r>
          </a:p>
        </p:txBody>
      </p:sp>
      <p:sp>
        <p:nvSpPr>
          <p:cNvPr id="5" name="Rounded Rectangle 4">
            <a:extLst>
              <a:ext uri="{FF2B5EF4-FFF2-40B4-BE49-F238E27FC236}">
                <a16:creationId xmlns:a16="http://schemas.microsoft.com/office/drawing/2014/main" id="{602E91BC-03C1-DB42-9ED4-1BAB9952ECB7}"/>
              </a:ext>
            </a:extLst>
          </p:cNvPr>
          <p:cNvSpPr/>
          <p:nvPr userDrawn="1"/>
        </p:nvSpPr>
        <p:spPr>
          <a:xfrm>
            <a:off x="1117601" y="457202"/>
            <a:ext cx="981081" cy="1258945"/>
          </a:xfrm>
          <a:prstGeom prst="roundRect">
            <a:avLst>
              <a:gd name="adj" fmla="val 110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AF182939-4932-FB1E-0EFB-1B8F7D24CC28}"/>
              </a:ext>
            </a:extLst>
          </p:cNvPr>
          <p:cNvPicPr>
            <a:picLocks noChangeAspect="1"/>
          </p:cNvPicPr>
          <p:nvPr userDrawn="1"/>
        </p:nvPicPr>
        <p:blipFill>
          <a:blip r:embed="rId2"/>
          <a:stretch>
            <a:fillRect/>
          </a:stretch>
        </p:blipFill>
        <p:spPr>
          <a:xfrm>
            <a:off x="1240208" y="691782"/>
            <a:ext cx="715594" cy="762235"/>
          </a:xfrm>
          <a:prstGeom prst="rect">
            <a:avLst/>
          </a:prstGeom>
        </p:spPr>
      </p:pic>
    </p:spTree>
    <p:extLst>
      <p:ext uri="{BB962C8B-B14F-4D97-AF65-F5344CB8AC3E}">
        <p14:creationId xmlns:p14="http://schemas.microsoft.com/office/powerpoint/2010/main" val="3943180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0_Basic Dark">
    <p:bg>
      <p:bgPr>
        <a:gradFill>
          <a:gsLst>
            <a:gs pos="0">
              <a:schemeClr val="tx2"/>
            </a:gs>
            <a:gs pos="100000">
              <a:srgbClr val="004D7C"/>
            </a:gs>
          </a:gsLst>
          <a:lin ang="54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F4F69E-3816-C1E8-AE62-39B0D1256F49}"/>
              </a:ext>
            </a:extLst>
          </p:cNvPr>
          <p:cNvSpPr/>
          <p:nvPr userDrawn="1"/>
        </p:nvSpPr>
        <p:spPr>
          <a:xfrm>
            <a:off x="0" y="5778501"/>
            <a:ext cx="9144000" cy="1079500"/>
          </a:xfrm>
          <a:prstGeom prst="rect">
            <a:avLst/>
          </a:prstGeom>
          <a:gradFill>
            <a:gsLst>
              <a:gs pos="0">
                <a:schemeClr val="tx2"/>
              </a:gs>
              <a:gs pos="100000">
                <a:srgbClr val="004D7C"/>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6" name="Google Shape;173;p44">
            <a:extLst>
              <a:ext uri="{FF2B5EF4-FFF2-40B4-BE49-F238E27FC236}">
                <a16:creationId xmlns:a16="http://schemas.microsoft.com/office/drawing/2014/main" id="{D4A26D81-8892-5A21-8174-49952AEBD101}"/>
              </a:ext>
            </a:extLst>
          </p:cNvPr>
          <p:cNvPicPr preferRelativeResize="0"/>
          <p:nvPr userDrawn="1"/>
        </p:nvPicPr>
        <p:blipFill rotWithShape="1">
          <a:blip r:embed="rId2">
            <a:alphaModFix/>
          </a:blip>
          <a:srcRect l="4278" t="5669" b="14848"/>
          <a:stretch/>
        </p:blipFill>
        <p:spPr>
          <a:xfrm>
            <a:off x="1" y="2"/>
            <a:ext cx="9144003" cy="5778499"/>
          </a:xfrm>
          <a:prstGeom prst="rect">
            <a:avLst/>
          </a:prstGeom>
          <a:noFill/>
          <a:ln>
            <a:noFill/>
          </a:ln>
        </p:spPr>
      </p:pic>
      <p:sp>
        <p:nvSpPr>
          <p:cNvPr id="13" name="Google Shape;174;p44">
            <a:extLst>
              <a:ext uri="{FF2B5EF4-FFF2-40B4-BE49-F238E27FC236}">
                <a16:creationId xmlns:a16="http://schemas.microsoft.com/office/drawing/2014/main" id="{F07B0FD2-5BA1-7DF4-C3C2-EEBBE2D5D008}"/>
              </a:ext>
            </a:extLst>
          </p:cNvPr>
          <p:cNvSpPr/>
          <p:nvPr userDrawn="1"/>
        </p:nvSpPr>
        <p:spPr>
          <a:xfrm>
            <a:off x="0" y="2"/>
            <a:ext cx="9144000" cy="5778499"/>
          </a:xfrm>
          <a:prstGeom prst="rect">
            <a:avLst/>
          </a:prstGeom>
          <a:solidFill>
            <a:srgbClr val="003554">
              <a:alpha val="88627"/>
            </a:srgbClr>
          </a:solidFill>
          <a:ln>
            <a:noFill/>
          </a:ln>
        </p:spPr>
        <p:txBody>
          <a:bodyPr spcFirstLastPara="1" wrap="square" lIns="91425" tIns="91425" rIns="91425" bIns="91425" anchor="ctr" anchorCtr="0">
            <a:noAutofit/>
          </a:bodyPr>
          <a:lstStyle/>
          <a:p>
            <a:pPr algn="ctr"/>
            <a:endParaRPr sz="1800"/>
          </a:p>
        </p:txBody>
      </p:sp>
      <p:sp>
        <p:nvSpPr>
          <p:cNvPr id="25" name="Picture Placeholder 8">
            <a:extLst>
              <a:ext uri="{FF2B5EF4-FFF2-40B4-BE49-F238E27FC236}">
                <a16:creationId xmlns:a16="http://schemas.microsoft.com/office/drawing/2014/main" id="{7E344539-9206-713A-DA44-740206C68C2F}"/>
              </a:ext>
            </a:extLst>
          </p:cNvPr>
          <p:cNvSpPr>
            <a:spLocks noGrp="1"/>
          </p:cNvSpPr>
          <p:nvPr>
            <p:ph type="pic" sz="quarter" idx="14" hasCustomPrompt="1"/>
          </p:nvPr>
        </p:nvSpPr>
        <p:spPr>
          <a:xfrm>
            <a:off x="3887873" y="4675079"/>
            <a:ext cx="1368257" cy="1824341"/>
          </a:xfrm>
          <a:prstGeom prst="ellipse">
            <a:avLst/>
          </a:prstGeom>
        </p:spPr>
        <p:txBody>
          <a:bodyPr>
            <a:normAutofit/>
          </a:bodyPr>
          <a:lstStyle>
            <a:lvl1pPr>
              <a:defRPr sz="1500"/>
            </a:lvl1pPr>
          </a:lstStyle>
          <a:p>
            <a:r>
              <a:rPr lang="en-US"/>
              <a:t>Headshot</a:t>
            </a:r>
          </a:p>
        </p:txBody>
      </p:sp>
      <p:sp>
        <p:nvSpPr>
          <p:cNvPr id="26" name="Text Placeholder 4">
            <a:extLst>
              <a:ext uri="{FF2B5EF4-FFF2-40B4-BE49-F238E27FC236}">
                <a16:creationId xmlns:a16="http://schemas.microsoft.com/office/drawing/2014/main" id="{A5E4070E-4A41-273D-7C09-0E7F8CFFAA8A}"/>
              </a:ext>
            </a:extLst>
          </p:cNvPr>
          <p:cNvSpPr>
            <a:spLocks noGrp="1"/>
          </p:cNvSpPr>
          <p:nvPr>
            <p:ph type="body" sz="quarter" idx="10" hasCustomPrompt="1"/>
          </p:nvPr>
        </p:nvSpPr>
        <p:spPr>
          <a:xfrm>
            <a:off x="800100" y="1852531"/>
            <a:ext cx="7543800" cy="879336"/>
          </a:xfrm>
        </p:spPr>
        <p:txBody>
          <a:bodyPr rIns="0" anchor="ctr">
            <a:normAutofit/>
          </a:bodyPr>
          <a:lstStyle>
            <a:lvl1pPr algn="ctr">
              <a:lnSpc>
                <a:spcPct val="100000"/>
              </a:lnSpc>
              <a:defRPr sz="3600" b="1">
                <a:solidFill>
                  <a:schemeClr val="bg1"/>
                </a:solidFill>
              </a:defRPr>
            </a:lvl1pPr>
          </a:lstStyle>
          <a:p>
            <a:pPr lvl="0"/>
            <a:r>
              <a:rPr lang="en-US"/>
              <a:t>Title Goes Here</a:t>
            </a:r>
          </a:p>
        </p:txBody>
      </p:sp>
      <p:sp>
        <p:nvSpPr>
          <p:cNvPr id="27" name="Text Placeholder 4">
            <a:extLst>
              <a:ext uri="{FF2B5EF4-FFF2-40B4-BE49-F238E27FC236}">
                <a16:creationId xmlns:a16="http://schemas.microsoft.com/office/drawing/2014/main" id="{D173292A-2086-A475-1CFB-6367BC0E9AC0}"/>
              </a:ext>
            </a:extLst>
          </p:cNvPr>
          <p:cNvSpPr>
            <a:spLocks noGrp="1"/>
          </p:cNvSpPr>
          <p:nvPr>
            <p:ph type="body" sz="quarter" idx="11" hasCustomPrompt="1"/>
          </p:nvPr>
        </p:nvSpPr>
        <p:spPr>
          <a:xfrm>
            <a:off x="800100" y="2731869"/>
            <a:ext cx="7543800" cy="494027"/>
          </a:xfrm>
        </p:spPr>
        <p:txBody>
          <a:bodyPr rIns="0" anchor="ctr">
            <a:normAutofit/>
          </a:bodyPr>
          <a:lstStyle>
            <a:lvl1pPr algn="ctr">
              <a:defRPr sz="2100" b="0">
                <a:solidFill>
                  <a:schemeClr val="accent4"/>
                </a:solidFill>
              </a:defRPr>
            </a:lvl1pPr>
          </a:lstStyle>
          <a:p>
            <a:pPr lvl="0"/>
            <a:r>
              <a:rPr lang="en-US"/>
              <a:t>Subtitle Goes Here</a:t>
            </a:r>
          </a:p>
        </p:txBody>
      </p:sp>
      <p:sp>
        <p:nvSpPr>
          <p:cNvPr id="28" name="Text Placeholder 4">
            <a:extLst>
              <a:ext uri="{FF2B5EF4-FFF2-40B4-BE49-F238E27FC236}">
                <a16:creationId xmlns:a16="http://schemas.microsoft.com/office/drawing/2014/main" id="{85A19AB1-88AE-0FC2-1E9A-5851945CB998}"/>
              </a:ext>
            </a:extLst>
          </p:cNvPr>
          <p:cNvSpPr>
            <a:spLocks noGrp="1"/>
          </p:cNvSpPr>
          <p:nvPr>
            <p:ph type="body" sz="quarter" idx="13" hasCustomPrompt="1"/>
          </p:nvPr>
        </p:nvSpPr>
        <p:spPr>
          <a:xfrm>
            <a:off x="2266950" y="3274635"/>
            <a:ext cx="4610100" cy="497845"/>
          </a:xfrm>
        </p:spPr>
        <p:txBody>
          <a:bodyPr rIns="0" anchor="ctr">
            <a:normAutofit/>
          </a:bodyPr>
          <a:lstStyle>
            <a:lvl1pPr algn="ctr">
              <a:defRPr sz="2100" b="0">
                <a:solidFill>
                  <a:schemeClr val="bg1"/>
                </a:solidFill>
              </a:defRPr>
            </a:lvl1pPr>
          </a:lstStyle>
          <a:p>
            <a:pPr lvl="0"/>
            <a:r>
              <a:rPr lang="en-US"/>
              <a:t>Month xx, 20xx</a:t>
            </a:r>
          </a:p>
        </p:txBody>
      </p:sp>
      <p:sp>
        <p:nvSpPr>
          <p:cNvPr id="29" name="Text Placeholder 4">
            <a:extLst>
              <a:ext uri="{FF2B5EF4-FFF2-40B4-BE49-F238E27FC236}">
                <a16:creationId xmlns:a16="http://schemas.microsoft.com/office/drawing/2014/main" id="{FCE475CC-324F-C7A8-020F-6C9D029A8D14}"/>
              </a:ext>
            </a:extLst>
          </p:cNvPr>
          <p:cNvSpPr>
            <a:spLocks noGrp="1"/>
          </p:cNvSpPr>
          <p:nvPr>
            <p:ph type="body" sz="quarter" idx="15" hasCustomPrompt="1"/>
          </p:nvPr>
        </p:nvSpPr>
        <p:spPr>
          <a:xfrm>
            <a:off x="2266950" y="3967309"/>
            <a:ext cx="4610100" cy="497845"/>
          </a:xfrm>
        </p:spPr>
        <p:txBody>
          <a:bodyPr rIns="0" anchor="ctr">
            <a:normAutofit/>
          </a:bodyPr>
          <a:lstStyle>
            <a:lvl1pPr algn="ctr">
              <a:defRPr sz="1200" b="1">
                <a:solidFill>
                  <a:schemeClr val="bg1"/>
                </a:solidFill>
              </a:defRPr>
            </a:lvl1pPr>
          </a:lstStyle>
          <a:p>
            <a:pPr lvl="0"/>
            <a:r>
              <a:rPr lang="en-US"/>
              <a:t>Presented/Hosted by Name + Title</a:t>
            </a:r>
          </a:p>
        </p:txBody>
      </p:sp>
    </p:spTree>
    <p:extLst>
      <p:ext uri="{BB962C8B-B14F-4D97-AF65-F5344CB8AC3E}">
        <p14:creationId xmlns:p14="http://schemas.microsoft.com/office/powerpoint/2010/main" val="4184719485"/>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092623-070B-44C2-9675-CBA1FFCE8816}"/>
              </a:ext>
            </a:extLst>
          </p:cNvPr>
          <p:cNvPicPr>
            <a:picLocks noChangeAspect="1"/>
          </p:cNvPicPr>
          <p:nvPr userDrawn="1"/>
        </p:nvPicPr>
        <p:blipFill>
          <a:blip r:embed="rId2">
            <a:extLst>
              <a:ext uri="{28A0092B-C50C-407E-A947-70E740481C1C}">
                <a14:useLocalDpi xmlns:a14="http://schemas.microsoft.com/office/drawing/2010/main" val="0"/>
              </a:ext>
            </a:extLst>
          </a:blip>
          <a:srcRect l="127" r="127"/>
          <a:stretch/>
        </p:blipFill>
        <p:spPr>
          <a:xfrm>
            <a:off x="16621" y="0"/>
            <a:ext cx="9119681" cy="6858000"/>
          </a:xfrm>
          <a:prstGeom prst="rect">
            <a:avLst/>
          </a:prstGeom>
        </p:spPr>
      </p:pic>
      <p:pic>
        <p:nvPicPr>
          <p:cNvPr id="7" name="Picture 6" descr="Logo&#10;&#10;Description automatically generated">
            <a:extLst>
              <a:ext uri="{FF2B5EF4-FFF2-40B4-BE49-F238E27FC236}">
                <a16:creationId xmlns:a16="http://schemas.microsoft.com/office/drawing/2014/main" id="{68B21C6A-34CE-4506-ABD7-36D2CF1CEA27}"/>
              </a:ext>
            </a:extLst>
          </p:cNvPr>
          <p:cNvPicPr>
            <a:picLocks noChangeAspect="1"/>
          </p:cNvPicPr>
          <p:nvPr userDrawn="1"/>
        </p:nvPicPr>
        <p:blipFill>
          <a:blip r:embed="rId3"/>
          <a:stretch>
            <a:fillRect/>
          </a:stretch>
        </p:blipFill>
        <p:spPr>
          <a:xfrm>
            <a:off x="3714750" y="5478861"/>
            <a:ext cx="1714500" cy="718840"/>
          </a:xfrm>
          <a:prstGeom prst="rect">
            <a:avLst/>
          </a:prstGeom>
        </p:spPr>
      </p:pic>
      <p:sp>
        <p:nvSpPr>
          <p:cNvPr id="15" name="Title 14">
            <a:extLst>
              <a:ext uri="{FF2B5EF4-FFF2-40B4-BE49-F238E27FC236}">
                <a16:creationId xmlns:a16="http://schemas.microsoft.com/office/drawing/2014/main" id="{937C329A-DF24-4571-BA77-83772C7E4784}"/>
              </a:ext>
            </a:extLst>
          </p:cNvPr>
          <p:cNvSpPr>
            <a:spLocks noGrp="1"/>
          </p:cNvSpPr>
          <p:nvPr>
            <p:ph type="ctrTitle"/>
          </p:nvPr>
        </p:nvSpPr>
        <p:spPr>
          <a:xfrm>
            <a:off x="2301240" y="421640"/>
            <a:ext cx="4511040" cy="3467050"/>
          </a:xfrm>
          <a:custGeom>
            <a:avLst/>
            <a:gdLst>
              <a:gd name="connsiteX0" fmla="*/ 3007360 w 6014720"/>
              <a:gd name="connsiteY0" fmla="*/ 0 h 3467050"/>
              <a:gd name="connsiteX1" fmla="*/ 6014720 w 6014720"/>
              <a:gd name="connsiteY1" fmla="*/ 3007360 h 3467050"/>
              <a:gd name="connsiteX2" fmla="*/ 5980068 w 6014720"/>
              <a:gd name="connsiteY2" fmla="*/ 3465351 h 3467050"/>
              <a:gd name="connsiteX3" fmla="*/ 5979765 w 6014720"/>
              <a:gd name="connsiteY3" fmla="*/ 3467050 h 3467050"/>
              <a:gd name="connsiteX4" fmla="*/ 34955 w 6014720"/>
              <a:gd name="connsiteY4" fmla="*/ 3467050 h 3467050"/>
              <a:gd name="connsiteX5" fmla="*/ 34652 w 6014720"/>
              <a:gd name="connsiteY5" fmla="*/ 3465351 h 3467050"/>
              <a:gd name="connsiteX6" fmla="*/ 0 w 6014720"/>
              <a:gd name="connsiteY6" fmla="*/ 3007360 h 3467050"/>
              <a:gd name="connsiteX7" fmla="*/ 3007360 w 6014720"/>
              <a:gd name="connsiteY7" fmla="*/ 0 h 346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4720" h="3467050">
                <a:moveTo>
                  <a:pt x="3007360" y="0"/>
                </a:moveTo>
                <a:cubicBezTo>
                  <a:pt x="4668279" y="0"/>
                  <a:pt x="6014720" y="1346441"/>
                  <a:pt x="6014720" y="3007360"/>
                </a:cubicBezTo>
                <a:cubicBezTo>
                  <a:pt x="6014720" y="3163071"/>
                  <a:pt x="6002886" y="3316018"/>
                  <a:pt x="5980068" y="3465351"/>
                </a:cubicBezTo>
                <a:lnTo>
                  <a:pt x="5979765" y="3467050"/>
                </a:lnTo>
                <a:lnTo>
                  <a:pt x="34955" y="3467050"/>
                </a:lnTo>
                <a:lnTo>
                  <a:pt x="34652" y="3465351"/>
                </a:lnTo>
                <a:cubicBezTo>
                  <a:pt x="11834" y="3316018"/>
                  <a:pt x="0" y="3163071"/>
                  <a:pt x="0" y="3007360"/>
                </a:cubicBezTo>
                <a:cubicBezTo>
                  <a:pt x="0" y="1346441"/>
                  <a:pt x="1346441" y="0"/>
                  <a:pt x="3007360" y="0"/>
                </a:cubicBezTo>
                <a:close/>
              </a:path>
            </a:pathLst>
          </a:custGeom>
        </p:spPr>
        <p:txBody>
          <a:bodyPr wrap="square" anchor="b">
            <a:noAutofit/>
          </a:bodyPr>
          <a:lstStyle>
            <a:lvl1pPr algn="ctr">
              <a:defRPr sz="4500">
                <a:solidFill>
                  <a:schemeClr val="tx2"/>
                </a:solidFill>
              </a:defRPr>
            </a:lvl1pPr>
          </a:lstStyle>
          <a:p>
            <a:r>
              <a:rPr lang="en-US"/>
              <a:t>Click to edit Master title style</a:t>
            </a:r>
          </a:p>
        </p:txBody>
      </p:sp>
      <p:sp>
        <p:nvSpPr>
          <p:cNvPr id="18" name="Subtitle 17">
            <a:extLst>
              <a:ext uri="{FF2B5EF4-FFF2-40B4-BE49-F238E27FC236}">
                <a16:creationId xmlns:a16="http://schemas.microsoft.com/office/drawing/2014/main" id="{EF9D93D4-D4D7-441F-B9A8-EFD4CAB084D9}"/>
              </a:ext>
            </a:extLst>
          </p:cNvPr>
          <p:cNvSpPr>
            <a:spLocks noGrp="1"/>
          </p:cNvSpPr>
          <p:nvPr>
            <p:ph type="subTitle" idx="1"/>
          </p:nvPr>
        </p:nvSpPr>
        <p:spPr>
          <a:xfrm>
            <a:off x="2340489" y="3977640"/>
            <a:ext cx="4432543" cy="1097280"/>
          </a:xfrm>
          <a:custGeom>
            <a:avLst/>
            <a:gdLst>
              <a:gd name="connsiteX0" fmla="*/ 0 w 5910057"/>
              <a:gd name="connsiteY0" fmla="*/ 0 h 1097280"/>
              <a:gd name="connsiteX1" fmla="*/ 5910057 w 5910057"/>
              <a:gd name="connsiteY1" fmla="*/ 0 h 1097280"/>
              <a:gd name="connsiteX2" fmla="*/ 5901289 w 5910057"/>
              <a:gd name="connsiteY2" fmla="*/ 57448 h 1097280"/>
              <a:gd name="connsiteX3" fmla="*/ 5599416 w 5910057"/>
              <a:gd name="connsiteY3" fmla="*/ 884847 h 1097280"/>
              <a:gd name="connsiteX4" fmla="*/ 5470359 w 5910057"/>
              <a:gd name="connsiteY4" fmla="*/ 1097280 h 1097280"/>
              <a:gd name="connsiteX5" fmla="*/ 439697 w 5910057"/>
              <a:gd name="connsiteY5" fmla="*/ 1097280 h 1097280"/>
              <a:gd name="connsiteX6" fmla="*/ 310640 w 5910057"/>
              <a:gd name="connsiteY6" fmla="*/ 884847 h 1097280"/>
              <a:gd name="connsiteX7" fmla="*/ 8767 w 5910057"/>
              <a:gd name="connsiteY7" fmla="*/ 57448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0057" h="1097280">
                <a:moveTo>
                  <a:pt x="0" y="0"/>
                </a:moveTo>
                <a:lnTo>
                  <a:pt x="5910057" y="0"/>
                </a:lnTo>
                <a:lnTo>
                  <a:pt x="5901289" y="57448"/>
                </a:lnTo>
                <a:cubicBezTo>
                  <a:pt x="5841198" y="351106"/>
                  <a:pt x="5738306" y="629173"/>
                  <a:pt x="5599416" y="884847"/>
                </a:cubicBezTo>
                <a:lnTo>
                  <a:pt x="5470359" y="1097280"/>
                </a:lnTo>
                <a:lnTo>
                  <a:pt x="439697" y="1097280"/>
                </a:lnTo>
                <a:lnTo>
                  <a:pt x="310640" y="884847"/>
                </a:lnTo>
                <a:cubicBezTo>
                  <a:pt x="171750" y="629173"/>
                  <a:pt x="68858" y="351106"/>
                  <a:pt x="8767" y="57448"/>
                </a:cubicBezTo>
                <a:close/>
              </a:path>
            </a:pathLst>
          </a:custGeom>
        </p:spPr>
        <p:txBody>
          <a:bodyPr wrap="square">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9555558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951F40-E5E4-48B1-B642-500F5FE77E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160" y="2291"/>
            <a:ext cx="9119680" cy="6840538"/>
          </a:xfrm>
          <a:prstGeom prst="rect">
            <a:avLst/>
          </a:prstGeom>
        </p:spPr>
      </p:pic>
      <p:sp>
        <p:nvSpPr>
          <p:cNvPr id="6" name="Slide Number Placeholder 5">
            <a:extLst>
              <a:ext uri="{FF2B5EF4-FFF2-40B4-BE49-F238E27FC236}">
                <a16:creationId xmlns:a16="http://schemas.microsoft.com/office/drawing/2014/main" id="{EF1DF5F4-BA4F-4109-9B56-505F72B9F0F8}"/>
              </a:ext>
            </a:extLst>
          </p:cNvPr>
          <p:cNvSpPr>
            <a:spLocks noGrp="1"/>
          </p:cNvSpPr>
          <p:nvPr>
            <p:ph type="sldNum" sz="quarter" idx="12"/>
          </p:nvPr>
        </p:nvSpPr>
        <p:spPr/>
        <p:txBody>
          <a:bodyPr/>
          <a:lstStyle/>
          <a:p>
            <a:fld id="{26731706-F76B-49F5-8613-541372E21A2C}" type="slidenum">
              <a:rPr lang="en-US" smtClean="0"/>
              <a:t>‹#›</a:t>
            </a:fld>
            <a:endParaRPr lang="en-US"/>
          </a:p>
        </p:txBody>
      </p:sp>
      <p:pic>
        <p:nvPicPr>
          <p:cNvPr id="10" name="Picture 9" descr="Logo&#10;&#10;Description automatically generated">
            <a:extLst>
              <a:ext uri="{FF2B5EF4-FFF2-40B4-BE49-F238E27FC236}">
                <a16:creationId xmlns:a16="http://schemas.microsoft.com/office/drawing/2014/main" id="{CC278FA8-14E1-4844-AC91-68ADDAFEF5A3}"/>
              </a:ext>
            </a:extLst>
          </p:cNvPr>
          <p:cNvPicPr>
            <a:picLocks noChangeAspect="1"/>
          </p:cNvPicPr>
          <p:nvPr userDrawn="1"/>
        </p:nvPicPr>
        <p:blipFill>
          <a:blip r:embed="rId3"/>
          <a:stretch>
            <a:fillRect/>
          </a:stretch>
        </p:blipFill>
        <p:spPr>
          <a:xfrm>
            <a:off x="3971925" y="5724925"/>
            <a:ext cx="1200150" cy="503188"/>
          </a:xfrm>
          <a:prstGeom prst="rect">
            <a:avLst/>
          </a:prstGeom>
        </p:spPr>
      </p:pic>
      <p:sp>
        <p:nvSpPr>
          <p:cNvPr id="7" name="Title 6">
            <a:extLst>
              <a:ext uri="{FF2B5EF4-FFF2-40B4-BE49-F238E27FC236}">
                <a16:creationId xmlns:a16="http://schemas.microsoft.com/office/drawing/2014/main" id="{50FADEA1-93B8-46D3-BBA3-03C5A374A1E3}"/>
              </a:ext>
            </a:extLst>
          </p:cNvPr>
          <p:cNvSpPr>
            <a:spLocks noGrp="1"/>
          </p:cNvSpPr>
          <p:nvPr>
            <p:ph type="ctrTitle"/>
          </p:nvPr>
        </p:nvSpPr>
        <p:spPr>
          <a:xfrm>
            <a:off x="2130009" y="189268"/>
            <a:ext cx="4876489" cy="4065334"/>
          </a:xfrm>
          <a:custGeom>
            <a:avLst/>
            <a:gdLst>
              <a:gd name="connsiteX0" fmla="*/ 2525109 w 6014720"/>
              <a:gd name="connsiteY0" fmla="*/ 0 h 3760674"/>
              <a:gd name="connsiteX1" fmla="*/ 3509931 w 6014720"/>
              <a:gd name="connsiteY1" fmla="*/ 0 h 3760674"/>
              <a:gd name="connsiteX2" fmla="*/ 3625656 w 6014720"/>
              <a:gd name="connsiteY2" fmla="*/ 20666 h 3760674"/>
              <a:gd name="connsiteX3" fmla="*/ 6000271 w 6014720"/>
              <a:gd name="connsiteY3" fmla="*/ 2517343 h 3760674"/>
              <a:gd name="connsiteX4" fmla="*/ 6014720 w 6014720"/>
              <a:gd name="connsiteY4" fmla="*/ 2631049 h 3760674"/>
              <a:gd name="connsiteX5" fmla="*/ 6014720 w 6014720"/>
              <a:gd name="connsiteY5" fmla="*/ 3322713 h 3760674"/>
              <a:gd name="connsiteX6" fmla="*/ 6000271 w 6014720"/>
              <a:gd name="connsiteY6" fmla="*/ 3436420 h 3760674"/>
              <a:gd name="connsiteX7" fmla="*/ 5973735 w 6014720"/>
              <a:gd name="connsiteY7" fmla="*/ 3585017 h 3760674"/>
              <a:gd name="connsiteX8" fmla="*/ 5928568 w 6014720"/>
              <a:gd name="connsiteY8" fmla="*/ 3760674 h 3760674"/>
              <a:gd name="connsiteX9" fmla="*/ 106472 w 6014720"/>
              <a:gd name="connsiteY9" fmla="*/ 3760674 h 3760674"/>
              <a:gd name="connsiteX10" fmla="*/ 61305 w 6014720"/>
              <a:gd name="connsiteY10" fmla="*/ 3585017 h 3760674"/>
              <a:gd name="connsiteX11" fmla="*/ 0 w 6014720"/>
              <a:gd name="connsiteY11" fmla="*/ 2976881 h 3760674"/>
              <a:gd name="connsiteX12" fmla="*/ 2409385 w 6014720"/>
              <a:gd name="connsiteY12" fmla="*/ 20666 h 376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4720" h="3760674">
                <a:moveTo>
                  <a:pt x="2525109" y="0"/>
                </a:moveTo>
                <a:lnTo>
                  <a:pt x="3509931" y="0"/>
                </a:lnTo>
                <a:lnTo>
                  <a:pt x="3625656" y="20666"/>
                </a:lnTo>
                <a:cubicBezTo>
                  <a:pt x="4853364" y="271892"/>
                  <a:pt x="5809482" y="1268698"/>
                  <a:pt x="6000271" y="2517343"/>
                </a:cubicBezTo>
                <a:lnTo>
                  <a:pt x="6014720" y="2631049"/>
                </a:lnTo>
                <a:lnTo>
                  <a:pt x="6014720" y="3322713"/>
                </a:lnTo>
                <a:lnTo>
                  <a:pt x="6000271" y="3436420"/>
                </a:lnTo>
                <a:cubicBezTo>
                  <a:pt x="5992640" y="3486365"/>
                  <a:pt x="5983784" y="3535908"/>
                  <a:pt x="5973735" y="3585017"/>
                </a:cubicBezTo>
                <a:lnTo>
                  <a:pt x="5928568" y="3760674"/>
                </a:lnTo>
                <a:lnTo>
                  <a:pt x="106472" y="3760674"/>
                </a:lnTo>
                <a:lnTo>
                  <a:pt x="61305" y="3585017"/>
                </a:lnTo>
                <a:cubicBezTo>
                  <a:pt x="21109" y="3388583"/>
                  <a:pt x="0" y="3185197"/>
                  <a:pt x="0" y="2976881"/>
                </a:cubicBezTo>
                <a:cubicBezTo>
                  <a:pt x="0" y="1518667"/>
                  <a:pt x="1034352" y="302039"/>
                  <a:pt x="2409385" y="20666"/>
                </a:cubicBezTo>
                <a:close/>
              </a:path>
            </a:pathLst>
          </a:custGeom>
        </p:spPr>
        <p:txBody>
          <a:bodyPr wrap="square" anchor="b">
            <a:normAutofit/>
          </a:bodyPr>
          <a:lstStyle>
            <a:lvl1pPr algn="ctr">
              <a:defRPr sz="4500">
                <a:solidFill>
                  <a:schemeClr val="tx2"/>
                </a:solidFill>
              </a:defRPr>
            </a:lvl1pPr>
          </a:lstStyle>
          <a:p>
            <a:r>
              <a:rPr lang="en-US"/>
              <a:t>Click to edit Master title style</a:t>
            </a:r>
          </a:p>
        </p:txBody>
      </p:sp>
      <p:sp>
        <p:nvSpPr>
          <p:cNvPr id="8" name="Subtitle 7">
            <a:extLst>
              <a:ext uri="{FF2B5EF4-FFF2-40B4-BE49-F238E27FC236}">
                <a16:creationId xmlns:a16="http://schemas.microsoft.com/office/drawing/2014/main" id="{4547C3D9-B792-426A-9760-BF181DC01E57}"/>
              </a:ext>
            </a:extLst>
          </p:cNvPr>
          <p:cNvSpPr>
            <a:spLocks noGrp="1"/>
          </p:cNvSpPr>
          <p:nvPr>
            <p:ph type="subTitle" idx="1"/>
          </p:nvPr>
        </p:nvSpPr>
        <p:spPr>
          <a:xfrm>
            <a:off x="2226943" y="4334703"/>
            <a:ext cx="4682618" cy="1186173"/>
          </a:xfrm>
          <a:custGeom>
            <a:avLst/>
            <a:gdLst>
              <a:gd name="connsiteX0" fmla="*/ 0 w 5775596"/>
              <a:gd name="connsiteY0" fmla="*/ 0 h 1097280"/>
              <a:gd name="connsiteX1" fmla="*/ 5775596 w 5775596"/>
              <a:gd name="connsiteY1" fmla="*/ 0 h 1097280"/>
              <a:gd name="connsiteX2" fmla="*/ 5769656 w 5775596"/>
              <a:gd name="connsiteY2" fmla="*/ 23101 h 1097280"/>
              <a:gd name="connsiteX3" fmla="*/ 5216263 w 5775596"/>
              <a:gd name="connsiteY3" fmla="*/ 1045206 h 1097280"/>
              <a:gd name="connsiteX4" fmla="*/ 5168935 w 5775596"/>
              <a:gd name="connsiteY4" fmla="*/ 1097280 h 1097280"/>
              <a:gd name="connsiteX5" fmla="*/ 606661 w 5775596"/>
              <a:gd name="connsiteY5" fmla="*/ 1097280 h 1097280"/>
              <a:gd name="connsiteX6" fmla="*/ 559333 w 5775596"/>
              <a:gd name="connsiteY6" fmla="*/ 1045206 h 1097280"/>
              <a:gd name="connsiteX7" fmla="*/ 5940 w 5775596"/>
              <a:gd name="connsiteY7" fmla="*/ 2310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5596" h="1097280">
                <a:moveTo>
                  <a:pt x="0" y="0"/>
                </a:moveTo>
                <a:lnTo>
                  <a:pt x="5775596" y="0"/>
                </a:lnTo>
                <a:lnTo>
                  <a:pt x="5769656" y="23101"/>
                </a:lnTo>
                <a:cubicBezTo>
                  <a:pt x="5652102" y="401051"/>
                  <a:pt x="5462244" y="747146"/>
                  <a:pt x="5216263" y="1045206"/>
                </a:cubicBezTo>
                <a:lnTo>
                  <a:pt x="5168935" y="1097280"/>
                </a:lnTo>
                <a:lnTo>
                  <a:pt x="606661" y="1097280"/>
                </a:lnTo>
                <a:lnTo>
                  <a:pt x="559333" y="1045206"/>
                </a:lnTo>
                <a:cubicBezTo>
                  <a:pt x="313352" y="747146"/>
                  <a:pt x="123495" y="401051"/>
                  <a:pt x="5940" y="23101"/>
                </a:cubicBezTo>
                <a:close/>
              </a:path>
            </a:pathLst>
          </a:custGeom>
        </p:spPr>
        <p:txBody>
          <a:bodyPr wrap="square">
            <a:norm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6769012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_Section Gener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8B45B8-39B8-3F03-F639-D1658D5D4A68}"/>
              </a:ext>
            </a:extLst>
          </p:cNvPr>
          <p:cNvSpPr/>
          <p:nvPr userDrawn="1"/>
        </p:nvSpPr>
        <p:spPr>
          <a:xfrm>
            <a:off x="1" y="6741335"/>
            <a:ext cx="9144000" cy="116666"/>
          </a:xfrm>
          <a:prstGeom prst="rect">
            <a:avLst/>
          </a:prstGeom>
          <a:solidFill>
            <a:srgbClr val="EF4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EF1DF5F4-BA4F-4109-9B56-505F72B9F0F8}"/>
              </a:ext>
            </a:extLst>
          </p:cNvPr>
          <p:cNvSpPr>
            <a:spLocks noGrp="1"/>
          </p:cNvSpPr>
          <p:nvPr>
            <p:ph type="sldNum" sz="quarter" idx="12"/>
          </p:nvPr>
        </p:nvSpPr>
        <p:spPr/>
        <p:txBody>
          <a:bodyPr/>
          <a:lstStyle/>
          <a:p>
            <a:fld id="{26731706-F76B-49F5-8613-541372E21A2C}" type="slidenum">
              <a:rPr lang="en-US" smtClean="0"/>
              <a:t>‹#›</a:t>
            </a:fld>
            <a:endParaRPr lang="en-US"/>
          </a:p>
        </p:txBody>
      </p:sp>
      <p:pic>
        <p:nvPicPr>
          <p:cNvPr id="10" name="Picture 9" descr="Logo&#10;&#10;Description automatically generated">
            <a:extLst>
              <a:ext uri="{FF2B5EF4-FFF2-40B4-BE49-F238E27FC236}">
                <a16:creationId xmlns:a16="http://schemas.microsoft.com/office/drawing/2014/main" id="{CC278FA8-14E1-4844-AC91-68ADDAFEF5A3}"/>
              </a:ext>
            </a:extLst>
          </p:cNvPr>
          <p:cNvPicPr>
            <a:picLocks noChangeAspect="1"/>
          </p:cNvPicPr>
          <p:nvPr userDrawn="1"/>
        </p:nvPicPr>
        <p:blipFill>
          <a:blip r:embed="rId2"/>
          <a:stretch>
            <a:fillRect/>
          </a:stretch>
        </p:blipFill>
        <p:spPr>
          <a:xfrm>
            <a:off x="3971925" y="5724925"/>
            <a:ext cx="1200150" cy="503188"/>
          </a:xfrm>
          <a:prstGeom prst="rect">
            <a:avLst/>
          </a:prstGeom>
        </p:spPr>
      </p:pic>
      <p:sp>
        <p:nvSpPr>
          <p:cNvPr id="7" name="Title 6">
            <a:extLst>
              <a:ext uri="{FF2B5EF4-FFF2-40B4-BE49-F238E27FC236}">
                <a16:creationId xmlns:a16="http://schemas.microsoft.com/office/drawing/2014/main" id="{50FADEA1-93B8-46D3-BBA3-03C5A374A1E3}"/>
              </a:ext>
            </a:extLst>
          </p:cNvPr>
          <p:cNvSpPr>
            <a:spLocks noGrp="1"/>
          </p:cNvSpPr>
          <p:nvPr>
            <p:ph type="ctrTitle" hasCustomPrompt="1"/>
          </p:nvPr>
        </p:nvSpPr>
        <p:spPr>
          <a:xfrm>
            <a:off x="971549" y="1767695"/>
            <a:ext cx="7200900" cy="2125184"/>
          </a:xfrm>
          <a:prstGeom prst="rect">
            <a:avLst/>
          </a:prstGeom>
        </p:spPr>
        <p:txBody>
          <a:bodyPr wrap="square" anchor="b">
            <a:normAutofit/>
          </a:bodyPr>
          <a:lstStyle>
            <a:lvl1pPr algn="ctr">
              <a:defRPr sz="4500">
                <a:solidFill>
                  <a:schemeClr val="tx2"/>
                </a:solidFill>
              </a:defRPr>
            </a:lvl1pPr>
          </a:lstStyle>
          <a:p>
            <a:r>
              <a:rPr lang="en-US"/>
              <a:t>Click to edit</a:t>
            </a:r>
            <a:br>
              <a:rPr lang="en-US"/>
            </a:br>
            <a:r>
              <a:rPr lang="en-US"/>
              <a:t>Divider title style</a:t>
            </a:r>
          </a:p>
        </p:txBody>
      </p:sp>
      <p:sp>
        <p:nvSpPr>
          <p:cNvPr id="8" name="Subtitle 7">
            <a:extLst>
              <a:ext uri="{FF2B5EF4-FFF2-40B4-BE49-F238E27FC236}">
                <a16:creationId xmlns:a16="http://schemas.microsoft.com/office/drawing/2014/main" id="{4547C3D9-B792-426A-9760-BF181DC01E57}"/>
              </a:ext>
            </a:extLst>
          </p:cNvPr>
          <p:cNvSpPr>
            <a:spLocks noGrp="1"/>
          </p:cNvSpPr>
          <p:nvPr>
            <p:ph type="subTitle" idx="1"/>
          </p:nvPr>
        </p:nvSpPr>
        <p:spPr>
          <a:xfrm>
            <a:off x="971549" y="3972981"/>
            <a:ext cx="7200899" cy="1186173"/>
          </a:xfrm>
          <a:prstGeom prst="rect">
            <a:avLst/>
          </a:prstGeom>
        </p:spPr>
        <p:txBody>
          <a:bodyPr wrap="square">
            <a:normAutofit/>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2" name="Picture 11">
            <a:extLst>
              <a:ext uri="{FF2B5EF4-FFF2-40B4-BE49-F238E27FC236}">
                <a16:creationId xmlns:a16="http://schemas.microsoft.com/office/drawing/2014/main" id="{057C2BFA-8544-0E7B-D0B1-61A97C18EDCF}"/>
              </a:ext>
            </a:extLst>
          </p:cNvPr>
          <p:cNvPicPr>
            <a:picLocks noChangeAspect="1"/>
          </p:cNvPicPr>
          <p:nvPr userDrawn="1"/>
        </p:nvPicPr>
        <p:blipFill>
          <a:blip r:embed="rId3"/>
          <a:srcRect/>
          <a:stretch/>
        </p:blipFill>
        <p:spPr>
          <a:xfrm>
            <a:off x="1" y="328"/>
            <a:ext cx="9143999" cy="1767367"/>
          </a:xfrm>
          <a:prstGeom prst="rect">
            <a:avLst/>
          </a:prstGeom>
        </p:spPr>
      </p:pic>
    </p:spTree>
    <p:extLst>
      <p:ext uri="{BB962C8B-B14F-4D97-AF65-F5344CB8AC3E}">
        <p14:creationId xmlns:p14="http://schemas.microsoft.com/office/powerpoint/2010/main" val="33941628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3_Section Generic 3 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8B45B8-39B8-3F03-F639-D1658D5D4A68}"/>
              </a:ext>
            </a:extLst>
          </p:cNvPr>
          <p:cNvSpPr/>
          <p:nvPr userDrawn="1"/>
        </p:nvSpPr>
        <p:spPr>
          <a:xfrm>
            <a:off x="1" y="6741335"/>
            <a:ext cx="9144000" cy="116666"/>
          </a:xfrm>
          <a:prstGeom prst="rect">
            <a:avLst/>
          </a:prstGeom>
          <a:solidFill>
            <a:srgbClr val="EF4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EF1DF5F4-BA4F-4109-9B56-505F72B9F0F8}"/>
              </a:ext>
            </a:extLst>
          </p:cNvPr>
          <p:cNvSpPr>
            <a:spLocks noGrp="1"/>
          </p:cNvSpPr>
          <p:nvPr>
            <p:ph type="sldNum" sz="quarter" idx="12"/>
          </p:nvPr>
        </p:nvSpPr>
        <p:spPr/>
        <p:txBody>
          <a:bodyPr/>
          <a:lstStyle/>
          <a:p>
            <a:fld id="{26731706-F76B-49F5-8613-541372E21A2C}" type="slidenum">
              <a:rPr lang="en-US" smtClean="0"/>
              <a:t>‹#›</a:t>
            </a:fld>
            <a:endParaRPr lang="en-US"/>
          </a:p>
        </p:txBody>
      </p:sp>
      <p:pic>
        <p:nvPicPr>
          <p:cNvPr id="10" name="Picture 9" descr="Logo&#10;&#10;Description automatically generated">
            <a:extLst>
              <a:ext uri="{FF2B5EF4-FFF2-40B4-BE49-F238E27FC236}">
                <a16:creationId xmlns:a16="http://schemas.microsoft.com/office/drawing/2014/main" id="{CC278FA8-14E1-4844-AC91-68ADDAFEF5A3}"/>
              </a:ext>
            </a:extLst>
          </p:cNvPr>
          <p:cNvPicPr>
            <a:picLocks noChangeAspect="1"/>
          </p:cNvPicPr>
          <p:nvPr userDrawn="1"/>
        </p:nvPicPr>
        <p:blipFill>
          <a:blip r:embed="rId2"/>
          <a:stretch>
            <a:fillRect/>
          </a:stretch>
        </p:blipFill>
        <p:spPr>
          <a:xfrm>
            <a:off x="3971925" y="5724925"/>
            <a:ext cx="1200150" cy="503188"/>
          </a:xfrm>
          <a:prstGeom prst="rect">
            <a:avLst/>
          </a:prstGeom>
        </p:spPr>
      </p:pic>
      <p:sp>
        <p:nvSpPr>
          <p:cNvPr id="7" name="Title 6">
            <a:extLst>
              <a:ext uri="{FF2B5EF4-FFF2-40B4-BE49-F238E27FC236}">
                <a16:creationId xmlns:a16="http://schemas.microsoft.com/office/drawing/2014/main" id="{50FADEA1-93B8-46D3-BBA3-03C5A374A1E3}"/>
              </a:ext>
            </a:extLst>
          </p:cNvPr>
          <p:cNvSpPr>
            <a:spLocks noGrp="1"/>
          </p:cNvSpPr>
          <p:nvPr>
            <p:ph type="ctrTitle" hasCustomPrompt="1"/>
          </p:nvPr>
        </p:nvSpPr>
        <p:spPr>
          <a:xfrm>
            <a:off x="971549" y="1899576"/>
            <a:ext cx="7200900" cy="3063755"/>
          </a:xfrm>
          <a:prstGeom prst="rect">
            <a:avLst/>
          </a:prstGeom>
        </p:spPr>
        <p:txBody>
          <a:bodyPr wrap="square" anchor="ctr" anchorCtr="0">
            <a:normAutofit/>
          </a:bodyPr>
          <a:lstStyle>
            <a:lvl1pPr algn="ctr">
              <a:defRPr sz="4500">
                <a:solidFill>
                  <a:schemeClr val="tx2"/>
                </a:solidFill>
              </a:defRPr>
            </a:lvl1pPr>
          </a:lstStyle>
          <a:p>
            <a:r>
              <a:rPr lang="en-US"/>
              <a:t>Click to edit</a:t>
            </a:r>
            <a:br>
              <a:rPr lang="en-US"/>
            </a:br>
            <a:r>
              <a:rPr lang="en-US"/>
              <a:t>Divider title style</a:t>
            </a:r>
            <a:br>
              <a:rPr lang="en-US"/>
            </a:br>
            <a:r>
              <a:rPr lang="en-US"/>
              <a:t>Three lines</a:t>
            </a:r>
          </a:p>
        </p:txBody>
      </p:sp>
      <p:pic>
        <p:nvPicPr>
          <p:cNvPr id="12" name="Picture 11">
            <a:extLst>
              <a:ext uri="{FF2B5EF4-FFF2-40B4-BE49-F238E27FC236}">
                <a16:creationId xmlns:a16="http://schemas.microsoft.com/office/drawing/2014/main" id="{057C2BFA-8544-0E7B-D0B1-61A97C18EDCF}"/>
              </a:ext>
            </a:extLst>
          </p:cNvPr>
          <p:cNvPicPr>
            <a:picLocks noChangeAspect="1"/>
          </p:cNvPicPr>
          <p:nvPr userDrawn="1"/>
        </p:nvPicPr>
        <p:blipFill>
          <a:blip r:embed="rId3"/>
          <a:srcRect/>
          <a:stretch/>
        </p:blipFill>
        <p:spPr>
          <a:xfrm>
            <a:off x="1" y="328"/>
            <a:ext cx="9143999" cy="1767367"/>
          </a:xfrm>
          <a:prstGeom prst="rect">
            <a:avLst/>
          </a:prstGeom>
        </p:spPr>
      </p:pic>
      <p:sp>
        <p:nvSpPr>
          <p:cNvPr id="2" name="Subtitle 7">
            <a:extLst>
              <a:ext uri="{FF2B5EF4-FFF2-40B4-BE49-F238E27FC236}">
                <a16:creationId xmlns:a16="http://schemas.microsoft.com/office/drawing/2014/main" id="{0BAEB61B-A5B2-28C2-81AF-ED29C51EE2E3}"/>
              </a:ext>
            </a:extLst>
          </p:cNvPr>
          <p:cNvSpPr>
            <a:spLocks noGrp="1"/>
          </p:cNvSpPr>
          <p:nvPr>
            <p:ph type="subTitle" idx="1"/>
          </p:nvPr>
        </p:nvSpPr>
        <p:spPr>
          <a:xfrm>
            <a:off x="971549" y="5063093"/>
            <a:ext cx="7200899" cy="661833"/>
          </a:xfrm>
          <a:prstGeom prst="rect">
            <a:avLst/>
          </a:prstGeom>
        </p:spPr>
        <p:txBody>
          <a:bodyPr wrap="square">
            <a:normAutofit/>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53554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B618C-16D0-4149-A96E-26EC2912BE0F}"/>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F4E604C-1A2E-4E78-A651-96BB7FAB02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0AA49E8-0A6E-4D98-8BB6-036966D37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BC36D-ABB1-45E2-8B99-4DE6BFD721EA}"/>
              </a:ext>
            </a:extLst>
          </p:cNvPr>
          <p:cNvSpPr>
            <a:spLocks noGrp="1"/>
          </p:cNvSpPr>
          <p:nvPr>
            <p:ph type="sldNum" sz="quarter" idx="12"/>
          </p:nvPr>
        </p:nvSpPr>
        <p:spPr/>
        <p:txBody>
          <a:bodyPr/>
          <a:lstStyle/>
          <a:p>
            <a:fld id="{26731706-F76B-49F5-8613-541372E21A2C}" type="slidenum">
              <a:rPr lang="en-US" smtClean="0"/>
              <a:t>‹#›</a:t>
            </a:fld>
            <a:endParaRPr lang="en-US"/>
          </a:p>
        </p:txBody>
      </p:sp>
    </p:spTree>
    <p:extLst>
      <p:ext uri="{BB962C8B-B14F-4D97-AF65-F5344CB8AC3E}">
        <p14:creationId xmlns:p14="http://schemas.microsoft.com/office/powerpoint/2010/main" val="1948309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397E159-80DA-4046-8387-C3E857309210}" type="datetimeFigureOut">
              <a:rPr lang="en-US" smtClean="0"/>
              <a:t>2/11/2026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D1474C-8903-46F3-9AEE-046699C850D3}" type="slidenum">
              <a:rPr lang="en-US" smtClean="0"/>
              <a:t>‹#›</a:t>
            </a:fld>
            <a:endParaRPr lang="en-US" dirty="0"/>
          </a:p>
        </p:txBody>
      </p:sp>
    </p:spTree>
    <p:extLst>
      <p:ext uri="{BB962C8B-B14F-4D97-AF65-F5344CB8AC3E}">
        <p14:creationId xmlns:p14="http://schemas.microsoft.com/office/powerpoint/2010/main" val="21371347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B618C-16D0-4149-A96E-26EC2912BE0F}"/>
              </a:ext>
            </a:extLst>
          </p:cNvPr>
          <p:cNvSpPr>
            <a:spLocks noGrp="1"/>
          </p:cNvSpPr>
          <p:nvPr>
            <p:ph type="title"/>
          </p:nvPr>
        </p:nvSpPr>
        <p:spPr>
          <a:xfrm>
            <a:off x="630936" y="1133856"/>
            <a:ext cx="3817620" cy="5043106"/>
          </a:xfrm>
        </p:spPr>
        <p:txBody>
          <a:bodyPr anchor="t" anchorCtr="0"/>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F4E604C-1A2E-4E78-A651-96BB7FAB0279}"/>
              </a:ext>
            </a:extLst>
          </p:cNvPr>
          <p:cNvSpPr>
            <a:spLocks noGrp="1"/>
          </p:cNvSpPr>
          <p:nvPr>
            <p:ph idx="1"/>
          </p:nvPr>
        </p:nvSpPr>
        <p:spPr>
          <a:xfrm>
            <a:off x="4935979" y="681040"/>
            <a:ext cx="3817620" cy="5495923"/>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0AA49E8-0A6E-4D98-8BB6-036966D37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BC36D-ABB1-45E2-8B99-4DE6BFD721EA}"/>
              </a:ext>
            </a:extLst>
          </p:cNvPr>
          <p:cNvSpPr>
            <a:spLocks noGrp="1"/>
          </p:cNvSpPr>
          <p:nvPr>
            <p:ph type="sldNum" sz="quarter" idx="12"/>
          </p:nvPr>
        </p:nvSpPr>
        <p:spPr/>
        <p:txBody>
          <a:bodyPr/>
          <a:lstStyle/>
          <a:p>
            <a:fld id="{26731706-F76B-49F5-8613-541372E21A2C}" type="slidenum">
              <a:rPr lang="en-US" smtClean="0"/>
              <a:t>‹#›</a:t>
            </a:fld>
            <a:endParaRPr lang="en-US"/>
          </a:p>
        </p:txBody>
      </p:sp>
    </p:spTree>
    <p:extLst>
      <p:ext uri="{BB962C8B-B14F-4D97-AF65-F5344CB8AC3E}">
        <p14:creationId xmlns:p14="http://schemas.microsoft.com/office/powerpoint/2010/main" val="2012237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py + content righ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D7C9037-B48E-47ED-8E78-79D6AD0B2BF6}"/>
              </a:ext>
            </a:extLst>
          </p:cNvPr>
          <p:cNvSpPr>
            <a:spLocks noGrp="1"/>
          </p:cNvSpPr>
          <p:nvPr>
            <p:ph sz="quarter" idx="14"/>
          </p:nvPr>
        </p:nvSpPr>
        <p:spPr>
          <a:xfrm>
            <a:off x="5341665" y="0"/>
            <a:ext cx="3802335" cy="6858000"/>
          </a:xfrm>
          <a:solidFill>
            <a:schemeClr val="bg2">
              <a:lumMod val="25000"/>
              <a:lumOff val="75000"/>
            </a:schemeClr>
          </a:solidFill>
        </p:spPr>
        <p:txBody>
          <a:bodyPr anchor="ctr" anchorCtr="1"/>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6AB618C-16D0-4149-A96E-26EC2912BE0F}"/>
              </a:ext>
            </a:extLst>
          </p:cNvPr>
          <p:cNvSpPr>
            <a:spLocks noGrp="1"/>
          </p:cNvSpPr>
          <p:nvPr>
            <p:ph type="title"/>
          </p:nvPr>
        </p:nvSpPr>
        <p:spPr/>
        <p:txBody>
          <a:bodyPr>
            <a:normAutofit/>
          </a:bodyPr>
          <a:lstStyle/>
          <a:p>
            <a:r>
              <a:rPr lang="en-US"/>
              <a:t>Click to edit Master title style</a:t>
            </a:r>
          </a:p>
        </p:txBody>
      </p:sp>
      <p:sp>
        <p:nvSpPr>
          <p:cNvPr id="3" name="Content Placeholder 2">
            <a:extLst>
              <a:ext uri="{FF2B5EF4-FFF2-40B4-BE49-F238E27FC236}">
                <a16:creationId xmlns:a16="http://schemas.microsoft.com/office/drawing/2014/main" id="{2F4E604C-1A2E-4E78-A651-96BB7FAB0279}"/>
              </a:ext>
            </a:extLst>
          </p:cNvPr>
          <p:cNvSpPr>
            <a:spLocks noGrp="1"/>
          </p:cNvSpPr>
          <p:nvPr>
            <p:ph idx="1"/>
          </p:nvPr>
        </p:nvSpPr>
        <p:spPr/>
        <p:txBody>
          <a:bodyPr>
            <a:noAutofit/>
          </a:bodyPr>
          <a:lstStyle>
            <a:lvl1pPr>
              <a:lnSpc>
                <a:spcPct val="125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0AA49E8-0A6E-4D98-8BB6-036966D37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BC36D-ABB1-45E2-8B99-4DE6BFD721EA}"/>
              </a:ext>
            </a:extLst>
          </p:cNvPr>
          <p:cNvSpPr>
            <a:spLocks noGrp="1"/>
          </p:cNvSpPr>
          <p:nvPr>
            <p:ph type="sldNum" sz="quarter" idx="12"/>
          </p:nvPr>
        </p:nvSpPr>
        <p:spPr/>
        <p:txBody>
          <a:bodyPr/>
          <a:lstStyle/>
          <a:p>
            <a:fld id="{26731706-F76B-49F5-8613-541372E21A2C}" type="slidenum">
              <a:rPr lang="en-US" smtClean="0"/>
              <a:t>‹#›</a:t>
            </a:fld>
            <a:endParaRPr lang="en-US"/>
          </a:p>
        </p:txBody>
      </p:sp>
    </p:spTree>
    <p:extLst>
      <p:ext uri="{BB962C8B-B14F-4D97-AF65-F5344CB8AC3E}">
        <p14:creationId xmlns:p14="http://schemas.microsoft.com/office/powerpoint/2010/main" val="30953534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text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57D20-0295-4EE8-8035-F5E45B19BDFB}"/>
              </a:ext>
            </a:extLst>
          </p:cNvPr>
          <p:cNvSpPr>
            <a:spLocks noGrp="1"/>
          </p:cNvSpPr>
          <p:nvPr>
            <p:ph type="title"/>
          </p:nvPr>
        </p:nvSpPr>
        <p:spPr>
          <a:xfrm>
            <a:off x="187932" y="354015"/>
            <a:ext cx="8328609" cy="999288"/>
          </a:xfrm>
        </p:spPr>
        <p:txBody>
          <a:bodyPr anchor="t" anchorCtr="0"/>
          <a:lstStyle/>
          <a:p>
            <a:r>
              <a:rPr lang="en-US"/>
              <a:t>Click to edit Master title style</a:t>
            </a:r>
          </a:p>
        </p:txBody>
      </p:sp>
      <p:sp>
        <p:nvSpPr>
          <p:cNvPr id="4" name="Content Placeholder 3">
            <a:extLst>
              <a:ext uri="{FF2B5EF4-FFF2-40B4-BE49-F238E27FC236}">
                <a16:creationId xmlns:a16="http://schemas.microsoft.com/office/drawing/2014/main" id="{58B7A797-AC53-41EC-8470-FEC67885A2AB}"/>
              </a:ext>
            </a:extLst>
          </p:cNvPr>
          <p:cNvSpPr>
            <a:spLocks noGrp="1"/>
          </p:cNvSpPr>
          <p:nvPr>
            <p:ph sz="half" idx="2"/>
          </p:nvPr>
        </p:nvSpPr>
        <p:spPr>
          <a:xfrm>
            <a:off x="388019" y="1552742"/>
            <a:ext cx="3634740" cy="4631491"/>
          </a:xfrm>
        </p:spPr>
        <p:txBody>
          <a:bodyPr/>
          <a:lstStyle>
            <a:lvl1pPr>
              <a:lnSpc>
                <a:spcPct val="85000"/>
              </a:lnSpc>
              <a:defRPr b="1">
                <a:latin typeface="+mn-lt"/>
              </a:defRPr>
            </a:lvl1pPr>
            <a:lvl2pPr>
              <a:lnSpc>
                <a:spcPct val="85000"/>
              </a:lnSpc>
              <a:defRPr>
                <a:latin typeface="+mn-lt"/>
              </a:defRPr>
            </a:lvl2pPr>
            <a:lvl3pPr>
              <a:lnSpc>
                <a:spcPct val="85000"/>
              </a:lnSpc>
              <a:defRPr>
                <a:latin typeface="+mn-lt"/>
              </a:defRPr>
            </a:lvl3pPr>
            <a:lvl4pPr>
              <a:lnSpc>
                <a:spcPct val="85000"/>
              </a:lnSpc>
              <a:defRPr>
                <a:latin typeface="+mn-lt"/>
              </a:defRPr>
            </a:lvl4pPr>
            <a:lvl5pPr>
              <a:lnSpc>
                <a:spcPct val="85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3E65C979-6CD1-4F94-80DB-94A0D65EF75C}"/>
              </a:ext>
            </a:extLst>
          </p:cNvPr>
          <p:cNvSpPr>
            <a:spLocks noGrp="1"/>
          </p:cNvSpPr>
          <p:nvPr>
            <p:ph sz="quarter" idx="4"/>
          </p:nvPr>
        </p:nvSpPr>
        <p:spPr>
          <a:xfrm>
            <a:off x="4814136" y="1552742"/>
            <a:ext cx="3634740" cy="4631491"/>
          </a:xfrm>
        </p:spPr>
        <p:txBody>
          <a:bodyPr/>
          <a:lstStyle>
            <a:lvl1pPr>
              <a:lnSpc>
                <a:spcPct val="85000"/>
              </a:lnSpc>
              <a:defRPr b="1">
                <a:latin typeface="+mn-lt"/>
              </a:defRPr>
            </a:lvl1pPr>
            <a:lvl2pPr>
              <a:lnSpc>
                <a:spcPct val="85000"/>
              </a:lnSpc>
              <a:defRPr>
                <a:latin typeface="+mn-lt"/>
              </a:defRPr>
            </a:lvl2pPr>
            <a:lvl3pPr>
              <a:lnSpc>
                <a:spcPct val="85000"/>
              </a:lnSpc>
              <a:defRPr>
                <a:latin typeface="+mn-lt"/>
              </a:defRPr>
            </a:lvl3pPr>
            <a:lvl4pPr>
              <a:lnSpc>
                <a:spcPct val="85000"/>
              </a:lnSpc>
              <a:defRPr>
                <a:latin typeface="+mn-lt"/>
              </a:defRPr>
            </a:lvl4pPr>
            <a:lvl5pPr>
              <a:lnSpc>
                <a:spcPct val="85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81C4373-878E-423D-80B5-FB776D1600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1748ED-5FD6-4853-B578-82B63DF824A1}"/>
              </a:ext>
            </a:extLst>
          </p:cNvPr>
          <p:cNvSpPr>
            <a:spLocks noGrp="1"/>
          </p:cNvSpPr>
          <p:nvPr>
            <p:ph type="sldNum" sz="quarter" idx="12"/>
          </p:nvPr>
        </p:nvSpPr>
        <p:spPr/>
        <p:txBody>
          <a:bodyPr/>
          <a:lstStyle/>
          <a:p>
            <a:fld id="{26731706-F76B-49F5-8613-541372E21A2C}" type="slidenum">
              <a:rPr lang="en-US" smtClean="0"/>
              <a:t>‹#›</a:t>
            </a:fld>
            <a:endParaRPr lang="en-US"/>
          </a:p>
        </p:txBody>
      </p:sp>
    </p:spTree>
    <p:extLst>
      <p:ext uri="{BB962C8B-B14F-4D97-AF65-F5344CB8AC3E}">
        <p14:creationId xmlns:p14="http://schemas.microsoft.com/office/powerpoint/2010/main" val="33760896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57D20-0295-4EE8-8035-F5E45B19BDFB}"/>
              </a:ext>
            </a:extLst>
          </p:cNvPr>
          <p:cNvSpPr>
            <a:spLocks noGrp="1"/>
          </p:cNvSpPr>
          <p:nvPr>
            <p:ph type="title"/>
          </p:nvPr>
        </p:nvSpPr>
        <p:spPr>
          <a:xfrm>
            <a:off x="187932" y="354015"/>
            <a:ext cx="8670317" cy="999288"/>
          </a:xfrm>
        </p:spPr>
        <p:txBody>
          <a:bodyPr anchor="t" anchorCtr="0"/>
          <a:lstStyle/>
          <a:p>
            <a:r>
              <a:rPr lang="en-US"/>
              <a:t>Click to edit Master title style</a:t>
            </a:r>
          </a:p>
        </p:txBody>
      </p:sp>
      <p:sp>
        <p:nvSpPr>
          <p:cNvPr id="4" name="Content Placeholder 3">
            <a:extLst>
              <a:ext uri="{FF2B5EF4-FFF2-40B4-BE49-F238E27FC236}">
                <a16:creationId xmlns:a16="http://schemas.microsoft.com/office/drawing/2014/main" id="{58B7A797-AC53-41EC-8470-FEC67885A2AB}"/>
              </a:ext>
            </a:extLst>
          </p:cNvPr>
          <p:cNvSpPr>
            <a:spLocks noGrp="1"/>
          </p:cNvSpPr>
          <p:nvPr>
            <p:ph sz="half" idx="2"/>
          </p:nvPr>
        </p:nvSpPr>
        <p:spPr>
          <a:xfrm>
            <a:off x="187932" y="1173080"/>
            <a:ext cx="8670318" cy="4917206"/>
          </a:xfrm>
        </p:spPr>
        <p:txBody>
          <a:bodyPr anchor="ctr" anchorCtr="1"/>
          <a:lstStyle>
            <a:lvl1pPr>
              <a:lnSpc>
                <a:spcPct val="85000"/>
              </a:lnSpc>
              <a:defRPr>
                <a:latin typeface="Silka SemiBold" panose="00000700000000000000" pitchFamily="50" charset="0"/>
              </a:defRPr>
            </a:lvl1pPr>
            <a:lvl2pPr>
              <a:lnSpc>
                <a:spcPct val="85000"/>
              </a:lnSpc>
              <a:defRPr/>
            </a:lvl2pPr>
            <a:lvl3pPr>
              <a:lnSpc>
                <a:spcPct val="85000"/>
              </a:lnSpc>
              <a:defRPr/>
            </a:lvl3pPr>
            <a:lvl4pPr>
              <a:lnSpc>
                <a:spcPct val="85000"/>
              </a:lnSpc>
              <a:defRPr/>
            </a:lvl4pPr>
            <a:lvl5pPr>
              <a:lnSpc>
                <a:spcPct val="85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81C4373-878E-423D-80B5-FB776D1600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1748ED-5FD6-4853-B578-82B63DF824A1}"/>
              </a:ext>
            </a:extLst>
          </p:cNvPr>
          <p:cNvSpPr>
            <a:spLocks noGrp="1"/>
          </p:cNvSpPr>
          <p:nvPr>
            <p:ph type="sldNum" sz="quarter" idx="12"/>
          </p:nvPr>
        </p:nvSpPr>
        <p:spPr/>
        <p:txBody>
          <a:bodyPr/>
          <a:lstStyle/>
          <a:p>
            <a:fld id="{26731706-F76B-49F5-8613-541372E21A2C}" type="slidenum">
              <a:rPr lang="en-US" smtClean="0"/>
              <a:t>‹#›</a:t>
            </a:fld>
            <a:endParaRPr lang="en-US"/>
          </a:p>
        </p:txBody>
      </p:sp>
    </p:spTree>
    <p:extLst>
      <p:ext uri="{BB962C8B-B14F-4D97-AF65-F5344CB8AC3E}">
        <p14:creationId xmlns:p14="http://schemas.microsoft.com/office/powerpoint/2010/main" val="13235716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57D20-0295-4EE8-8035-F5E45B19BDFB}"/>
              </a:ext>
            </a:extLst>
          </p:cNvPr>
          <p:cNvSpPr>
            <a:spLocks noGrp="1"/>
          </p:cNvSpPr>
          <p:nvPr>
            <p:ph type="title" hasCustomPrompt="1"/>
          </p:nvPr>
        </p:nvSpPr>
        <p:spPr>
          <a:xfrm>
            <a:off x="187932" y="354016"/>
            <a:ext cx="8670317" cy="568005"/>
          </a:xfrm>
        </p:spPr>
        <p:txBody>
          <a:bodyPr anchor="t" anchorCtr="0"/>
          <a:lstStyle>
            <a:lvl1pPr>
              <a:defRPr/>
            </a:lvl1pPr>
          </a:lstStyle>
          <a:p>
            <a:r>
              <a:rPr lang="en-US"/>
              <a:t>Title</a:t>
            </a:r>
          </a:p>
        </p:txBody>
      </p:sp>
      <p:sp>
        <p:nvSpPr>
          <p:cNvPr id="4" name="Content Placeholder 3">
            <a:extLst>
              <a:ext uri="{FF2B5EF4-FFF2-40B4-BE49-F238E27FC236}">
                <a16:creationId xmlns:a16="http://schemas.microsoft.com/office/drawing/2014/main" id="{58B7A797-AC53-41EC-8470-FEC67885A2AB}"/>
              </a:ext>
            </a:extLst>
          </p:cNvPr>
          <p:cNvSpPr>
            <a:spLocks noGrp="1"/>
          </p:cNvSpPr>
          <p:nvPr>
            <p:ph sz="half" idx="2"/>
          </p:nvPr>
        </p:nvSpPr>
        <p:spPr>
          <a:xfrm>
            <a:off x="187932" y="1600200"/>
            <a:ext cx="8670318" cy="4490086"/>
          </a:xfrm>
        </p:spPr>
        <p:txBody>
          <a:bodyPr anchor="ctr" anchorCtr="1"/>
          <a:lstStyle>
            <a:lvl1pPr>
              <a:lnSpc>
                <a:spcPct val="85000"/>
              </a:lnSpc>
              <a:defRPr>
                <a:latin typeface="Silka SemiBold" panose="00000700000000000000" pitchFamily="50" charset="0"/>
              </a:defRPr>
            </a:lvl1pPr>
            <a:lvl2pPr>
              <a:lnSpc>
                <a:spcPct val="85000"/>
              </a:lnSpc>
              <a:defRPr/>
            </a:lvl2pPr>
            <a:lvl3pPr>
              <a:lnSpc>
                <a:spcPct val="85000"/>
              </a:lnSpc>
              <a:defRPr/>
            </a:lvl3pPr>
            <a:lvl4pPr>
              <a:lnSpc>
                <a:spcPct val="85000"/>
              </a:lnSpc>
              <a:defRPr/>
            </a:lvl4pPr>
            <a:lvl5pPr>
              <a:lnSpc>
                <a:spcPct val="85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51748ED-5FD6-4853-B578-82B63DF824A1}"/>
              </a:ext>
            </a:extLst>
          </p:cNvPr>
          <p:cNvSpPr>
            <a:spLocks noGrp="1"/>
          </p:cNvSpPr>
          <p:nvPr>
            <p:ph type="sldNum" sz="quarter" idx="12"/>
          </p:nvPr>
        </p:nvSpPr>
        <p:spPr/>
        <p:txBody>
          <a:bodyPr/>
          <a:lstStyle/>
          <a:p>
            <a:fld id="{26731706-F76B-49F5-8613-541372E21A2C}" type="slidenum">
              <a:rPr lang="en-US" smtClean="0"/>
              <a:t>‹#›</a:t>
            </a:fld>
            <a:endParaRPr lang="en-US"/>
          </a:p>
        </p:txBody>
      </p:sp>
      <p:sp>
        <p:nvSpPr>
          <p:cNvPr id="7" name="Footer Placeholder 6">
            <a:extLst>
              <a:ext uri="{FF2B5EF4-FFF2-40B4-BE49-F238E27FC236}">
                <a16:creationId xmlns:a16="http://schemas.microsoft.com/office/drawing/2014/main" id="{55A3EF48-0DC5-9D94-5292-408B370A6AB3}"/>
              </a:ext>
            </a:extLst>
          </p:cNvPr>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1799520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62AC6-BE41-C341-D5B9-3FB76A6559D5}"/>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9D122EA-A0E5-8931-CF13-7324117CA07F}"/>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CC3B09F5-BB60-3F33-726F-46CDE7036FD9}"/>
              </a:ext>
            </a:extLst>
          </p:cNvPr>
          <p:cNvSpPr>
            <a:spLocks noGrp="1"/>
          </p:cNvSpPr>
          <p:nvPr>
            <p:ph type="sldNum" sz="quarter" idx="11"/>
          </p:nvPr>
        </p:nvSpPr>
        <p:spPr/>
        <p:txBody>
          <a:bodyPr/>
          <a:lstStyle/>
          <a:p>
            <a:fld id="{26731706-F76B-49F5-8613-541372E21A2C}" type="slidenum">
              <a:rPr lang="en-US" smtClean="0"/>
              <a:pPr/>
              <a:t>‹#›</a:t>
            </a:fld>
            <a:endParaRPr lang="en-US"/>
          </a:p>
        </p:txBody>
      </p:sp>
    </p:spTree>
    <p:extLst>
      <p:ext uri="{BB962C8B-B14F-4D97-AF65-F5344CB8AC3E}">
        <p14:creationId xmlns:p14="http://schemas.microsoft.com/office/powerpoint/2010/main" val="30155625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C0EF-8441-4024-8A12-5F0E038CF395}"/>
              </a:ext>
            </a:extLst>
          </p:cNvPr>
          <p:cNvSpPr>
            <a:spLocks noGrp="1"/>
          </p:cNvSpPr>
          <p:nvPr>
            <p:ph type="title"/>
          </p:nvPr>
        </p:nvSpPr>
        <p:spPr>
          <a:xfrm>
            <a:off x="185166" y="356616"/>
            <a:ext cx="8668512" cy="99669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70C1A0B-86FB-478B-BF78-F00E43E69859}"/>
              </a:ext>
            </a:extLst>
          </p:cNvPr>
          <p:cNvSpPr>
            <a:spLocks noGrp="1"/>
          </p:cNvSpPr>
          <p:nvPr>
            <p:ph sz="half" idx="1"/>
          </p:nvPr>
        </p:nvSpPr>
        <p:spPr>
          <a:xfrm>
            <a:off x="185166" y="1597231"/>
            <a:ext cx="4217670" cy="4579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FEBEA2-3410-41EE-97A5-1417DFF62B4A}"/>
              </a:ext>
            </a:extLst>
          </p:cNvPr>
          <p:cNvSpPr>
            <a:spLocks noGrp="1"/>
          </p:cNvSpPr>
          <p:nvPr>
            <p:ph sz="half" idx="2"/>
          </p:nvPr>
        </p:nvSpPr>
        <p:spPr>
          <a:xfrm>
            <a:off x="4634643" y="1597231"/>
            <a:ext cx="4219036" cy="4579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EEF990A-6A39-4361-9DE0-DED0B3CF8C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3164D-FA37-453B-AC0E-D5FC9754B156}"/>
              </a:ext>
            </a:extLst>
          </p:cNvPr>
          <p:cNvSpPr>
            <a:spLocks noGrp="1"/>
          </p:cNvSpPr>
          <p:nvPr>
            <p:ph type="sldNum" sz="quarter" idx="12"/>
          </p:nvPr>
        </p:nvSpPr>
        <p:spPr/>
        <p:txBody>
          <a:bodyPr/>
          <a:lstStyle/>
          <a:p>
            <a:fld id="{26731706-F76B-49F5-8613-541372E21A2C}" type="slidenum">
              <a:rPr lang="en-US" smtClean="0"/>
              <a:t>‹#›</a:t>
            </a:fld>
            <a:endParaRPr lang="en-US"/>
          </a:p>
        </p:txBody>
      </p:sp>
    </p:spTree>
    <p:extLst>
      <p:ext uri="{BB962C8B-B14F-4D97-AF65-F5344CB8AC3E}">
        <p14:creationId xmlns:p14="http://schemas.microsoft.com/office/powerpoint/2010/main" val="11177881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57D20-0295-4EE8-8035-F5E45B19BDFB}"/>
              </a:ext>
            </a:extLst>
          </p:cNvPr>
          <p:cNvSpPr>
            <a:spLocks noGrp="1"/>
          </p:cNvSpPr>
          <p:nvPr>
            <p:ph type="title"/>
          </p:nvPr>
        </p:nvSpPr>
        <p:spPr>
          <a:xfrm>
            <a:off x="185166" y="356617"/>
            <a:ext cx="866851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97247A-FCC8-4C80-9D8D-7CD2E589089E}"/>
              </a:ext>
            </a:extLst>
          </p:cNvPr>
          <p:cNvSpPr>
            <a:spLocks noGrp="1"/>
          </p:cNvSpPr>
          <p:nvPr>
            <p:ph type="body" idx="1"/>
          </p:nvPr>
        </p:nvSpPr>
        <p:spPr>
          <a:xfrm>
            <a:off x="185166" y="1681164"/>
            <a:ext cx="4217670" cy="7219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8B7A797-AC53-41EC-8470-FEC67885A2AB}"/>
              </a:ext>
            </a:extLst>
          </p:cNvPr>
          <p:cNvSpPr>
            <a:spLocks noGrp="1"/>
          </p:cNvSpPr>
          <p:nvPr>
            <p:ph sz="half" idx="2"/>
          </p:nvPr>
        </p:nvSpPr>
        <p:spPr>
          <a:xfrm>
            <a:off x="185166" y="2505075"/>
            <a:ext cx="421767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99E74E-EA05-481C-AE96-462024CC4C62}"/>
              </a:ext>
            </a:extLst>
          </p:cNvPr>
          <p:cNvSpPr>
            <a:spLocks noGrp="1"/>
          </p:cNvSpPr>
          <p:nvPr>
            <p:ph type="body" sz="quarter" idx="3"/>
          </p:nvPr>
        </p:nvSpPr>
        <p:spPr>
          <a:xfrm>
            <a:off x="4629150" y="1681164"/>
            <a:ext cx="4217670" cy="7219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E65C979-6CD1-4F94-80DB-94A0D65EF75C}"/>
              </a:ext>
            </a:extLst>
          </p:cNvPr>
          <p:cNvSpPr>
            <a:spLocks noGrp="1"/>
          </p:cNvSpPr>
          <p:nvPr>
            <p:ph sz="quarter" idx="4"/>
          </p:nvPr>
        </p:nvSpPr>
        <p:spPr>
          <a:xfrm>
            <a:off x="4629150" y="2505075"/>
            <a:ext cx="421767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81C4373-878E-423D-80B5-FB776D1600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1748ED-5FD6-4853-B578-82B63DF824A1}"/>
              </a:ext>
            </a:extLst>
          </p:cNvPr>
          <p:cNvSpPr>
            <a:spLocks noGrp="1"/>
          </p:cNvSpPr>
          <p:nvPr>
            <p:ph type="sldNum" sz="quarter" idx="12"/>
          </p:nvPr>
        </p:nvSpPr>
        <p:spPr/>
        <p:txBody>
          <a:bodyPr/>
          <a:lstStyle/>
          <a:p>
            <a:fld id="{26731706-F76B-49F5-8613-541372E21A2C}" type="slidenum">
              <a:rPr lang="en-US" smtClean="0"/>
              <a:t>‹#›</a:t>
            </a:fld>
            <a:endParaRPr lang="en-US"/>
          </a:p>
        </p:txBody>
      </p:sp>
    </p:spTree>
    <p:extLst>
      <p:ext uri="{BB962C8B-B14F-4D97-AF65-F5344CB8AC3E}">
        <p14:creationId xmlns:p14="http://schemas.microsoft.com/office/powerpoint/2010/main" val="20222237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ED76-5F42-496B-9710-769FEAF01B2A}"/>
              </a:ext>
            </a:extLst>
          </p:cNvPr>
          <p:cNvSpPr>
            <a:spLocks noGrp="1"/>
          </p:cNvSpPr>
          <p:nvPr>
            <p:ph type="title"/>
          </p:nvPr>
        </p:nvSpPr>
        <p:spPr>
          <a:xfrm>
            <a:off x="630936" y="1133855"/>
            <a:ext cx="3819906" cy="4868911"/>
          </a:xfrm>
        </p:spPr>
        <p:txBody>
          <a:bodyPr anchor="t" anchorCtr="0"/>
          <a:lstStyle/>
          <a:p>
            <a:r>
              <a:rPr lang="en-US"/>
              <a:t>Click to edit Master title style</a:t>
            </a:r>
          </a:p>
        </p:txBody>
      </p:sp>
      <p:sp>
        <p:nvSpPr>
          <p:cNvPr id="4" name="Footer Placeholder 3">
            <a:extLst>
              <a:ext uri="{FF2B5EF4-FFF2-40B4-BE49-F238E27FC236}">
                <a16:creationId xmlns:a16="http://schemas.microsoft.com/office/drawing/2014/main" id="{7AC634B3-171A-49D7-B65C-2C6347EF85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9C1A5C-8B38-420C-8113-9F96FD9A3F06}"/>
              </a:ext>
            </a:extLst>
          </p:cNvPr>
          <p:cNvSpPr>
            <a:spLocks noGrp="1"/>
          </p:cNvSpPr>
          <p:nvPr>
            <p:ph type="sldNum" sz="quarter" idx="12"/>
          </p:nvPr>
        </p:nvSpPr>
        <p:spPr/>
        <p:txBody>
          <a:bodyPr/>
          <a:lstStyle/>
          <a:p>
            <a:fld id="{26731706-F76B-49F5-8613-541372E21A2C}" type="slidenum">
              <a:rPr lang="en-US" smtClean="0"/>
              <a:t>‹#›</a:t>
            </a:fld>
            <a:endParaRPr lang="en-US"/>
          </a:p>
        </p:txBody>
      </p:sp>
    </p:spTree>
    <p:extLst>
      <p:ext uri="{BB962C8B-B14F-4D97-AF65-F5344CB8AC3E}">
        <p14:creationId xmlns:p14="http://schemas.microsoft.com/office/powerpoint/2010/main" val="13299595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207A05F-1261-42EA-A34E-FF0FB9CD0C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303170-474F-4C34-A766-2DE06646BC48}"/>
              </a:ext>
            </a:extLst>
          </p:cNvPr>
          <p:cNvSpPr>
            <a:spLocks noGrp="1"/>
          </p:cNvSpPr>
          <p:nvPr>
            <p:ph type="sldNum" sz="quarter" idx="12"/>
          </p:nvPr>
        </p:nvSpPr>
        <p:spPr/>
        <p:txBody>
          <a:bodyPr/>
          <a:lstStyle/>
          <a:p>
            <a:fld id="{26731706-F76B-49F5-8613-541372E21A2C}" type="slidenum">
              <a:rPr lang="en-US" smtClean="0"/>
              <a:t>‹#›</a:t>
            </a:fld>
            <a:endParaRPr lang="en-US"/>
          </a:p>
        </p:txBody>
      </p:sp>
    </p:spTree>
    <p:extLst>
      <p:ext uri="{BB962C8B-B14F-4D97-AF65-F5344CB8AC3E}">
        <p14:creationId xmlns:p14="http://schemas.microsoft.com/office/powerpoint/2010/main" val="602942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397E159-80DA-4046-8387-C3E857309210}" type="datetimeFigureOut">
              <a:rPr lang="en-US" smtClean="0"/>
              <a:t>2/11/2026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D1474C-8903-46F3-9AEE-046699C850D3}" type="slidenum">
              <a:rPr lang="en-US" smtClean="0"/>
              <a:t>‹#›</a:t>
            </a:fld>
            <a:endParaRPr lang="en-US" dirty="0"/>
          </a:p>
        </p:txBody>
      </p:sp>
    </p:spTree>
    <p:extLst>
      <p:ext uri="{BB962C8B-B14F-4D97-AF65-F5344CB8AC3E}">
        <p14:creationId xmlns:p14="http://schemas.microsoft.com/office/powerpoint/2010/main" val="2837176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D8CD-FCA5-4B58-BC2F-ABBCA91FA20E}"/>
              </a:ext>
            </a:extLst>
          </p:cNvPr>
          <p:cNvSpPr>
            <a:spLocks noGrp="1"/>
          </p:cNvSpPr>
          <p:nvPr>
            <p:ph type="title"/>
          </p:nvPr>
        </p:nvSpPr>
        <p:spPr>
          <a:xfrm>
            <a:off x="630936" y="685800"/>
            <a:ext cx="3833622" cy="1527048"/>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81E63CA-66EC-4FAA-8F29-A8F9CA0D0121}"/>
              </a:ext>
            </a:extLst>
          </p:cNvPr>
          <p:cNvSpPr>
            <a:spLocks noGrp="1"/>
          </p:cNvSpPr>
          <p:nvPr>
            <p:ph idx="1"/>
          </p:nvPr>
        </p:nvSpPr>
        <p:spPr>
          <a:xfrm>
            <a:off x="4916384" y="685801"/>
            <a:ext cx="3600157" cy="5175250"/>
          </a:xfrm>
        </p:spPr>
        <p:txBody>
          <a:bodyPr anchor="ctr" anchorCtr="0">
            <a:normAutofit/>
          </a:bodyPr>
          <a:lstStyle>
            <a:lvl1pPr>
              <a:defRPr sz="1050"/>
            </a:lvl1pPr>
            <a:lvl2pPr>
              <a:defRPr sz="1050"/>
            </a:lvl2pPr>
            <a:lvl3pPr>
              <a:defRPr sz="1050"/>
            </a:lvl3pPr>
            <a:lvl4pPr>
              <a:defRPr sz="105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EA428-48E8-40F6-9C08-65A57C60BDB1}"/>
              </a:ext>
            </a:extLst>
          </p:cNvPr>
          <p:cNvSpPr>
            <a:spLocks noGrp="1"/>
          </p:cNvSpPr>
          <p:nvPr>
            <p:ph type="body" sz="half" idx="2"/>
          </p:nvPr>
        </p:nvSpPr>
        <p:spPr>
          <a:xfrm>
            <a:off x="630936" y="2345377"/>
            <a:ext cx="3833622" cy="352361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a:extLst>
              <a:ext uri="{FF2B5EF4-FFF2-40B4-BE49-F238E27FC236}">
                <a16:creationId xmlns:a16="http://schemas.microsoft.com/office/drawing/2014/main" id="{D47E50FE-7893-4EE2-8BCA-EAD8F886BC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A620AC-E0AB-4C83-8B0F-EADE6E0A13E0}"/>
              </a:ext>
            </a:extLst>
          </p:cNvPr>
          <p:cNvSpPr>
            <a:spLocks noGrp="1"/>
          </p:cNvSpPr>
          <p:nvPr>
            <p:ph type="sldNum" sz="quarter" idx="12"/>
          </p:nvPr>
        </p:nvSpPr>
        <p:spPr/>
        <p:txBody>
          <a:bodyPr/>
          <a:lstStyle/>
          <a:p>
            <a:fld id="{26731706-F76B-49F5-8613-541372E21A2C}" type="slidenum">
              <a:rPr lang="en-US" smtClean="0"/>
              <a:t>‹#›</a:t>
            </a:fld>
            <a:endParaRPr lang="en-US"/>
          </a:p>
        </p:txBody>
      </p:sp>
    </p:spTree>
    <p:extLst>
      <p:ext uri="{BB962C8B-B14F-4D97-AF65-F5344CB8AC3E}">
        <p14:creationId xmlns:p14="http://schemas.microsoft.com/office/powerpoint/2010/main" val="35059681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A2754-69F3-414A-B2BB-39E643D1CEBE}"/>
              </a:ext>
            </a:extLst>
          </p:cNvPr>
          <p:cNvSpPr>
            <a:spLocks noGrp="1"/>
          </p:cNvSpPr>
          <p:nvPr>
            <p:ph type="title"/>
          </p:nvPr>
        </p:nvSpPr>
        <p:spPr>
          <a:xfrm>
            <a:off x="629841" y="354014"/>
            <a:ext cx="2949178" cy="1703386"/>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B0A3399-B2CF-4ABE-8783-85493E510BF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541FB563-F917-41E8-98D2-FAA7E2322B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a:extLst>
              <a:ext uri="{FF2B5EF4-FFF2-40B4-BE49-F238E27FC236}">
                <a16:creationId xmlns:a16="http://schemas.microsoft.com/office/drawing/2014/main" id="{AB603D24-220B-4C53-8DC0-5D060B392D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94189-F1A0-4E38-9DCF-106CBB25DC86}"/>
              </a:ext>
            </a:extLst>
          </p:cNvPr>
          <p:cNvSpPr>
            <a:spLocks noGrp="1"/>
          </p:cNvSpPr>
          <p:nvPr>
            <p:ph type="sldNum" sz="quarter" idx="12"/>
          </p:nvPr>
        </p:nvSpPr>
        <p:spPr/>
        <p:txBody>
          <a:bodyPr/>
          <a:lstStyle/>
          <a:p>
            <a:fld id="{26731706-F76B-49F5-8613-541372E21A2C}" type="slidenum">
              <a:rPr lang="en-US" smtClean="0"/>
              <a:t>‹#›</a:t>
            </a:fld>
            <a:endParaRPr lang="en-US"/>
          </a:p>
        </p:txBody>
      </p:sp>
    </p:spTree>
    <p:extLst>
      <p:ext uri="{BB962C8B-B14F-4D97-AF65-F5344CB8AC3E}">
        <p14:creationId xmlns:p14="http://schemas.microsoft.com/office/powerpoint/2010/main" val="9093353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89CF74-5183-40E8-B9DA-D308CFF35C06}"/>
              </a:ext>
            </a:extLst>
          </p:cNvPr>
          <p:cNvSpPr>
            <a:spLocks noGrp="1"/>
          </p:cNvSpPr>
          <p:nvPr>
            <p:ph idx="1"/>
          </p:nvPr>
        </p:nvSpPr>
        <p:spPr>
          <a:xfrm>
            <a:off x="455160" y="787724"/>
            <a:ext cx="8233681" cy="543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9FB4FBB-B548-4531-96F8-E851479D42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75E8B6-B2CE-4C8F-8991-D393CB89F0D6}"/>
              </a:ext>
            </a:extLst>
          </p:cNvPr>
          <p:cNvSpPr>
            <a:spLocks noGrp="1"/>
          </p:cNvSpPr>
          <p:nvPr>
            <p:ph type="sldNum" sz="quarter" idx="12"/>
          </p:nvPr>
        </p:nvSpPr>
        <p:spPr/>
        <p:txBody>
          <a:bodyPr/>
          <a:lstStyle/>
          <a:p>
            <a:fld id="{3007F26D-7F9A-4309-ABC4-80EA38239C91}" type="slidenum">
              <a:rPr lang="en-US" smtClean="0"/>
              <a:t>‹#›</a:t>
            </a:fld>
            <a:endParaRPr lang="en-US"/>
          </a:p>
        </p:txBody>
      </p:sp>
    </p:spTree>
    <p:extLst>
      <p:ext uri="{BB962C8B-B14F-4D97-AF65-F5344CB8AC3E}">
        <p14:creationId xmlns:p14="http://schemas.microsoft.com/office/powerpoint/2010/main" val="294023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head-sub-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ED46-F0D0-46B6-A4EF-86B2FE069AEA}"/>
              </a:ext>
            </a:extLst>
          </p:cNvPr>
          <p:cNvSpPr>
            <a:spLocks noGrp="1"/>
          </p:cNvSpPr>
          <p:nvPr>
            <p:ph type="title"/>
          </p:nvPr>
        </p:nvSpPr>
        <p:spPr>
          <a:xfrm>
            <a:off x="630936" y="356616"/>
            <a:ext cx="2948940" cy="1700784"/>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06299C08-09FB-450D-8B7C-D7E9720489E9}"/>
              </a:ext>
            </a:extLst>
          </p:cNvPr>
          <p:cNvSpPr>
            <a:spLocks noGrp="1"/>
          </p:cNvSpPr>
          <p:nvPr>
            <p:ph sz="half" idx="1"/>
          </p:nvPr>
        </p:nvSpPr>
        <p:spPr>
          <a:xfrm>
            <a:off x="3883232" y="923544"/>
            <a:ext cx="4798996" cy="5431536"/>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0344B3E-7D7D-4BD6-AFE2-B327F507BA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22BC25-AFBE-49D3-8652-675655D9E98F}"/>
              </a:ext>
            </a:extLst>
          </p:cNvPr>
          <p:cNvSpPr>
            <a:spLocks noGrp="1"/>
          </p:cNvSpPr>
          <p:nvPr>
            <p:ph type="sldNum" sz="quarter" idx="12"/>
          </p:nvPr>
        </p:nvSpPr>
        <p:spPr/>
        <p:txBody>
          <a:bodyPr/>
          <a:lstStyle/>
          <a:p>
            <a:fld id="{3007F26D-7F9A-4309-ABC4-80EA38239C91}" type="slidenum">
              <a:rPr lang="en-US" smtClean="0"/>
              <a:t>‹#›</a:t>
            </a:fld>
            <a:endParaRPr lang="en-US"/>
          </a:p>
        </p:txBody>
      </p:sp>
      <p:sp>
        <p:nvSpPr>
          <p:cNvPr id="9" name="Text Placeholder 4">
            <a:extLst>
              <a:ext uri="{FF2B5EF4-FFF2-40B4-BE49-F238E27FC236}">
                <a16:creationId xmlns:a16="http://schemas.microsoft.com/office/drawing/2014/main" id="{B226888D-6504-4E2D-B5CF-5C4D400C85EC}"/>
              </a:ext>
            </a:extLst>
          </p:cNvPr>
          <p:cNvSpPr>
            <a:spLocks noGrp="1"/>
          </p:cNvSpPr>
          <p:nvPr>
            <p:ph type="body" sz="quarter" idx="13" hasCustomPrompt="1"/>
          </p:nvPr>
        </p:nvSpPr>
        <p:spPr>
          <a:xfrm>
            <a:off x="630936" y="2057400"/>
            <a:ext cx="2948940" cy="4297680"/>
          </a:xfrm>
          <a:prstGeom prst="rect">
            <a:avLst/>
          </a:prstGeom>
        </p:spPr>
        <p:txBody>
          <a:bodyPr anchor="t"/>
          <a:lstStyle>
            <a:lvl1pPr marL="0" indent="0">
              <a:buNone/>
              <a:defRPr sz="1350">
                <a:solidFill>
                  <a:schemeClr val="tx1"/>
                </a:solidFill>
              </a:defRPr>
            </a:lvl1pPr>
            <a:lvl2pPr>
              <a:buNone/>
              <a:defRPr sz="1500"/>
            </a:lvl2pPr>
            <a:lvl3pPr>
              <a:buNone/>
              <a:defRPr sz="1500"/>
            </a:lvl3pPr>
            <a:lvl4pPr>
              <a:buNone/>
              <a:defRPr sz="1500"/>
            </a:lvl4pPr>
            <a:lvl5pPr>
              <a:buNone/>
              <a:defRPr sz="1500"/>
            </a:lvl5pPr>
          </a:lstStyle>
          <a:p>
            <a:pPr lvl="0"/>
            <a:r>
              <a:rPr lang="en-US"/>
              <a:t>EDIT MASTER TEXT STYLES</a:t>
            </a:r>
          </a:p>
        </p:txBody>
      </p:sp>
    </p:spTree>
    <p:extLst>
      <p:ext uri="{BB962C8B-B14F-4D97-AF65-F5344CB8AC3E}">
        <p14:creationId xmlns:p14="http://schemas.microsoft.com/office/powerpoint/2010/main" val="355905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head-2 content sub head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D6F4C10-67D0-4CE6-9B44-E896F3F4BCBF}"/>
              </a:ext>
            </a:extLst>
          </p:cNvPr>
          <p:cNvSpPr>
            <a:spLocks noGrp="1"/>
          </p:cNvSpPr>
          <p:nvPr>
            <p:ph sz="half" idx="2"/>
          </p:nvPr>
        </p:nvSpPr>
        <p:spPr>
          <a:xfrm>
            <a:off x="3888486" y="813448"/>
            <a:ext cx="4629150" cy="2603496"/>
          </a:xfrm>
        </p:spPr>
        <p:txBody>
          <a:bodyPr anchor="b" anchorCtr="0"/>
          <a:lstStyle>
            <a:lvl1pPr marL="0" indent="0">
              <a:buNone/>
              <a:defRPr/>
            </a:lvl1pPr>
            <a:lvl2pPr>
              <a:buClr>
                <a:schemeClr val="accent1"/>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22985FCA-DB42-4107-934D-0CB3F7FE8113}"/>
              </a:ext>
            </a:extLst>
          </p:cNvPr>
          <p:cNvSpPr>
            <a:spLocks noGrp="1"/>
          </p:cNvSpPr>
          <p:nvPr>
            <p:ph sz="quarter" idx="4"/>
          </p:nvPr>
        </p:nvSpPr>
        <p:spPr>
          <a:xfrm>
            <a:off x="3888486" y="3617780"/>
            <a:ext cx="4629150" cy="2603496"/>
          </a:xfrm>
        </p:spPr>
        <p:txBody>
          <a:bodyPr/>
          <a:lstStyle>
            <a:lvl1pPr marL="0" indent="0">
              <a:buNone/>
              <a:defRPr/>
            </a:lvl1pPr>
            <a:lvl2pPr>
              <a:buClr>
                <a:schemeClr val="accent1"/>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34D55911-058E-4D08-AD80-BFD1904109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07C6F3-6E6F-4BF1-8A70-F8912C2295C7}"/>
              </a:ext>
            </a:extLst>
          </p:cNvPr>
          <p:cNvSpPr>
            <a:spLocks noGrp="1"/>
          </p:cNvSpPr>
          <p:nvPr>
            <p:ph type="sldNum" sz="quarter" idx="12"/>
          </p:nvPr>
        </p:nvSpPr>
        <p:spPr/>
        <p:txBody>
          <a:bodyPr/>
          <a:lstStyle/>
          <a:p>
            <a:fld id="{3007F26D-7F9A-4309-ABC4-80EA38239C91}" type="slidenum">
              <a:rPr lang="en-US" smtClean="0"/>
              <a:t>‹#›</a:t>
            </a:fld>
            <a:endParaRPr lang="en-US"/>
          </a:p>
        </p:txBody>
      </p:sp>
      <p:sp>
        <p:nvSpPr>
          <p:cNvPr id="11" name="Title 1">
            <a:extLst>
              <a:ext uri="{FF2B5EF4-FFF2-40B4-BE49-F238E27FC236}">
                <a16:creationId xmlns:a16="http://schemas.microsoft.com/office/drawing/2014/main" id="{0E5104B4-3FFD-414F-83D3-B952E1E36B52}"/>
              </a:ext>
            </a:extLst>
          </p:cNvPr>
          <p:cNvSpPr>
            <a:spLocks noGrp="1"/>
          </p:cNvSpPr>
          <p:nvPr>
            <p:ph type="title"/>
          </p:nvPr>
        </p:nvSpPr>
        <p:spPr>
          <a:xfrm>
            <a:off x="630936" y="136525"/>
            <a:ext cx="2996136" cy="1527048"/>
          </a:xfrm>
        </p:spPr>
        <p:txBody>
          <a:bodyPr/>
          <a:lstStyle/>
          <a:p>
            <a:r>
              <a:rPr lang="en-US"/>
              <a:t>Click to edit Master title style</a:t>
            </a:r>
          </a:p>
        </p:txBody>
      </p:sp>
    </p:spTree>
    <p:extLst>
      <p:ext uri="{BB962C8B-B14F-4D97-AF65-F5344CB8AC3E}">
        <p14:creationId xmlns:p14="http://schemas.microsoft.com/office/powerpoint/2010/main" val="271771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0AD9B3D-F9F3-4CC9-8E23-AD52B5F0FFB8}"/>
              </a:ext>
            </a:extLst>
          </p:cNvPr>
          <p:cNvSpPr>
            <a:spLocks noGrp="1"/>
          </p:cNvSpPr>
          <p:nvPr>
            <p:ph type="pic" sz="quarter" idx="13"/>
          </p:nvPr>
        </p:nvSpPr>
        <p:spPr>
          <a:xfrm>
            <a:off x="5850" y="0"/>
            <a:ext cx="4572000" cy="6858000"/>
          </a:xfrm>
          <a:solidFill>
            <a:schemeClr val="bg2"/>
          </a:solidFill>
        </p:spPr>
        <p:txBody>
          <a:bodyPr anchor="ctr" anchorCtr="1"/>
          <a:lstStyle>
            <a:lvl1pPr marL="0" indent="0" algn="ctr">
              <a:buNone/>
              <a:defRPr/>
            </a:lvl1pPr>
          </a:lstStyle>
          <a:p>
            <a:r>
              <a:rPr lang="en-US"/>
              <a:t>Click icon to add picture</a:t>
            </a:r>
          </a:p>
        </p:txBody>
      </p:sp>
      <p:sp>
        <p:nvSpPr>
          <p:cNvPr id="3" name="Footer Placeholder 2">
            <a:extLst>
              <a:ext uri="{FF2B5EF4-FFF2-40B4-BE49-F238E27FC236}">
                <a16:creationId xmlns:a16="http://schemas.microsoft.com/office/drawing/2014/main" id="{EA19B7B1-B3BE-42A1-BC4E-D3E6779FD41B}"/>
              </a:ext>
            </a:extLst>
          </p:cNvPr>
          <p:cNvSpPr>
            <a:spLocks noGrp="1"/>
          </p:cNvSpPr>
          <p:nvPr>
            <p:ph type="ftr" sz="quarter" idx="11"/>
          </p:nvPr>
        </p:nvSpPr>
        <p:spPr/>
        <p:txBody>
          <a:bodyPr/>
          <a:lstStyle/>
          <a:p>
            <a:endParaRPr lang="en-US"/>
          </a:p>
        </p:txBody>
      </p:sp>
      <p:sp>
        <p:nvSpPr>
          <p:cNvPr id="9" name="Rectangle 8">
            <a:extLst>
              <a:ext uri="{FF2B5EF4-FFF2-40B4-BE49-F238E27FC236}">
                <a16:creationId xmlns:a16="http://schemas.microsoft.com/office/drawing/2014/main" id="{135D5F63-5B0A-41E1-8A7B-4F2707501A95}"/>
              </a:ext>
            </a:extLst>
          </p:cNvPr>
          <p:cNvSpPr/>
          <p:nvPr userDrawn="1"/>
        </p:nvSpPr>
        <p:spPr>
          <a:xfrm>
            <a:off x="5092575" y="1224662"/>
            <a:ext cx="3579148" cy="4772197"/>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 Placeholder 10">
            <a:extLst>
              <a:ext uri="{FF2B5EF4-FFF2-40B4-BE49-F238E27FC236}">
                <a16:creationId xmlns:a16="http://schemas.microsoft.com/office/drawing/2014/main" id="{4387D6E0-728E-4FBC-A40A-D3F93F498181}"/>
              </a:ext>
            </a:extLst>
          </p:cNvPr>
          <p:cNvSpPr>
            <a:spLocks noGrp="1"/>
          </p:cNvSpPr>
          <p:nvPr>
            <p:ph type="body" sz="quarter" idx="14"/>
          </p:nvPr>
        </p:nvSpPr>
        <p:spPr>
          <a:xfrm>
            <a:off x="5582412" y="1776248"/>
            <a:ext cx="2781195" cy="3594539"/>
          </a:xfrm>
        </p:spPr>
        <p:txBody>
          <a:bodyPr anchor="ctr" anchorCtr="1">
            <a:normAutofit/>
          </a:bodyPr>
          <a:lstStyle>
            <a:lvl1pPr marL="0" indent="0" algn="l">
              <a:buNone/>
              <a:defRPr sz="2400">
                <a:solidFill>
                  <a:schemeClr val="tx2"/>
                </a:solidFill>
              </a:defRPr>
            </a:lvl1pPr>
            <a:lvl2pPr marL="1032272" indent="-214313" algn="l">
              <a:buFont typeface="Poppins" panose="00000500000000000000" pitchFamily="2" charset="0"/>
              <a:buChar char="–"/>
              <a:defRPr sz="1350">
                <a:solidFill>
                  <a:schemeClr val="tx2"/>
                </a:solidFill>
              </a:defRPr>
            </a:lvl2pPr>
            <a:lvl3pPr marL="342900" indent="0" algn="l">
              <a:buNone/>
              <a:defRPr sz="1350">
                <a:solidFill>
                  <a:schemeClr val="tx2"/>
                </a:solidFill>
              </a:defRPr>
            </a:lvl3pPr>
            <a:lvl4pPr marL="514350" indent="0" algn="l">
              <a:buNone/>
              <a:defRPr sz="1350">
                <a:solidFill>
                  <a:schemeClr val="tx2"/>
                </a:solidFill>
              </a:defRPr>
            </a:lvl4pPr>
            <a:lvl5pPr marL="685800" indent="0" algn="l">
              <a:buNone/>
              <a:defRPr sz="1350">
                <a:solidFill>
                  <a:schemeClr val="tx2"/>
                </a:solidFill>
              </a:defRPr>
            </a:lvl5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47B9BAE5-F52E-4316-B4F2-EDA5232DD1C5}"/>
              </a:ext>
            </a:extLst>
          </p:cNvPr>
          <p:cNvSpPr>
            <a:spLocks noGrp="1"/>
          </p:cNvSpPr>
          <p:nvPr>
            <p:ph type="sldNum" sz="quarter" idx="12"/>
          </p:nvPr>
        </p:nvSpPr>
        <p:spPr/>
        <p:txBody>
          <a:bodyPr/>
          <a:lstStyle>
            <a:lvl1pPr>
              <a:defRPr>
                <a:solidFill>
                  <a:schemeClr val="tx1"/>
                </a:solidFill>
              </a:defRPr>
            </a:lvl1pPr>
          </a:lstStyle>
          <a:p>
            <a:fld id="{3007F26D-7F9A-4309-ABC4-80EA38239C91}" type="slidenum">
              <a:rPr lang="en-US" smtClean="0"/>
              <a:pPr/>
              <a:t>‹#›</a:t>
            </a:fld>
            <a:endParaRPr lang="en-US"/>
          </a:p>
        </p:txBody>
      </p:sp>
      <p:sp>
        <p:nvSpPr>
          <p:cNvPr id="13" name="TextBox 12">
            <a:extLst>
              <a:ext uri="{FF2B5EF4-FFF2-40B4-BE49-F238E27FC236}">
                <a16:creationId xmlns:a16="http://schemas.microsoft.com/office/drawing/2014/main" id="{881759BE-9F10-44CD-AB29-27FC371FB31C}"/>
              </a:ext>
            </a:extLst>
          </p:cNvPr>
          <p:cNvSpPr txBox="1"/>
          <p:nvPr userDrawn="1"/>
        </p:nvSpPr>
        <p:spPr>
          <a:xfrm>
            <a:off x="5097957" y="982562"/>
            <a:ext cx="830687" cy="1535036"/>
          </a:xfrm>
          <a:prstGeom prst="rect">
            <a:avLst/>
          </a:prstGeom>
          <a:noFill/>
        </p:spPr>
        <p:txBody>
          <a:bodyPr wrap="square" rtlCol="0">
            <a:spAutoFit/>
          </a:bodyPr>
          <a:lstStyle/>
          <a:p>
            <a:r>
              <a:rPr lang="en-US" sz="9375">
                <a:solidFill>
                  <a:schemeClr val="tx2"/>
                </a:solidFill>
                <a:latin typeface="Silka" panose="00000500000000000000" pitchFamily="50" charset="0"/>
              </a:rPr>
              <a:t>“</a:t>
            </a:r>
          </a:p>
        </p:txBody>
      </p:sp>
      <p:sp>
        <p:nvSpPr>
          <p:cNvPr id="14" name="TextBox 13">
            <a:extLst>
              <a:ext uri="{FF2B5EF4-FFF2-40B4-BE49-F238E27FC236}">
                <a16:creationId xmlns:a16="http://schemas.microsoft.com/office/drawing/2014/main" id="{68863229-2FBA-40B9-96EC-95884ABA0C11}"/>
              </a:ext>
            </a:extLst>
          </p:cNvPr>
          <p:cNvSpPr txBox="1"/>
          <p:nvPr userDrawn="1"/>
        </p:nvSpPr>
        <p:spPr>
          <a:xfrm>
            <a:off x="8032141" y="4938096"/>
            <a:ext cx="830687" cy="1535036"/>
          </a:xfrm>
          <a:prstGeom prst="rect">
            <a:avLst/>
          </a:prstGeom>
          <a:noFill/>
        </p:spPr>
        <p:txBody>
          <a:bodyPr wrap="square" rtlCol="0">
            <a:spAutoFit/>
          </a:bodyPr>
          <a:lstStyle/>
          <a:p>
            <a:r>
              <a:rPr lang="en-US" sz="9375">
                <a:solidFill>
                  <a:schemeClr val="tx2"/>
                </a:solidFill>
                <a:latin typeface="Silka" panose="00000500000000000000" pitchFamily="50" charset="0"/>
              </a:rPr>
              <a:t>”</a:t>
            </a:r>
          </a:p>
        </p:txBody>
      </p:sp>
      <p:pic>
        <p:nvPicPr>
          <p:cNvPr id="10" name="Picture 9">
            <a:extLst>
              <a:ext uri="{FF2B5EF4-FFF2-40B4-BE49-F238E27FC236}">
                <a16:creationId xmlns:a16="http://schemas.microsoft.com/office/drawing/2014/main" id="{416C5D5A-1974-4668-97EB-3CF3915BCD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409" y="6426678"/>
            <a:ext cx="915990" cy="384048"/>
          </a:xfrm>
          <a:prstGeom prst="rect">
            <a:avLst/>
          </a:prstGeom>
        </p:spPr>
      </p:pic>
    </p:spTree>
    <p:extLst>
      <p:ext uri="{BB962C8B-B14F-4D97-AF65-F5344CB8AC3E}">
        <p14:creationId xmlns:p14="http://schemas.microsoft.com/office/powerpoint/2010/main" val="174136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circlular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77F78-3087-4022-B8DD-B1D1885DC13D}"/>
              </a:ext>
            </a:extLst>
          </p:cNvPr>
          <p:cNvSpPr>
            <a:spLocks noGrp="1"/>
          </p:cNvSpPr>
          <p:nvPr>
            <p:ph type="title"/>
          </p:nvPr>
        </p:nvSpPr>
        <p:spPr>
          <a:xfrm>
            <a:off x="630936" y="356616"/>
            <a:ext cx="2948940" cy="1700784"/>
          </a:xfrm>
        </p:spPr>
        <p:txBody>
          <a:bodyPr anchor="b"/>
          <a:lstStyle/>
          <a:p>
            <a:r>
              <a:rPr lang="en-US"/>
              <a:t>Click to edit Master title style</a:t>
            </a:r>
          </a:p>
        </p:txBody>
      </p:sp>
      <p:sp>
        <p:nvSpPr>
          <p:cNvPr id="4" name="Footer Placeholder 3">
            <a:extLst>
              <a:ext uri="{FF2B5EF4-FFF2-40B4-BE49-F238E27FC236}">
                <a16:creationId xmlns:a16="http://schemas.microsoft.com/office/drawing/2014/main" id="{7F10CC8B-914E-4959-9AA7-ED98C1ED62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7846AA-313B-4AC5-B675-F8415E998DD6}"/>
              </a:ext>
            </a:extLst>
          </p:cNvPr>
          <p:cNvSpPr>
            <a:spLocks noGrp="1"/>
          </p:cNvSpPr>
          <p:nvPr>
            <p:ph type="sldNum" sz="quarter" idx="12"/>
          </p:nvPr>
        </p:nvSpPr>
        <p:spPr/>
        <p:txBody>
          <a:bodyPr/>
          <a:lstStyle/>
          <a:p>
            <a:fld id="{3007F26D-7F9A-4309-ABC4-80EA38239C91}" type="slidenum">
              <a:rPr lang="en-US" smtClean="0"/>
              <a:t>‹#›</a:t>
            </a:fld>
            <a:endParaRPr lang="en-US"/>
          </a:p>
        </p:txBody>
      </p:sp>
      <p:sp>
        <p:nvSpPr>
          <p:cNvPr id="12" name="Picture Placeholder 11">
            <a:extLst>
              <a:ext uri="{FF2B5EF4-FFF2-40B4-BE49-F238E27FC236}">
                <a16:creationId xmlns:a16="http://schemas.microsoft.com/office/drawing/2014/main" id="{47D9C6EB-8398-47B0-80AD-42FA7076BD1E}"/>
              </a:ext>
            </a:extLst>
          </p:cNvPr>
          <p:cNvSpPr>
            <a:spLocks noGrp="1"/>
          </p:cNvSpPr>
          <p:nvPr>
            <p:ph type="pic" sz="quarter" idx="13"/>
          </p:nvPr>
        </p:nvSpPr>
        <p:spPr>
          <a:xfrm>
            <a:off x="4268973" y="0"/>
            <a:ext cx="4875027" cy="6858000"/>
          </a:xfrm>
          <a:custGeom>
            <a:avLst/>
            <a:gdLst>
              <a:gd name="connsiteX0" fmla="*/ 1676768 w 6500036"/>
              <a:gd name="connsiteY0" fmla="*/ 0 h 6858000"/>
              <a:gd name="connsiteX1" fmla="*/ 6500036 w 6500036"/>
              <a:gd name="connsiteY1" fmla="*/ 0 h 6858000"/>
              <a:gd name="connsiteX2" fmla="*/ 6500036 w 6500036"/>
              <a:gd name="connsiteY2" fmla="*/ 6858000 h 6858000"/>
              <a:gd name="connsiteX3" fmla="*/ 1856175 w 6500036"/>
              <a:gd name="connsiteY3" fmla="*/ 6858000 h 6858000"/>
              <a:gd name="connsiteX4" fmla="*/ 1692943 w 6500036"/>
              <a:gd name="connsiteY4" fmla="*/ 6741923 h 6858000"/>
              <a:gd name="connsiteX5" fmla="*/ 0 w 6500036"/>
              <a:gd name="connsiteY5" fmla="*/ 3364606 h 6858000"/>
              <a:gd name="connsiteX6" fmla="*/ 1533728 w 6500036"/>
              <a:gd name="connsiteY6" fmla="*/ 1124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0036" h="6858000">
                <a:moveTo>
                  <a:pt x="1676768" y="0"/>
                </a:moveTo>
                <a:lnTo>
                  <a:pt x="6500036" y="0"/>
                </a:lnTo>
                <a:lnTo>
                  <a:pt x="6500036" y="6858000"/>
                </a:lnTo>
                <a:lnTo>
                  <a:pt x="1856175" y="6858000"/>
                </a:lnTo>
                <a:lnTo>
                  <a:pt x="1692943" y="6741923"/>
                </a:lnTo>
                <a:cubicBezTo>
                  <a:pt x="665223" y="5973338"/>
                  <a:pt x="0" y="4746657"/>
                  <a:pt x="0" y="3364606"/>
                </a:cubicBezTo>
                <a:cubicBezTo>
                  <a:pt x="0" y="2055295"/>
                  <a:pt x="597042" y="885429"/>
                  <a:pt x="1533728" y="112407"/>
                </a:cubicBezTo>
                <a:close/>
              </a:path>
            </a:pathLst>
          </a:custGeom>
          <a:noFill/>
        </p:spPr>
        <p:txBody>
          <a:bodyPr wrap="square" anchor="ctr" anchorCtr="1">
            <a:noAutofit/>
          </a:bodyPr>
          <a:lstStyle>
            <a:lvl1pPr marL="0" indent="0" algn="ctr">
              <a:buNone/>
              <a:defRPr/>
            </a:lvl1pPr>
          </a:lstStyle>
          <a:p>
            <a:r>
              <a:rPr lang="en-US"/>
              <a:t>Click icon to add picture</a:t>
            </a:r>
          </a:p>
        </p:txBody>
      </p:sp>
      <p:sp>
        <p:nvSpPr>
          <p:cNvPr id="17" name="Picture Placeholder 16">
            <a:extLst>
              <a:ext uri="{FF2B5EF4-FFF2-40B4-BE49-F238E27FC236}">
                <a16:creationId xmlns:a16="http://schemas.microsoft.com/office/drawing/2014/main" id="{B7676127-E9F6-47F6-A1F4-7926CF78EA32}"/>
              </a:ext>
            </a:extLst>
          </p:cNvPr>
          <p:cNvSpPr>
            <a:spLocks noGrp="1" noChangeAspect="1"/>
          </p:cNvSpPr>
          <p:nvPr>
            <p:ph type="pic" sz="quarter" idx="14"/>
          </p:nvPr>
        </p:nvSpPr>
        <p:spPr>
          <a:xfrm>
            <a:off x="662054" y="2524794"/>
            <a:ext cx="420053" cy="561569"/>
          </a:xfrm>
          <a:prstGeom prst="rect">
            <a:avLst/>
          </a:prstGeom>
          <a:noFill/>
        </p:spPr>
        <p:txBody>
          <a:bodyPr anchor="ctr" anchorCtr="0"/>
          <a:lstStyle>
            <a:lvl1pPr marL="0" indent="0" algn="ctr">
              <a:buNone/>
              <a:defRPr sz="900">
                <a:solidFill>
                  <a:sysClr val="windowText" lastClr="000000"/>
                </a:solidFill>
              </a:defRPr>
            </a:lvl1pPr>
          </a:lstStyle>
          <a:p>
            <a:r>
              <a:rPr lang="en-US"/>
              <a:t>Click icon to add picture</a:t>
            </a:r>
          </a:p>
        </p:txBody>
      </p:sp>
      <p:sp>
        <p:nvSpPr>
          <p:cNvPr id="19" name="Text Placeholder 18">
            <a:extLst>
              <a:ext uri="{FF2B5EF4-FFF2-40B4-BE49-F238E27FC236}">
                <a16:creationId xmlns:a16="http://schemas.microsoft.com/office/drawing/2014/main" id="{D1AC193F-1878-4FD1-B400-2129AA556E61}"/>
              </a:ext>
            </a:extLst>
          </p:cNvPr>
          <p:cNvSpPr>
            <a:spLocks noGrp="1"/>
          </p:cNvSpPr>
          <p:nvPr>
            <p:ph type="body" sz="quarter" idx="15"/>
          </p:nvPr>
        </p:nvSpPr>
        <p:spPr>
          <a:xfrm>
            <a:off x="1221058" y="2359411"/>
            <a:ext cx="2742305" cy="892335"/>
          </a:xfrm>
        </p:spPr>
        <p:txBody>
          <a:bodyPr anchor="ctr" anchorCtr="0">
            <a:normAutofit/>
          </a:bodyPr>
          <a:lstStyle>
            <a:lvl1pPr marL="0" indent="0">
              <a:buNone/>
              <a:defRPr sz="900"/>
            </a:lvl1pPr>
            <a:lvl2pPr marL="171450" indent="0">
              <a:buNone/>
              <a:defRPr sz="1050"/>
            </a:lvl2pPr>
            <a:lvl3pPr marL="342900" indent="0">
              <a:buNone/>
              <a:defRPr sz="1050"/>
            </a:lvl3pPr>
            <a:lvl4pPr marL="514350" indent="0">
              <a:buNone/>
              <a:defRPr sz="1050"/>
            </a:lvl4pPr>
            <a:lvl5pPr marL="685800" indent="0">
              <a:buNone/>
              <a:defRPr sz="1050"/>
            </a:lvl5pPr>
          </a:lstStyle>
          <a:p>
            <a:pPr lvl="0"/>
            <a:r>
              <a:rPr lang="en-US"/>
              <a:t>Click to edit Master text styles</a:t>
            </a:r>
          </a:p>
        </p:txBody>
      </p:sp>
      <p:sp>
        <p:nvSpPr>
          <p:cNvPr id="20" name="Picture Placeholder 16">
            <a:extLst>
              <a:ext uri="{FF2B5EF4-FFF2-40B4-BE49-F238E27FC236}">
                <a16:creationId xmlns:a16="http://schemas.microsoft.com/office/drawing/2014/main" id="{4575BC87-46D1-49D7-AE77-DD03A7A5C843}"/>
              </a:ext>
            </a:extLst>
          </p:cNvPr>
          <p:cNvSpPr>
            <a:spLocks noGrp="1" noChangeAspect="1"/>
          </p:cNvSpPr>
          <p:nvPr>
            <p:ph type="pic" sz="quarter" idx="16"/>
          </p:nvPr>
        </p:nvSpPr>
        <p:spPr>
          <a:xfrm>
            <a:off x="661730" y="3715902"/>
            <a:ext cx="418338" cy="557784"/>
          </a:xfrm>
          <a:prstGeom prst="rect">
            <a:avLst/>
          </a:prstGeom>
          <a:noFill/>
        </p:spPr>
        <p:txBody>
          <a:bodyPr anchor="ctr" anchorCtr="0"/>
          <a:lstStyle>
            <a:lvl1pPr marL="0" indent="0" algn="ctr">
              <a:buNone/>
              <a:defRPr sz="900">
                <a:solidFill>
                  <a:sysClr val="windowText" lastClr="000000"/>
                </a:solidFill>
              </a:defRPr>
            </a:lvl1pPr>
          </a:lstStyle>
          <a:p>
            <a:r>
              <a:rPr lang="en-US"/>
              <a:t>Click icon to add picture</a:t>
            </a:r>
          </a:p>
        </p:txBody>
      </p:sp>
      <p:sp>
        <p:nvSpPr>
          <p:cNvPr id="21" name="Text Placeholder 18">
            <a:extLst>
              <a:ext uri="{FF2B5EF4-FFF2-40B4-BE49-F238E27FC236}">
                <a16:creationId xmlns:a16="http://schemas.microsoft.com/office/drawing/2014/main" id="{C81190BF-8515-463D-8EEE-B466C4C562AC}"/>
              </a:ext>
            </a:extLst>
          </p:cNvPr>
          <p:cNvSpPr>
            <a:spLocks noGrp="1"/>
          </p:cNvSpPr>
          <p:nvPr>
            <p:ph type="body" sz="quarter" idx="17"/>
          </p:nvPr>
        </p:nvSpPr>
        <p:spPr>
          <a:xfrm>
            <a:off x="1221058" y="3553755"/>
            <a:ext cx="2742305" cy="882078"/>
          </a:xfrm>
        </p:spPr>
        <p:txBody>
          <a:bodyPr anchor="ctr" anchorCtr="0">
            <a:normAutofit/>
          </a:bodyPr>
          <a:lstStyle>
            <a:lvl1pPr marL="0" indent="0">
              <a:buNone/>
              <a:defRPr sz="900"/>
            </a:lvl1pPr>
            <a:lvl2pPr marL="171450" indent="0">
              <a:buNone/>
              <a:defRPr sz="1050"/>
            </a:lvl2pPr>
            <a:lvl3pPr marL="342900" indent="0">
              <a:buNone/>
              <a:defRPr sz="1050"/>
            </a:lvl3pPr>
            <a:lvl4pPr marL="514350" indent="0">
              <a:buNone/>
              <a:defRPr sz="1050"/>
            </a:lvl4pPr>
            <a:lvl5pPr marL="685800" indent="0">
              <a:buNone/>
              <a:defRPr sz="1050"/>
            </a:lvl5pPr>
          </a:lstStyle>
          <a:p>
            <a:pPr lvl="0"/>
            <a:r>
              <a:rPr lang="en-US"/>
              <a:t>Click to edit Master text styles</a:t>
            </a:r>
          </a:p>
        </p:txBody>
      </p:sp>
    </p:spTree>
    <p:extLst>
      <p:ext uri="{BB962C8B-B14F-4D97-AF65-F5344CB8AC3E}">
        <p14:creationId xmlns:p14="http://schemas.microsoft.com/office/powerpoint/2010/main" val="418243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graphic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77F78-3087-4022-B8DD-B1D1885DC13D}"/>
              </a:ext>
            </a:extLst>
          </p:cNvPr>
          <p:cNvSpPr>
            <a:spLocks noGrp="1"/>
          </p:cNvSpPr>
          <p:nvPr>
            <p:ph type="title"/>
          </p:nvPr>
        </p:nvSpPr>
        <p:spPr>
          <a:xfrm>
            <a:off x="630936" y="1133856"/>
            <a:ext cx="2948940" cy="4767471"/>
          </a:xfrm>
        </p:spPr>
        <p:txBody>
          <a:bodyPr anchor="t" anchorCtr="0"/>
          <a:lstStyle/>
          <a:p>
            <a:r>
              <a:rPr lang="en-US"/>
              <a:t>Click to edit Master title style</a:t>
            </a:r>
          </a:p>
        </p:txBody>
      </p:sp>
      <p:sp>
        <p:nvSpPr>
          <p:cNvPr id="4" name="Footer Placeholder 3">
            <a:extLst>
              <a:ext uri="{FF2B5EF4-FFF2-40B4-BE49-F238E27FC236}">
                <a16:creationId xmlns:a16="http://schemas.microsoft.com/office/drawing/2014/main" id="{7F10CC8B-914E-4959-9AA7-ED98C1ED62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7846AA-313B-4AC5-B675-F8415E998DD6}"/>
              </a:ext>
            </a:extLst>
          </p:cNvPr>
          <p:cNvSpPr>
            <a:spLocks noGrp="1"/>
          </p:cNvSpPr>
          <p:nvPr>
            <p:ph type="sldNum" sz="quarter" idx="12"/>
          </p:nvPr>
        </p:nvSpPr>
        <p:spPr/>
        <p:txBody>
          <a:bodyPr/>
          <a:lstStyle/>
          <a:p>
            <a:fld id="{3007F26D-7F9A-4309-ABC4-80EA38239C91}" type="slidenum">
              <a:rPr lang="en-US" smtClean="0"/>
              <a:t>‹#›</a:t>
            </a:fld>
            <a:endParaRPr lang="en-US"/>
          </a:p>
        </p:txBody>
      </p:sp>
      <p:sp>
        <p:nvSpPr>
          <p:cNvPr id="17" name="Picture Placeholder 16">
            <a:extLst>
              <a:ext uri="{FF2B5EF4-FFF2-40B4-BE49-F238E27FC236}">
                <a16:creationId xmlns:a16="http://schemas.microsoft.com/office/drawing/2014/main" id="{B7676127-E9F6-47F6-A1F4-7926CF78EA32}"/>
              </a:ext>
            </a:extLst>
          </p:cNvPr>
          <p:cNvSpPr>
            <a:spLocks noGrp="1" noChangeAspect="1"/>
          </p:cNvSpPr>
          <p:nvPr>
            <p:ph type="pic" sz="quarter" idx="14"/>
          </p:nvPr>
        </p:nvSpPr>
        <p:spPr>
          <a:xfrm>
            <a:off x="4761185" y="1158881"/>
            <a:ext cx="474345" cy="631434"/>
          </a:xfrm>
          <a:prstGeom prst="rect">
            <a:avLst/>
          </a:prstGeom>
          <a:noFill/>
        </p:spPr>
        <p:txBody>
          <a:bodyPr anchor="ctr" anchorCtr="1"/>
          <a:lstStyle>
            <a:lvl1pPr marL="0" indent="0" algn="ctr">
              <a:buNone/>
              <a:defRPr sz="900">
                <a:solidFill>
                  <a:schemeClr val="tx1"/>
                </a:solidFill>
              </a:defRPr>
            </a:lvl1pPr>
          </a:lstStyle>
          <a:p>
            <a:r>
              <a:rPr lang="en-US"/>
              <a:t>Click icon to add picture</a:t>
            </a:r>
          </a:p>
        </p:txBody>
      </p:sp>
      <p:sp>
        <p:nvSpPr>
          <p:cNvPr id="19" name="Text Placeholder 18">
            <a:extLst>
              <a:ext uri="{FF2B5EF4-FFF2-40B4-BE49-F238E27FC236}">
                <a16:creationId xmlns:a16="http://schemas.microsoft.com/office/drawing/2014/main" id="{D1AC193F-1878-4FD1-B400-2129AA556E61}"/>
              </a:ext>
            </a:extLst>
          </p:cNvPr>
          <p:cNvSpPr>
            <a:spLocks noGrp="1"/>
          </p:cNvSpPr>
          <p:nvPr>
            <p:ph type="body" sz="quarter" idx="15"/>
          </p:nvPr>
        </p:nvSpPr>
        <p:spPr>
          <a:xfrm>
            <a:off x="5507554" y="1081407"/>
            <a:ext cx="3171824" cy="789293"/>
          </a:xfrm>
        </p:spPr>
        <p:txBody>
          <a:bodyPr anchor="ctr" anchorCtr="0"/>
          <a:lstStyle>
            <a:lvl1pPr marL="0" indent="0">
              <a:buNone/>
              <a:defRPr sz="900">
                <a:solidFill>
                  <a:schemeClr val="tx1"/>
                </a:solidFill>
              </a:defRPr>
            </a:lvl1pPr>
            <a:lvl2pPr marL="171450" indent="0">
              <a:buNone/>
              <a:defRPr sz="1050"/>
            </a:lvl2pPr>
            <a:lvl3pPr marL="342900" indent="0">
              <a:buNone/>
              <a:defRPr sz="1050"/>
            </a:lvl3pPr>
            <a:lvl4pPr marL="514350" indent="0">
              <a:buNone/>
              <a:defRPr sz="1050"/>
            </a:lvl4pPr>
            <a:lvl5pPr marL="685800" indent="0">
              <a:buNone/>
              <a:defRPr sz="1050"/>
            </a:lvl5pPr>
          </a:lstStyle>
          <a:p>
            <a:pPr lvl="0"/>
            <a:r>
              <a:rPr lang="en-US"/>
              <a:t>Click to edit Master text styles</a:t>
            </a:r>
          </a:p>
        </p:txBody>
      </p:sp>
      <p:sp>
        <p:nvSpPr>
          <p:cNvPr id="20" name="Picture Placeholder 16">
            <a:extLst>
              <a:ext uri="{FF2B5EF4-FFF2-40B4-BE49-F238E27FC236}">
                <a16:creationId xmlns:a16="http://schemas.microsoft.com/office/drawing/2014/main" id="{4575BC87-46D1-49D7-AE77-DD03A7A5C843}"/>
              </a:ext>
            </a:extLst>
          </p:cNvPr>
          <p:cNvSpPr>
            <a:spLocks noGrp="1" noChangeAspect="1"/>
          </p:cNvSpPr>
          <p:nvPr>
            <p:ph type="pic" sz="quarter" idx="16"/>
          </p:nvPr>
        </p:nvSpPr>
        <p:spPr>
          <a:xfrm>
            <a:off x="4761185" y="2165256"/>
            <a:ext cx="474345" cy="631434"/>
          </a:xfrm>
          <a:prstGeom prst="rect">
            <a:avLst/>
          </a:prstGeom>
          <a:noFill/>
        </p:spPr>
        <p:txBody>
          <a:bodyPr anchor="ctr" anchorCtr="1"/>
          <a:lstStyle>
            <a:lvl1pPr marL="0" indent="0" algn="ctr">
              <a:buNone/>
              <a:defRPr sz="900">
                <a:solidFill>
                  <a:schemeClr val="tx1"/>
                </a:solidFill>
              </a:defRPr>
            </a:lvl1pPr>
          </a:lstStyle>
          <a:p>
            <a:r>
              <a:rPr lang="en-US"/>
              <a:t>Click icon to add picture</a:t>
            </a:r>
          </a:p>
        </p:txBody>
      </p:sp>
      <p:sp>
        <p:nvSpPr>
          <p:cNvPr id="21" name="Text Placeholder 18">
            <a:extLst>
              <a:ext uri="{FF2B5EF4-FFF2-40B4-BE49-F238E27FC236}">
                <a16:creationId xmlns:a16="http://schemas.microsoft.com/office/drawing/2014/main" id="{C81190BF-8515-463D-8EEE-B466C4C562AC}"/>
              </a:ext>
            </a:extLst>
          </p:cNvPr>
          <p:cNvSpPr>
            <a:spLocks noGrp="1"/>
          </p:cNvSpPr>
          <p:nvPr>
            <p:ph type="body" sz="quarter" idx="17"/>
          </p:nvPr>
        </p:nvSpPr>
        <p:spPr>
          <a:xfrm>
            <a:off x="5507554" y="2084408"/>
            <a:ext cx="3171824" cy="789293"/>
          </a:xfrm>
        </p:spPr>
        <p:txBody>
          <a:bodyPr anchor="ctr" anchorCtr="0"/>
          <a:lstStyle>
            <a:lvl1pPr marL="0" indent="0">
              <a:buNone/>
              <a:defRPr sz="900">
                <a:solidFill>
                  <a:schemeClr val="tx1"/>
                </a:solidFill>
              </a:defRPr>
            </a:lvl1pPr>
            <a:lvl2pPr marL="171450" indent="0">
              <a:buNone/>
              <a:defRPr sz="1050"/>
            </a:lvl2pPr>
            <a:lvl3pPr marL="342900" indent="0">
              <a:buNone/>
              <a:defRPr sz="1050"/>
            </a:lvl3pPr>
            <a:lvl4pPr marL="514350" indent="0">
              <a:buNone/>
              <a:defRPr sz="1050"/>
            </a:lvl4pPr>
            <a:lvl5pPr marL="685800" indent="0">
              <a:buNone/>
              <a:defRPr sz="1050"/>
            </a:lvl5pPr>
          </a:lstStyle>
          <a:p>
            <a:pPr lvl="0"/>
            <a:r>
              <a:rPr lang="en-US"/>
              <a:t>Click to edit Master text styles</a:t>
            </a:r>
          </a:p>
        </p:txBody>
      </p:sp>
      <p:sp>
        <p:nvSpPr>
          <p:cNvPr id="24" name="Picture Placeholder 16">
            <a:extLst>
              <a:ext uri="{FF2B5EF4-FFF2-40B4-BE49-F238E27FC236}">
                <a16:creationId xmlns:a16="http://schemas.microsoft.com/office/drawing/2014/main" id="{49BE18E2-4FCA-440F-A520-D5EFE0E3E742}"/>
              </a:ext>
            </a:extLst>
          </p:cNvPr>
          <p:cNvSpPr>
            <a:spLocks noGrp="1" noChangeAspect="1"/>
          </p:cNvSpPr>
          <p:nvPr>
            <p:ph type="pic" sz="quarter" idx="18"/>
          </p:nvPr>
        </p:nvSpPr>
        <p:spPr>
          <a:xfrm>
            <a:off x="4761185" y="3171631"/>
            <a:ext cx="474345" cy="631434"/>
          </a:xfrm>
          <a:prstGeom prst="rect">
            <a:avLst/>
          </a:prstGeom>
          <a:noFill/>
        </p:spPr>
        <p:txBody>
          <a:bodyPr anchor="ctr" anchorCtr="1"/>
          <a:lstStyle>
            <a:lvl1pPr marL="0" indent="0" algn="ctr">
              <a:buNone/>
              <a:defRPr sz="900">
                <a:solidFill>
                  <a:schemeClr val="tx1"/>
                </a:solidFill>
              </a:defRPr>
            </a:lvl1pPr>
          </a:lstStyle>
          <a:p>
            <a:r>
              <a:rPr lang="en-US"/>
              <a:t>Click icon to add picture</a:t>
            </a:r>
          </a:p>
        </p:txBody>
      </p:sp>
      <p:sp>
        <p:nvSpPr>
          <p:cNvPr id="25" name="Text Placeholder 18">
            <a:extLst>
              <a:ext uri="{FF2B5EF4-FFF2-40B4-BE49-F238E27FC236}">
                <a16:creationId xmlns:a16="http://schemas.microsoft.com/office/drawing/2014/main" id="{A1D757B4-7270-4BB1-8D8A-5D541AF43030}"/>
              </a:ext>
            </a:extLst>
          </p:cNvPr>
          <p:cNvSpPr>
            <a:spLocks noGrp="1"/>
          </p:cNvSpPr>
          <p:nvPr>
            <p:ph type="body" sz="quarter" idx="19"/>
          </p:nvPr>
        </p:nvSpPr>
        <p:spPr>
          <a:xfrm>
            <a:off x="5507554" y="3087033"/>
            <a:ext cx="3171824" cy="789293"/>
          </a:xfrm>
        </p:spPr>
        <p:txBody>
          <a:bodyPr anchor="ctr" anchorCtr="0"/>
          <a:lstStyle>
            <a:lvl1pPr marL="0" indent="0">
              <a:buNone/>
              <a:defRPr sz="900">
                <a:solidFill>
                  <a:schemeClr val="tx1"/>
                </a:solidFill>
              </a:defRPr>
            </a:lvl1pPr>
            <a:lvl2pPr marL="171450" indent="0">
              <a:buNone/>
              <a:defRPr sz="1050"/>
            </a:lvl2pPr>
            <a:lvl3pPr marL="342900" indent="0">
              <a:buNone/>
              <a:defRPr sz="1050"/>
            </a:lvl3pPr>
            <a:lvl4pPr marL="514350" indent="0">
              <a:buNone/>
              <a:defRPr sz="1050"/>
            </a:lvl4pPr>
            <a:lvl5pPr marL="685800" indent="0">
              <a:buNone/>
              <a:defRPr sz="1050"/>
            </a:lvl5pPr>
          </a:lstStyle>
          <a:p>
            <a:pPr lvl="0"/>
            <a:r>
              <a:rPr lang="en-US"/>
              <a:t>Click to edit Master text styles</a:t>
            </a:r>
          </a:p>
        </p:txBody>
      </p:sp>
      <p:sp>
        <p:nvSpPr>
          <p:cNvPr id="26" name="Picture Placeholder 16">
            <a:extLst>
              <a:ext uri="{FF2B5EF4-FFF2-40B4-BE49-F238E27FC236}">
                <a16:creationId xmlns:a16="http://schemas.microsoft.com/office/drawing/2014/main" id="{E1D72B2C-D9B2-4F08-B460-B96709B86550}"/>
              </a:ext>
            </a:extLst>
          </p:cNvPr>
          <p:cNvSpPr>
            <a:spLocks noGrp="1" noChangeAspect="1"/>
          </p:cNvSpPr>
          <p:nvPr>
            <p:ph type="pic" sz="quarter" idx="20"/>
          </p:nvPr>
        </p:nvSpPr>
        <p:spPr>
          <a:xfrm>
            <a:off x="4761185" y="4178006"/>
            <a:ext cx="474345" cy="631434"/>
          </a:xfrm>
          <a:prstGeom prst="rect">
            <a:avLst/>
          </a:prstGeom>
          <a:noFill/>
        </p:spPr>
        <p:txBody>
          <a:bodyPr anchor="ctr" anchorCtr="1"/>
          <a:lstStyle>
            <a:lvl1pPr marL="0" indent="0" algn="ctr">
              <a:buNone/>
              <a:defRPr sz="900">
                <a:solidFill>
                  <a:schemeClr val="tx1"/>
                </a:solidFill>
              </a:defRPr>
            </a:lvl1pPr>
          </a:lstStyle>
          <a:p>
            <a:r>
              <a:rPr lang="en-US"/>
              <a:t>Click icon to add picture</a:t>
            </a:r>
          </a:p>
        </p:txBody>
      </p:sp>
      <p:sp>
        <p:nvSpPr>
          <p:cNvPr id="27" name="Text Placeholder 18">
            <a:extLst>
              <a:ext uri="{FF2B5EF4-FFF2-40B4-BE49-F238E27FC236}">
                <a16:creationId xmlns:a16="http://schemas.microsoft.com/office/drawing/2014/main" id="{D46D357B-9019-4DAC-B457-62F12CBAEA61}"/>
              </a:ext>
            </a:extLst>
          </p:cNvPr>
          <p:cNvSpPr>
            <a:spLocks noGrp="1"/>
          </p:cNvSpPr>
          <p:nvPr>
            <p:ph type="body" sz="quarter" idx="21"/>
          </p:nvPr>
        </p:nvSpPr>
        <p:spPr>
          <a:xfrm>
            <a:off x="5507554" y="4102826"/>
            <a:ext cx="3171824" cy="789293"/>
          </a:xfrm>
        </p:spPr>
        <p:txBody>
          <a:bodyPr anchor="ctr" anchorCtr="0"/>
          <a:lstStyle>
            <a:lvl1pPr marL="0" indent="0">
              <a:buNone/>
              <a:defRPr sz="900">
                <a:solidFill>
                  <a:schemeClr val="tx1"/>
                </a:solidFill>
              </a:defRPr>
            </a:lvl1pPr>
            <a:lvl2pPr marL="171450" indent="0">
              <a:buNone/>
              <a:defRPr sz="1050"/>
            </a:lvl2pPr>
            <a:lvl3pPr marL="342900" indent="0">
              <a:buNone/>
              <a:defRPr sz="1050"/>
            </a:lvl3pPr>
            <a:lvl4pPr marL="514350" indent="0">
              <a:buNone/>
              <a:defRPr sz="1050"/>
            </a:lvl4pPr>
            <a:lvl5pPr marL="685800" indent="0">
              <a:buNone/>
              <a:defRPr sz="1050"/>
            </a:lvl5pPr>
          </a:lstStyle>
          <a:p>
            <a:pPr lvl="0"/>
            <a:r>
              <a:rPr lang="en-US"/>
              <a:t>Click to edit Master text styles</a:t>
            </a:r>
          </a:p>
        </p:txBody>
      </p:sp>
      <p:sp>
        <p:nvSpPr>
          <p:cNvPr id="28" name="Picture Placeholder 16">
            <a:extLst>
              <a:ext uri="{FF2B5EF4-FFF2-40B4-BE49-F238E27FC236}">
                <a16:creationId xmlns:a16="http://schemas.microsoft.com/office/drawing/2014/main" id="{FE96FB4A-A868-4449-81F0-58CE4D5DCEC5}"/>
              </a:ext>
            </a:extLst>
          </p:cNvPr>
          <p:cNvSpPr>
            <a:spLocks noGrp="1" noChangeAspect="1"/>
          </p:cNvSpPr>
          <p:nvPr>
            <p:ph type="pic" sz="quarter" idx="22"/>
          </p:nvPr>
        </p:nvSpPr>
        <p:spPr>
          <a:xfrm>
            <a:off x="4761185" y="5184379"/>
            <a:ext cx="474345" cy="631434"/>
          </a:xfrm>
          <a:prstGeom prst="rect">
            <a:avLst/>
          </a:prstGeom>
          <a:noFill/>
        </p:spPr>
        <p:txBody>
          <a:bodyPr anchor="ctr" anchorCtr="1"/>
          <a:lstStyle>
            <a:lvl1pPr marL="0" indent="0" algn="ctr">
              <a:buNone/>
              <a:defRPr sz="900">
                <a:solidFill>
                  <a:schemeClr val="tx1"/>
                </a:solidFill>
              </a:defRPr>
            </a:lvl1pPr>
          </a:lstStyle>
          <a:p>
            <a:r>
              <a:rPr lang="en-US"/>
              <a:t>Click icon to add picture</a:t>
            </a:r>
          </a:p>
        </p:txBody>
      </p:sp>
      <p:sp>
        <p:nvSpPr>
          <p:cNvPr id="29" name="Text Placeholder 18">
            <a:extLst>
              <a:ext uri="{FF2B5EF4-FFF2-40B4-BE49-F238E27FC236}">
                <a16:creationId xmlns:a16="http://schemas.microsoft.com/office/drawing/2014/main" id="{CEA2C90E-0D71-495C-84B8-37F3232A580F}"/>
              </a:ext>
            </a:extLst>
          </p:cNvPr>
          <p:cNvSpPr>
            <a:spLocks noGrp="1"/>
          </p:cNvSpPr>
          <p:nvPr>
            <p:ph type="body" sz="quarter" idx="23"/>
          </p:nvPr>
        </p:nvSpPr>
        <p:spPr>
          <a:xfrm>
            <a:off x="5507554" y="5112035"/>
            <a:ext cx="3171824" cy="789293"/>
          </a:xfrm>
        </p:spPr>
        <p:txBody>
          <a:bodyPr anchor="ctr" anchorCtr="0"/>
          <a:lstStyle>
            <a:lvl1pPr marL="0" indent="0">
              <a:buNone/>
              <a:defRPr sz="900">
                <a:solidFill>
                  <a:schemeClr val="tx1"/>
                </a:solidFill>
              </a:defRPr>
            </a:lvl1pPr>
            <a:lvl2pPr marL="171450" indent="0">
              <a:buNone/>
              <a:defRPr sz="1050"/>
            </a:lvl2pPr>
            <a:lvl3pPr marL="342900" indent="0">
              <a:buNone/>
              <a:defRPr sz="1050"/>
            </a:lvl3pPr>
            <a:lvl4pPr marL="514350" indent="0">
              <a:buNone/>
              <a:defRPr sz="1050"/>
            </a:lvl4pPr>
            <a:lvl5pPr marL="685800" indent="0">
              <a:buNone/>
              <a:defRPr sz="1050"/>
            </a:lvl5pPr>
          </a:lstStyle>
          <a:p>
            <a:pPr lvl="0"/>
            <a:r>
              <a:rPr lang="en-US"/>
              <a:t>Click to edit Master text styles</a:t>
            </a:r>
          </a:p>
        </p:txBody>
      </p:sp>
    </p:spTree>
    <p:extLst>
      <p:ext uri="{BB962C8B-B14F-4D97-AF65-F5344CB8AC3E}">
        <p14:creationId xmlns:p14="http://schemas.microsoft.com/office/powerpoint/2010/main" val="381350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3 item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A19B7B1-B3BE-42A1-BC4E-D3E6779FD41B}"/>
              </a:ext>
            </a:extLst>
          </p:cNvPr>
          <p:cNvSpPr>
            <a:spLocks noGrp="1"/>
          </p:cNvSpPr>
          <p:nvPr>
            <p:ph type="ftr" sz="quarter" idx="11"/>
          </p:nvPr>
        </p:nvSpPr>
        <p:spPr/>
        <p:txBody>
          <a:bodyPr/>
          <a:lstStyle>
            <a:lvl1pPr>
              <a:defRPr>
                <a:solidFill>
                  <a:schemeClr val="bg1"/>
                </a:solidFill>
              </a:defRPr>
            </a:lvl1pPr>
          </a:lstStyle>
          <a:p>
            <a:endParaRPr lang="en-US"/>
          </a:p>
        </p:txBody>
      </p:sp>
      <p:sp>
        <p:nvSpPr>
          <p:cNvPr id="23" name="Rectangle 22">
            <a:extLst>
              <a:ext uri="{FF2B5EF4-FFF2-40B4-BE49-F238E27FC236}">
                <a16:creationId xmlns:a16="http://schemas.microsoft.com/office/drawing/2014/main" id="{9BE8FBF1-78F9-41DB-ACDF-F3D557CFAF41}"/>
              </a:ext>
            </a:extLst>
          </p:cNvPr>
          <p:cNvSpPr/>
          <p:nvPr userDrawn="1"/>
        </p:nvSpPr>
        <p:spPr>
          <a:xfrm>
            <a:off x="5602624" y="1750525"/>
            <a:ext cx="1604282" cy="3914507"/>
          </a:xfrm>
          <a:prstGeom prst="rect">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47B9BAE5-F52E-4316-B4F2-EDA5232DD1C5}"/>
              </a:ext>
            </a:extLst>
          </p:cNvPr>
          <p:cNvSpPr>
            <a:spLocks noGrp="1"/>
          </p:cNvSpPr>
          <p:nvPr>
            <p:ph type="sldNum" sz="quarter" idx="12"/>
          </p:nvPr>
        </p:nvSpPr>
        <p:spPr/>
        <p:txBody>
          <a:bodyPr/>
          <a:lstStyle>
            <a:lvl1pPr>
              <a:defRPr>
                <a:solidFill>
                  <a:schemeClr val="tx1"/>
                </a:solidFill>
              </a:defRPr>
            </a:lvl1pPr>
          </a:lstStyle>
          <a:p>
            <a:fld id="{3007F26D-7F9A-4309-ABC4-80EA38239C91}" type="slidenum">
              <a:rPr lang="en-US" smtClean="0"/>
              <a:pPr/>
              <a:t>‹#›</a:t>
            </a:fld>
            <a:endParaRPr lang="en-US"/>
          </a:p>
        </p:txBody>
      </p:sp>
      <p:sp>
        <p:nvSpPr>
          <p:cNvPr id="12" name="Title 1">
            <a:extLst>
              <a:ext uri="{FF2B5EF4-FFF2-40B4-BE49-F238E27FC236}">
                <a16:creationId xmlns:a16="http://schemas.microsoft.com/office/drawing/2014/main" id="{FEA70A4E-4656-41F9-9189-891D35727382}"/>
              </a:ext>
            </a:extLst>
          </p:cNvPr>
          <p:cNvSpPr>
            <a:spLocks noGrp="1"/>
          </p:cNvSpPr>
          <p:nvPr>
            <p:ph type="title"/>
          </p:nvPr>
        </p:nvSpPr>
        <p:spPr>
          <a:xfrm>
            <a:off x="185166" y="356616"/>
            <a:ext cx="8668512" cy="996696"/>
          </a:xfrm>
        </p:spPr>
        <p:txBody>
          <a:bodyPr/>
          <a:lstStyle>
            <a:lvl1pPr>
              <a:defRPr>
                <a:solidFill>
                  <a:schemeClr val="tx1"/>
                </a:solidFill>
              </a:defRPr>
            </a:lvl1pPr>
          </a:lstStyle>
          <a:p>
            <a:r>
              <a:rPr lang="en-US"/>
              <a:t>Click to edit Master title style</a:t>
            </a:r>
          </a:p>
        </p:txBody>
      </p:sp>
      <p:sp>
        <p:nvSpPr>
          <p:cNvPr id="6" name="Rectangle 5">
            <a:extLst>
              <a:ext uri="{FF2B5EF4-FFF2-40B4-BE49-F238E27FC236}">
                <a16:creationId xmlns:a16="http://schemas.microsoft.com/office/drawing/2014/main" id="{514F7957-137A-42C0-9328-6898745A3E80}"/>
              </a:ext>
            </a:extLst>
          </p:cNvPr>
          <p:cNvSpPr/>
          <p:nvPr userDrawn="1"/>
        </p:nvSpPr>
        <p:spPr>
          <a:xfrm>
            <a:off x="1928309" y="1750525"/>
            <a:ext cx="1604282" cy="3914507"/>
          </a:xfrm>
          <a:prstGeom prst="rect">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Picture Placeholder 16">
            <a:extLst>
              <a:ext uri="{FF2B5EF4-FFF2-40B4-BE49-F238E27FC236}">
                <a16:creationId xmlns:a16="http://schemas.microsoft.com/office/drawing/2014/main" id="{9F1D2CEA-0B62-4553-A0B4-C8A8243B3348}"/>
              </a:ext>
            </a:extLst>
          </p:cNvPr>
          <p:cNvSpPr>
            <a:spLocks noGrp="1"/>
          </p:cNvSpPr>
          <p:nvPr>
            <p:ph type="pic" sz="quarter" idx="14"/>
          </p:nvPr>
        </p:nvSpPr>
        <p:spPr>
          <a:xfrm>
            <a:off x="2268769" y="2075939"/>
            <a:ext cx="923360" cy="1229150"/>
          </a:xfrm>
          <a:prstGeom prst="ellipse">
            <a:avLst/>
          </a:prstGeom>
          <a:solidFill>
            <a:schemeClr val="bg2"/>
          </a:solidFill>
        </p:spPr>
        <p:txBody>
          <a:bodyPr anchor="ctr" anchorCtr="1"/>
          <a:lstStyle>
            <a:lvl1pPr marL="0" indent="0" algn="ctr">
              <a:buNone/>
              <a:defRPr sz="900">
                <a:solidFill>
                  <a:schemeClr val="tx1"/>
                </a:solidFill>
              </a:defRPr>
            </a:lvl1pPr>
          </a:lstStyle>
          <a:p>
            <a:r>
              <a:rPr lang="en-US"/>
              <a:t>Click icon to add picture</a:t>
            </a:r>
          </a:p>
        </p:txBody>
      </p:sp>
      <p:sp>
        <p:nvSpPr>
          <p:cNvPr id="16" name="Text Placeholder 18">
            <a:extLst>
              <a:ext uri="{FF2B5EF4-FFF2-40B4-BE49-F238E27FC236}">
                <a16:creationId xmlns:a16="http://schemas.microsoft.com/office/drawing/2014/main" id="{AB59D52C-468A-4280-80E0-E36E705B58C6}"/>
              </a:ext>
            </a:extLst>
          </p:cNvPr>
          <p:cNvSpPr>
            <a:spLocks noGrp="1"/>
          </p:cNvSpPr>
          <p:nvPr>
            <p:ph type="body" sz="quarter" idx="15"/>
          </p:nvPr>
        </p:nvSpPr>
        <p:spPr>
          <a:xfrm>
            <a:off x="2037011" y="3630504"/>
            <a:ext cx="1386878" cy="1868309"/>
          </a:xfrm>
        </p:spPr>
        <p:txBody>
          <a:bodyPr anchor="t"/>
          <a:lstStyle>
            <a:lvl1pPr marL="0" indent="0" algn="ctr">
              <a:buNone/>
              <a:defRPr sz="825">
                <a:solidFill>
                  <a:schemeClr val="tx1"/>
                </a:solidFill>
              </a:defRPr>
            </a:lvl1pPr>
            <a:lvl2pPr marL="171450" indent="0">
              <a:buNone/>
              <a:defRPr sz="1050"/>
            </a:lvl2pPr>
            <a:lvl3pPr marL="342900" indent="0">
              <a:buNone/>
              <a:defRPr sz="1050"/>
            </a:lvl3pPr>
            <a:lvl4pPr marL="514350" indent="0">
              <a:buNone/>
              <a:defRPr sz="1050"/>
            </a:lvl4pPr>
            <a:lvl5pPr marL="685800" indent="0">
              <a:buNone/>
              <a:defRPr sz="1050"/>
            </a:lvl5pPr>
          </a:lstStyle>
          <a:p>
            <a:pPr lvl="0"/>
            <a:r>
              <a:rPr lang="en-US"/>
              <a:t>Click to edit Master text styles</a:t>
            </a:r>
          </a:p>
        </p:txBody>
      </p:sp>
      <p:sp>
        <p:nvSpPr>
          <p:cNvPr id="17" name="Rectangle 16">
            <a:extLst>
              <a:ext uri="{FF2B5EF4-FFF2-40B4-BE49-F238E27FC236}">
                <a16:creationId xmlns:a16="http://schemas.microsoft.com/office/drawing/2014/main" id="{B382C84C-9A8A-45FF-A3DC-E32DF8AE3C40}"/>
              </a:ext>
            </a:extLst>
          </p:cNvPr>
          <p:cNvSpPr/>
          <p:nvPr userDrawn="1"/>
        </p:nvSpPr>
        <p:spPr>
          <a:xfrm>
            <a:off x="3769859" y="1750525"/>
            <a:ext cx="1604282" cy="3914507"/>
          </a:xfrm>
          <a:prstGeom prst="rect">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Picture Placeholder 16">
            <a:extLst>
              <a:ext uri="{FF2B5EF4-FFF2-40B4-BE49-F238E27FC236}">
                <a16:creationId xmlns:a16="http://schemas.microsoft.com/office/drawing/2014/main" id="{4AEE40A1-CA8B-4643-A70F-3653E3887DEB}"/>
              </a:ext>
            </a:extLst>
          </p:cNvPr>
          <p:cNvSpPr>
            <a:spLocks noGrp="1"/>
          </p:cNvSpPr>
          <p:nvPr>
            <p:ph type="pic" sz="quarter" idx="16"/>
          </p:nvPr>
        </p:nvSpPr>
        <p:spPr>
          <a:xfrm>
            <a:off x="4110319" y="2075939"/>
            <a:ext cx="923360" cy="1229150"/>
          </a:xfrm>
          <a:prstGeom prst="ellipse">
            <a:avLst/>
          </a:prstGeom>
          <a:solidFill>
            <a:schemeClr val="bg2"/>
          </a:solidFill>
        </p:spPr>
        <p:txBody>
          <a:bodyPr anchor="ctr" anchorCtr="1"/>
          <a:lstStyle>
            <a:lvl1pPr marL="0" indent="0" algn="ctr">
              <a:buNone/>
              <a:defRPr sz="900">
                <a:solidFill>
                  <a:schemeClr val="tx1"/>
                </a:solidFill>
              </a:defRPr>
            </a:lvl1pPr>
          </a:lstStyle>
          <a:p>
            <a:r>
              <a:rPr lang="en-US"/>
              <a:t>Click icon to add picture</a:t>
            </a:r>
          </a:p>
        </p:txBody>
      </p:sp>
      <p:sp>
        <p:nvSpPr>
          <p:cNvPr id="19" name="Text Placeholder 18">
            <a:extLst>
              <a:ext uri="{FF2B5EF4-FFF2-40B4-BE49-F238E27FC236}">
                <a16:creationId xmlns:a16="http://schemas.microsoft.com/office/drawing/2014/main" id="{09DF20ED-FDA8-44E9-A7B8-F1EFECA8B077}"/>
              </a:ext>
            </a:extLst>
          </p:cNvPr>
          <p:cNvSpPr>
            <a:spLocks noGrp="1"/>
          </p:cNvSpPr>
          <p:nvPr>
            <p:ph type="body" sz="quarter" idx="17"/>
          </p:nvPr>
        </p:nvSpPr>
        <p:spPr>
          <a:xfrm>
            <a:off x="3878561" y="3630504"/>
            <a:ext cx="1386878" cy="1868309"/>
          </a:xfrm>
        </p:spPr>
        <p:txBody>
          <a:bodyPr anchor="t"/>
          <a:lstStyle>
            <a:lvl1pPr marL="0" indent="0" algn="ctr">
              <a:buNone/>
              <a:defRPr sz="825">
                <a:solidFill>
                  <a:schemeClr val="tx1"/>
                </a:solidFill>
              </a:defRPr>
            </a:lvl1pPr>
            <a:lvl2pPr marL="171450" indent="0">
              <a:buNone/>
              <a:defRPr sz="1050"/>
            </a:lvl2pPr>
            <a:lvl3pPr marL="342900" indent="0">
              <a:buNone/>
              <a:defRPr sz="1050"/>
            </a:lvl3pPr>
            <a:lvl4pPr marL="514350" indent="0">
              <a:buNone/>
              <a:defRPr sz="1050"/>
            </a:lvl4pPr>
            <a:lvl5pPr marL="685800" indent="0">
              <a:buNone/>
              <a:defRPr sz="1050"/>
            </a:lvl5pPr>
          </a:lstStyle>
          <a:p>
            <a:pPr lvl="0"/>
            <a:r>
              <a:rPr lang="en-US"/>
              <a:t>Click to edit Master text styles</a:t>
            </a:r>
          </a:p>
        </p:txBody>
      </p:sp>
      <p:sp>
        <p:nvSpPr>
          <p:cNvPr id="21" name="Picture Placeholder 16">
            <a:extLst>
              <a:ext uri="{FF2B5EF4-FFF2-40B4-BE49-F238E27FC236}">
                <a16:creationId xmlns:a16="http://schemas.microsoft.com/office/drawing/2014/main" id="{85C734E5-6A84-48A0-BDB0-A473C9DFFC91}"/>
              </a:ext>
            </a:extLst>
          </p:cNvPr>
          <p:cNvSpPr>
            <a:spLocks noGrp="1"/>
          </p:cNvSpPr>
          <p:nvPr>
            <p:ph type="pic" sz="quarter" idx="18"/>
          </p:nvPr>
        </p:nvSpPr>
        <p:spPr>
          <a:xfrm>
            <a:off x="5943084" y="2075939"/>
            <a:ext cx="923360" cy="1229150"/>
          </a:xfrm>
          <a:prstGeom prst="ellipse">
            <a:avLst/>
          </a:prstGeom>
          <a:solidFill>
            <a:schemeClr val="bg2"/>
          </a:solidFill>
        </p:spPr>
        <p:txBody>
          <a:bodyPr anchor="ctr" anchorCtr="1"/>
          <a:lstStyle>
            <a:lvl1pPr marL="0" indent="0" algn="ctr">
              <a:buNone/>
              <a:defRPr sz="900">
                <a:solidFill>
                  <a:schemeClr val="tx1"/>
                </a:solidFill>
              </a:defRPr>
            </a:lvl1pPr>
          </a:lstStyle>
          <a:p>
            <a:r>
              <a:rPr lang="en-US"/>
              <a:t>Click icon to add picture</a:t>
            </a:r>
          </a:p>
        </p:txBody>
      </p:sp>
      <p:sp>
        <p:nvSpPr>
          <p:cNvPr id="22" name="Text Placeholder 18">
            <a:extLst>
              <a:ext uri="{FF2B5EF4-FFF2-40B4-BE49-F238E27FC236}">
                <a16:creationId xmlns:a16="http://schemas.microsoft.com/office/drawing/2014/main" id="{EB3F4E02-CBAE-4261-9A3E-6041EC29D8DD}"/>
              </a:ext>
            </a:extLst>
          </p:cNvPr>
          <p:cNvSpPr>
            <a:spLocks noGrp="1"/>
          </p:cNvSpPr>
          <p:nvPr>
            <p:ph type="body" sz="quarter" idx="19"/>
          </p:nvPr>
        </p:nvSpPr>
        <p:spPr>
          <a:xfrm>
            <a:off x="5711326" y="3630504"/>
            <a:ext cx="1386878" cy="1868309"/>
          </a:xfrm>
        </p:spPr>
        <p:txBody>
          <a:bodyPr anchor="t"/>
          <a:lstStyle>
            <a:lvl1pPr marL="0" indent="0" algn="ctr">
              <a:buNone/>
              <a:defRPr sz="825">
                <a:solidFill>
                  <a:schemeClr val="tx1"/>
                </a:solidFill>
              </a:defRPr>
            </a:lvl1pPr>
            <a:lvl2pPr marL="171450" indent="0">
              <a:buNone/>
              <a:defRPr sz="1050"/>
            </a:lvl2pPr>
            <a:lvl3pPr marL="342900" indent="0">
              <a:buNone/>
              <a:defRPr sz="1050"/>
            </a:lvl3pPr>
            <a:lvl4pPr marL="514350" indent="0">
              <a:buNone/>
              <a:defRPr sz="1050"/>
            </a:lvl4pPr>
            <a:lvl5pPr marL="685800" indent="0">
              <a:buNone/>
              <a:defRPr sz="1050"/>
            </a:lvl5pPr>
          </a:lstStyle>
          <a:p>
            <a:pPr lvl="0"/>
            <a:r>
              <a:rPr lang="en-US"/>
              <a:t>Click to edit Master text styles</a:t>
            </a:r>
          </a:p>
        </p:txBody>
      </p:sp>
    </p:spTree>
    <p:extLst>
      <p:ext uri="{BB962C8B-B14F-4D97-AF65-F5344CB8AC3E}">
        <p14:creationId xmlns:p14="http://schemas.microsoft.com/office/powerpoint/2010/main" val="186056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40EC9B-5FEB-732B-5699-6629A5760C6B}"/>
              </a:ext>
            </a:extLst>
          </p:cNvPr>
          <p:cNvPicPr>
            <a:picLocks noChangeAspect="1"/>
          </p:cNvPicPr>
          <p:nvPr userDrawn="1"/>
        </p:nvPicPr>
        <p:blipFill rotWithShape="1">
          <a:blip r:embed="rId2"/>
          <a:srcRect t="12598"/>
          <a:stretch/>
        </p:blipFill>
        <p:spPr>
          <a:xfrm>
            <a:off x="0" y="0"/>
            <a:ext cx="9144000" cy="665292"/>
          </a:xfrm>
          <a:prstGeom prst="rect">
            <a:avLst/>
          </a:prstGeom>
          <a:noFill/>
        </p:spPr>
      </p:pic>
      <p:sp>
        <p:nvSpPr>
          <p:cNvPr id="5" name="Table Placeholder 4">
            <a:extLst>
              <a:ext uri="{FF2B5EF4-FFF2-40B4-BE49-F238E27FC236}">
                <a16:creationId xmlns:a16="http://schemas.microsoft.com/office/drawing/2014/main" id="{EC78D013-0983-DECE-68A3-06C7AF75B261}"/>
              </a:ext>
            </a:extLst>
          </p:cNvPr>
          <p:cNvSpPr>
            <a:spLocks noGrp="1"/>
          </p:cNvSpPr>
          <p:nvPr>
            <p:ph type="tbl" sz="quarter" idx="14"/>
          </p:nvPr>
        </p:nvSpPr>
        <p:spPr>
          <a:xfrm>
            <a:off x="3883232" y="914401"/>
            <a:ext cx="4975019" cy="5440363"/>
          </a:xfrm>
        </p:spPr>
        <p:txBody>
          <a:bodyPr/>
          <a:lstStyle/>
          <a:p>
            <a:r>
              <a:rPr lang="en-US"/>
              <a:t>Click icon to add table</a:t>
            </a:r>
          </a:p>
        </p:txBody>
      </p:sp>
      <p:sp>
        <p:nvSpPr>
          <p:cNvPr id="2" name="Title 1">
            <a:extLst>
              <a:ext uri="{FF2B5EF4-FFF2-40B4-BE49-F238E27FC236}">
                <a16:creationId xmlns:a16="http://schemas.microsoft.com/office/drawing/2014/main" id="{2F34ED46-F0D0-46B6-A4EF-86B2FE069AEA}"/>
              </a:ext>
            </a:extLst>
          </p:cNvPr>
          <p:cNvSpPr>
            <a:spLocks noGrp="1"/>
          </p:cNvSpPr>
          <p:nvPr>
            <p:ph type="title"/>
          </p:nvPr>
        </p:nvSpPr>
        <p:spPr>
          <a:xfrm>
            <a:off x="630936" y="356616"/>
            <a:ext cx="2948940" cy="1700784"/>
          </a:xfrm>
        </p:spPr>
        <p:txBody>
          <a:bodyPr anchor="b"/>
          <a:lstStyle/>
          <a:p>
            <a:r>
              <a:rPr lang="en-US"/>
              <a:t>Click to edit Master title style</a:t>
            </a:r>
          </a:p>
        </p:txBody>
      </p:sp>
      <p:sp>
        <p:nvSpPr>
          <p:cNvPr id="6" name="Footer Placeholder 5">
            <a:extLst>
              <a:ext uri="{FF2B5EF4-FFF2-40B4-BE49-F238E27FC236}">
                <a16:creationId xmlns:a16="http://schemas.microsoft.com/office/drawing/2014/main" id="{F0344B3E-7D7D-4BD6-AFE2-B327F507BA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22BC25-AFBE-49D3-8652-675655D9E98F}"/>
              </a:ext>
            </a:extLst>
          </p:cNvPr>
          <p:cNvSpPr>
            <a:spLocks noGrp="1"/>
          </p:cNvSpPr>
          <p:nvPr>
            <p:ph type="sldNum" sz="quarter" idx="12"/>
          </p:nvPr>
        </p:nvSpPr>
        <p:spPr/>
        <p:txBody>
          <a:bodyPr/>
          <a:lstStyle/>
          <a:p>
            <a:fld id="{3007F26D-7F9A-4309-ABC4-80EA38239C91}" type="slidenum">
              <a:rPr lang="en-US" smtClean="0"/>
              <a:t>‹#›</a:t>
            </a:fld>
            <a:endParaRPr lang="en-US"/>
          </a:p>
        </p:txBody>
      </p:sp>
      <p:sp>
        <p:nvSpPr>
          <p:cNvPr id="9" name="Text Placeholder 4">
            <a:extLst>
              <a:ext uri="{FF2B5EF4-FFF2-40B4-BE49-F238E27FC236}">
                <a16:creationId xmlns:a16="http://schemas.microsoft.com/office/drawing/2014/main" id="{B226888D-6504-4E2D-B5CF-5C4D400C85EC}"/>
              </a:ext>
            </a:extLst>
          </p:cNvPr>
          <p:cNvSpPr>
            <a:spLocks noGrp="1"/>
          </p:cNvSpPr>
          <p:nvPr>
            <p:ph type="body" sz="quarter" idx="13" hasCustomPrompt="1"/>
          </p:nvPr>
        </p:nvSpPr>
        <p:spPr>
          <a:xfrm>
            <a:off x="630936" y="2057400"/>
            <a:ext cx="2948940" cy="4297680"/>
          </a:xfrm>
          <a:prstGeom prst="rect">
            <a:avLst/>
          </a:prstGeom>
        </p:spPr>
        <p:txBody>
          <a:bodyPr anchor="t"/>
          <a:lstStyle>
            <a:lvl1pPr marL="0" indent="0">
              <a:buNone/>
              <a:defRPr sz="1350">
                <a:solidFill>
                  <a:schemeClr val="tx1"/>
                </a:solidFill>
              </a:defRPr>
            </a:lvl1pPr>
            <a:lvl2pPr>
              <a:buNone/>
              <a:defRPr sz="1500"/>
            </a:lvl2pPr>
            <a:lvl3pPr>
              <a:buNone/>
              <a:defRPr sz="1500"/>
            </a:lvl3pPr>
            <a:lvl4pPr>
              <a:buNone/>
              <a:defRPr sz="1500"/>
            </a:lvl4pPr>
            <a:lvl5pPr>
              <a:buNone/>
              <a:defRPr sz="1500"/>
            </a:lvl5pPr>
          </a:lstStyle>
          <a:p>
            <a:pPr lvl="0"/>
            <a:r>
              <a:rPr lang="en-US"/>
              <a:t>EDIT MASTER TEXT STYLES</a:t>
            </a:r>
          </a:p>
        </p:txBody>
      </p:sp>
    </p:spTree>
    <p:extLst>
      <p:ext uri="{BB962C8B-B14F-4D97-AF65-F5344CB8AC3E}">
        <p14:creationId xmlns:p14="http://schemas.microsoft.com/office/powerpoint/2010/main" val="175066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63" Type="http://schemas.openxmlformats.org/officeDocument/2006/relationships/theme" Target="../theme/theme2.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62" Type="http://schemas.openxmlformats.org/officeDocument/2006/relationships/slideLayout" Target="../slideLayouts/slideLayout7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61" Type="http://schemas.openxmlformats.org/officeDocument/2006/relationships/slideLayout" Target="../slideLayouts/slideLayout73.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60" Type="http://schemas.openxmlformats.org/officeDocument/2006/relationships/slideLayout" Target="../slideLayouts/slideLayout7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slideLayout" Target="../slideLayouts/slideLayout7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image" Target="../media/image7.png"/><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theme" Target="../theme/theme3.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4.xml"/><Relationship Id="rId1" Type="http://schemas.openxmlformats.org/officeDocument/2006/relationships/slideLayout" Target="../slideLayouts/slideLayout1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5.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slideLayout" Target="../slideLayouts/slideLayout149.xml"/><Relationship Id="rId39" Type="http://schemas.openxmlformats.org/officeDocument/2006/relationships/slideLayout" Target="../slideLayouts/slideLayout162.xml"/><Relationship Id="rId21" Type="http://schemas.openxmlformats.org/officeDocument/2006/relationships/slideLayout" Target="../slideLayouts/slideLayout144.xml"/><Relationship Id="rId34" Type="http://schemas.openxmlformats.org/officeDocument/2006/relationships/slideLayout" Target="../slideLayouts/slideLayout157.xml"/><Relationship Id="rId42" Type="http://schemas.openxmlformats.org/officeDocument/2006/relationships/slideLayout" Target="../slideLayouts/slideLayout165.xml"/><Relationship Id="rId47" Type="http://schemas.openxmlformats.org/officeDocument/2006/relationships/slideLayout" Target="../slideLayouts/slideLayout170.xml"/><Relationship Id="rId50" Type="http://schemas.openxmlformats.org/officeDocument/2006/relationships/slideLayout" Target="../slideLayouts/slideLayout173.xml"/><Relationship Id="rId55" Type="http://schemas.openxmlformats.org/officeDocument/2006/relationships/slideLayout" Target="../slideLayouts/slideLayout178.xml"/><Relationship Id="rId63" Type="http://schemas.openxmlformats.org/officeDocument/2006/relationships/theme" Target="../theme/theme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29" Type="http://schemas.openxmlformats.org/officeDocument/2006/relationships/slideLayout" Target="../slideLayouts/slideLayout152.xml"/><Relationship Id="rId41" Type="http://schemas.openxmlformats.org/officeDocument/2006/relationships/slideLayout" Target="../slideLayouts/slideLayout164.xml"/><Relationship Id="rId54" Type="http://schemas.openxmlformats.org/officeDocument/2006/relationships/slideLayout" Target="../slideLayouts/slideLayout177.xml"/><Relationship Id="rId62" Type="http://schemas.openxmlformats.org/officeDocument/2006/relationships/slideLayout" Target="../slideLayouts/slideLayout18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32" Type="http://schemas.openxmlformats.org/officeDocument/2006/relationships/slideLayout" Target="../slideLayouts/slideLayout155.xml"/><Relationship Id="rId37" Type="http://schemas.openxmlformats.org/officeDocument/2006/relationships/slideLayout" Target="../slideLayouts/slideLayout160.xml"/><Relationship Id="rId40" Type="http://schemas.openxmlformats.org/officeDocument/2006/relationships/slideLayout" Target="../slideLayouts/slideLayout163.xml"/><Relationship Id="rId45" Type="http://schemas.openxmlformats.org/officeDocument/2006/relationships/slideLayout" Target="../slideLayouts/slideLayout168.xml"/><Relationship Id="rId53" Type="http://schemas.openxmlformats.org/officeDocument/2006/relationships/slideLayout" Target="../slideLayouts/slideLayout176.xml"/><Relationship Id="rId58" Type="http://schemas.openxmlformats.org/officeDocument/2006/relationships/slideLayout" Target="../slideLayouts/slideLayout181.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36" Type="http://schemas.openxmlformats.org/officeDocument/2006/relationships/slideLayout" Target="../slideLayouts/slideLayout159.xml"/><Relationship Id="rId49" Type="http://schemas.openxmlformats.org/officeDocument/2006/relationships/slideLayout" Target="../slideLayouts/slideLayout172.xml"/><Relationship Id="rId57" Type="http://schemas.openxmlformats.org/officeDocument/2006/relationships/slideLayout" Target="../slideLayouts/slideLayout180.xml"/><Relationship Id="rId61" Type="http://schemas.openxmlformats.org/officeDocument/2006/relationships/slideLayout" Target="../slideLayouts/slideLayout184.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31" Type="http://schemas.openxmlformats.org/officeDocument/2006/relationships/slideLayout" Target="../slideLayouts/slideLayout154.xml"/><Relationship Id="rId44" Type="http://schemas.openxmlformats.org/officeDocument/2006/relationships/slideLayout" Target="../slideLayouts/slideLayout167.xml"/><Relationship Id="rId52" Type="http://schemas.openxmlformats.org/officeDocument/2006/relationships/slideLayout" Target="../slideLayouts/slideLayout175.xml"/><Relationship Id="rId60" Type="http://schemas.openxmlformats.org/officeDocument/2006/relationships/slideLayout" Target="../slideLayouts/slideLayout18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 Id="rId30" Type="http://schemas.openxmlformats.org/officeDocument/2006/relationships/slideLayout" Target="../slideLayouts/slideLayout153.xml"/><Relationship Id="rId35" Type="http://schemas.openxmlformats.org/officeDocument/2006/relationships/slideLayout" Target="../slideLayouts/slideLayout158.xml"/><Relationship Id="rId43" Type="http://schemas.openxmlformats.org/officeDocument/2006/relationships/slideLayout" Target="../slideLayouts/slideLayout166.xml"/><Relationship Id="rId48" Type="http://schemas.openxmlformats.org/officeDocument/2006/relationships/slideLayout" Target="../slideLayouts/slideLayout171.xml"/><Relationship Id="rId56" Type="http://schemas.openxmlformats.org/officeDocument/2006/relationships/slideLayout" Target="../slideLayouts/slideLayout179.xml"/><Relationship Id="rId8" Type="http://schemas.openxmlformats.org/officeDocument/2006/relationships/slideLayout" Target="../slideLayouts/slideLayout131.xml"/><Relationship Id="rId51" Type="http://schemas.openxmlformats.org/officeDocument/2006/relationships/slideLayout" Target="../slideLayouts/slideLayout174.xml"/><Relationship Id="rId3" Type="http://schemas.openxmlformats.org/officeDocument/2006/relationships/slideLayout" Target="../slideLayouts/slideLayout126.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33" Type="http://schemas.openxmlformats.org/officeDocument/2006/relationships/slideLayout" Target="../slideLayouts/slideLayout156.xml"/><Relationship Id="rId38" Type="http://schemas.openxmlformats.org/officeDocument/2006/relationships/slideLayout" Target="../slideLayouts/slideLayout161.xml"/><Relationship Id="rId46" Type="http://schemas.openxmlformats.org/officeDocument/2006/relationships/slideLayout" Target="../slideLayouts/slideLayout169.xml"/><Relationship Id="rId59" Type="http://schemas.openxmlformats.org/officeDocument/2006/relationships/slideLayout" Target="../slideLayouts/slideLayout182.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98.xml"/><Relationship Id="rId18" Type="http://schemas.openxmlformats.org/officeDocument/2006/relationships/slideLayout" Target="../slideLayouts/slideLayout203.xml"/><Relationship Id="rId26" Type="http://schemas.openxmlformats.org/officeDocument/2006/relationships/slideLayout" Target="../slideLayouts/slideLayout211.xml"/><Relationship Id="rId39" Type="http://schemas.openxmlformats.org/officeDocument/2006/relationships/slideLayout" Target="../slideLayouts/slideLayout224.xml"/><Relationship Id="rId21" Type="http://schemas.openxmlformats.org/officeDocument/2006/relationships/slideLayout" Target="../slideLayouts/slideLayout206.xml"/><Relationship Id="rId34" Type="http://schemas.openxmlformats.org/officeDocument/2006/relationships/slideLayout" Target="../slideLayouts/slideLayout219.xml"/><Relationship Id="rId42" Type="http://schemas.openxmlformats.org/officeDocument/2006/relationships/slideLayout" Target="../slideLayouts/slideLayout227.xml"/><Relationship Id="rId47" Type="http://schemas.openxmlformats.org/officeDocument/2006/relationships/slideLayout" Target="../slideLayouts/slideLayout232.xml"/><Relationship Id="rId50" Type="http://schemas.openxmlformats.org/officeDocument/2006/relationships/slideLayout" Target="../slideLayouts/slideLayout235.xml"/><Relationship Id="rId55" Type="http://schemas.openxmlformats.org/officeDocument/2006/relationships/slideLayout" Target="../slideLayouts/slideLayout240.xml"/><Relationship Id="rId63" Type="http://schemas.openxmlformats.org/officeDocument/2006/relationships/slideLayout" Target="../slideLayouts/slideLayout248.xml"/><Relationship Id="rId7" Type="http://schemas.openxmlformats.org/officeDocument/2006/relationships/slideLayout" Target="../slideLayouts/slideLayout192.x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20" Type="http://schemas.openxmlformats.org/officeDocument/2006/relationships/slideLayout" Target="../slideLayouts/slideLayout205.xml"/><Relationship Id="rId29" Type="http://schemas.openxmlformats.org/officeDocument/2006/relationships/slideLayout" Target="../slideLayouts/slideLayout214.xml"/><Relationship Id="rId41" Type="http://schemas.openxmlformats.org/officeDocument/2006/relationships/slideLayout" Target="../slideLayouts/slideLayout226.xml"/><Relationship Id="rId54" Type="http://schemas.openxmlformats.org/officeDocument/2006/relationships/slideLayout" Target="../slideLayouts/slideLayout239.xml"/><Relationship Id="rId62" Type="http://schemas.openxmlformats.org/officeDocument/2006/relationships/slideLayout" Target="../slideLayouts/slideLayout24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24" Type="http://schemas.openxmlformats.org/officeDocument/2006/relationships/slideLayout" Target="../slideLayouts/slideLayout209.xml"/><Relationship Id="rId32" Type="http://schemas.openxmlformats.org/officeDocument/2006/relationships/slideLayout" Target="../slideLayouts/slideLayout217.xml"/><Relationship Id="rId37" Type="http://schemas.openxmlformats.org/officeDocument/2006/relationships/slideLayout" Target="../slideLayouts/slideLayout222.xml"/><Relationship Id="rId40" Type="http://schemas.openxmlformats.org/officeDocument/2006/relationships/slideLayout" Target="../slideLayouts/slideLayout225.xml"/><Relationship Id="rId45" Type="http://schemas.openxmlformats.org/officeDocument/2006/relationships/slideLayout" Target="../slideLayouts/slideLayout230.xml"/><Relationship Id="rId53" Type="http://schemas.openxmlformats.org/officeDocument/2006/relationships/slideLayout" Target="../slideLayouts/slideLayout238.xml"/><Relationship Id="rId58" Type="http://schemas.openxmlformats.org/officeDocument/2006/relationships/slideLayout" Target="../slideLayouts/slideLayout243.xml"/><Relationship Id="rId5" Type="http://schemas.openxmlformats.org/officeDocument/2006/relationships/slideLayout" Target="../slideLayouts/slideLayout190.xml"/><Relationship Id="rId15" Type="http://schemas.openxmlformats.org/officeDocument/2006/relationships/slideLayout" Target="../slideLayouts/slideLayout200.xml"/><Relationship Id="rId23" Type="http://schemas.openxmlformats.org/officeDocument/2006/relationships/slideLayout" Target="../slideLayouts/slideLayout208.xml"/><Relationship Id="rId28" Type="http://schemas.openxmlformats.org/officeDocument/2006/relationships/slideLayout" Target="../slideLayouts/slideLayout213.xml"/><Relationship Id="rId36" Type="http://schemas.openxmlformats.org/officeDocument/2006/relationships/slideLayout" Target="../slideLayouts/slideLayout221.xml"/><Relationship Id="rId49" Type="http://schemas.openxmlformats.org/officeDocument/2006/relationships/slideLayout" Target="../slideLayouts/slideLayout234.xml"/><Relationship Id="rId57" Type="http://schemas.openxmlformats.org/officeDocument/2006/relationships/slideLayout" Target="../slideLayouts/slideLayout242.xml"/><Relationship Id="rId61" Type="http://schemas.openxmlformats.org/officeDocument/2006/relationships/slideLayout" Target="../slideLayouts/slideLayout246.xml"/><Relationship Id="rId10" Type="http://schemas.openxmlformats.org/officeDocument/2006/relationships/slideLayout" Target="../slideLayouts/slideLayout195.xml"/><Relationship Id="rId19" Type="http://schemas.openxmlformats.org/officeDocument/2006/relationships/slideLayout" Target="../slideLayouts/slideLayout204.xml"/><Relationship Id="rId31" Type="http://schemas.openxmlformats.org/officeDocument/2006/relationships/slideLayout" Target="../slideLayouts/slideLayout216.xml"/><Relationship Id="rId44" Type="http://schemas.openxmlformats.org/officeDocument/2006/relationships/slideLayout" Target="../slideLayouts/slideLayout229.xml"/><Relationship Id="rId52" Type="http://schemas.openxmlformats.org/officeDocument/2006/relationships/slideLayout" Target="../slideLayouts/slideLayout237.xml"/><Relationship Id="rId60" Type="http://schemas.openxmlformats.org/officeDocument/2006/relationships/slideLayout" Target="../slideLayouts/slideLayout245.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 Id="rId22" Type="http://schemas.openxmlformats.org/officeDocument/2006/relationships/slideLayout" Target="../slideLayouts/slideLayout207.xml"/><Relationship Id="rId27" Type="http://schemas.openxmlformats.org/officeDocument/2006/relationships/slideLayout" Target="../slideLayouts/slideLayout212.xml"/><Relationship Id="rId30" Type="http://schemas.openxmlformats.org/officeDocument/2006/relationships/slideLayout" Target="../slideLayouts/slideLayout215.xml"/><Relationship Id="rId35" Type="http://schemas.openxmlformats.org/officeDocument/2006/relationships/slideLayout" Target="../slideLayouts/slideLayout220.xml"/><Relationship Id="rId43" Type="http://schemas.openxmlformats.org/officeDocument/2006/relationships/slideLayout" Target="../slideLayouts/slideLayout228.xml"/><Relationship Id="rId48" Type="http://schemas.openxmlformats.org/officeDocument/2006/relationships/slideLayout" Target="../slideLayouts/slideLayout233.xml"/><Relationship Id="rId56" Type="http://schemas.openxmlformats.org/officeDocument/2006/relationships/slideLayout" Target="../slideLayouts/slideLayout241.xml"/><Relationship Id="rId64" Type="http://schemas.openxmlformats.org/officeDocument/2006/relationships/theme" Target="../theme/theme7.xml"/><Relationship Id="rId8" Type="http://schemas.openxmlformats.org/officeDocument/2006/relationships/slideLayout" Target="../slideLayouts/slideLayout193.xml"/><Relationship Id="rId51" Type="http://schemas.openxmlformats.org/officeDocument/2006/relationships/slideLayout" Target="../slideLayouts/slideLayout236.xml"/><Relationship Id="rId3" Type="http://schemas.openxmlformats.org/officeDocument/2006/relationships/slideLayout" Target="../slideLayouts/slideLayout188.xml"/><Relationship Id="rId12" Type="http://schemas.openxmlformats.org/officeDocument/2006/relationships/slideLayout" Target="../slideLayouts/slideLayout197.xml"/><Relationship Id="rId17" Type="http://schemas.openxmlformats.org/officeDocument/2006/relationships/slideLayout" Target="../slideLayouts/slideLayout202.xml"/><Relationship Id="rId25" Type="http://schemas.openxmlformats.org/officeDocument/2006/relationships/slideLayout" Target="../slideLayouts/slideLayout210.xml"/><Relationship Id="rId33" Type="http://schemas.openxmlformats.org/officeDocument/2006/relationships/slideLayout" Target="../slideLayouts/slideLayout218.xml"/><Relationship Id="rId38" Type="http://schemas.openxmlformats.org/officeDocument/2006/relationships/slideLayout" Target="../slideLayouts/slideLayout223.xml"/><Relationship Id="rId46" Type="http://schemas.openxmlformats.org/officeDocument/2006/relationships/slideLayout" Target="../slideLayouts/slideLayout231.xml"/><Relationship Id="rId59" Type="http://schemas.openxmlformats.org/officeDocument/2006/relationships/slideLayout" Target="../slideLayouts/slideLayout2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F39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397E159-80DA-4046-8387-C3E857309210}" type="datetimeFigureOut">
              <a:rPr lang="en-US" smtClean="0"/>
              <a:t>2/11/2026</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D1474C-8903-46F3-9AEE-046699C850D3}" type="slidenum">
              <a:rPr lang="en-US" smtClean="0"/>
              <a:t>‹#›</a:t>
            </a:fld>
            <a:endParaRPr lang="en-US" dirty="0"/>
          </a:p>
        </p:txBody>
      </p:sp>
    </p:spTree>
    <p:extLst>
      <p:ext uri="{BB962C8B-B14F-4D97-AF65-F5344CB8AC3E}">
        <p14:creationId xmlns:p14="http://schemas.microsoft.com/office/powerpoint/2010/main" val="72587064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0100" y="322581"/>
            <a:ext cx="7543800" cy="756725"/>
          </a:xfrm>
          <a:prstGeom prst="rect">
            <a:avLst/>
          </a:prstGeom>
        </p:spPr>
        <p:txBody>
          <a:bodyPr vert="horz" lIns="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00100" y="1825627"/>
            <a:ext cx="7543800" cy="4651375"/>
          </a:xfrm>
          <a:prstGeom prst="rect">
            <a:avLst/>
          </a:prstGeom>
        </p:spPr>
        <p:txBody>
          <a:bodyPr vert="horz" lIns="0" tIns="45720" rIns="182880" bIns="45720" rtlCol="0">
            <a:normAutofit/>
          </a:bodyPr>
          <a:lstStyle/>
          <a:p>
            <a:pPr lvl="0"/>
            <a:endParaRPr lang="en-US"/>
          </a:p>
        </p:txBody>
      </p:sp>
    </p:spTree>
    <p:extLst>
      <p:ext uri="{BB962C8B-B14F-4D97-AF65-F5344CB8AC3E}">
        <p14:creationId xmlns:p14="http://schemas.microsoft.com/office/powerpoint/2010/main" val="63788488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 id="2147483802" r:id="rId25"/>
    <p:sldLayoutId id="2147483803" r:id="rId26"/>
    <p:sldLayoutId id="2147483804" r:id="rId27"/>
    <p:sldLayoutId id="2147483805" r:id="rId28"/>
    <p:sldLayoutId id="2147483806" r:id="rId29"/>
    <p:sldLayoutId id="2147483807" r:id="rId30"/>
    <p:sldLayoutId id="2147483808" r:id="rId31"/>
    <p:sldLayoutId id="2147483809" r:id="rId32"/>
    <p:sldLayoutId id="2147483810" r:id="rId33"/>
    <p:sldLayoutId id="2147483811" r:id="rId34"/>
    <p:sldLayoutId id="2147483812" r:id="rId35"/>
    <p:sldLayoutId id="2147483813" r:id="rId36"/>
    <p:sldLayoutId id="2147483814" r:id="rId37"/>
    <p:sldLayoutId id="2147483815" r:id="rId38"/>
    <p:sldLayoutId id="2147483816" r:id="rId39"/>
    <p:sldLayoutId id="2147483817" r:id="rId40"/>
    <p:sldLayoutId id="2147483818" r:id="rId41"/>
    <p:sldLayoutId id="2147483819" r:id="rId42"/>
    <p:sldLayoutId id="2147483820" r:id="rId43"/>
    <p:sldLayoutId id="2147483821" r:id="rId44"/>
    <p:sldLayoutId id="2147483822" r:id="rId45"/>
    <p:sldLayoutId id="2147483823" r:id="rId46"/>
    <p:sldLayoutId id="2147483824" r:id="rId47"/>
    <p:sldLayoutId id="2147483825" r:id="rId48"/>
    <p:sldLayoutId id="2147483826" r:id="rId49"/>
    <p:sldLayoutId id="2147483827" r:id="rId50"/>
    <p:sldLayoutId id="2147483828" r:id="rId51"/>
    <p:sldLayoutId id="2147483829" r:id="rId52"/>
    <p:sldLayoutId id="2147483830" r:id="rId53"/>
    <p:sldLayoutId id="2147483831" r:id="rId54"/>
    <p:sldLayoutId id="2147483832" r:id="rId55"/>
    <p:sldLayoutId id="2147483833" r:id="rId56"/>
    <p:sldLayoutId id="2147483834" r:id="rId57"/>
    <p:sldLayoutId id="2147483835" r:id="rId58"/>
    <p:sldLayoutId id="2147483836" r:id="rId59"/>
    <p:sldLayoutId id="2147483837" r:id="rId60"/>
    <p:sldLayoutId id="2147483838" r:id="rId61"/>
    <p:sldLayoutId id="2147483839" r:id="rId62"/>
  </p:sldLayoutIdLst>
  <p:txStyles>
    <p:titleStyle>
      <a:lvl1pPr algn="l" defTabSz="685783"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685783"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
          <p15:clr>
            <a:srgbClr val="F26B43"/>
          </p15:clr>
        </p15:guide>
        <p15:guide id="2" pos="672">
          <p15:clr>
            <a:srgbClr val="F26B43"/>
          </p15:clr>
        </p15:guide>
        <p15:guide id="3" pos="7008">
          <p15:clr>
            <a:srgbClr val="F26B43"/>
          </p15:clr>
        </p15:guide>
        <p15:guide id="4" orient="horz" pos="4128">
          <p15:clr>
            <a:srgbClr val="F26B43"/>
          </p15:clr>
        </p15:guide>
        <p15:guide id="5" orient="horz" pos="3936">
          <p15:clr>
            <a:srgbClr val="F26B43"/>
          </p15:clr>
        </p15:guide>
        <p15:guide id="6" orient="horz" pos="648">
          <p15:clr>
            <a:srgbClr val="F26B43"/>
          </p15:clr>
        </p15:guide>
        <p15:guide id="7" orient="horz" pos="840">
          <p15:clr>
            <a:srgbClr val="F26B43"/>
          </p15:clr>
        </p15:guide>
        <p15:guide id="8" pos="5832">
          <p15:clr>
            <a:srgbClr val="9FCC3B"/>
          </p15:clr>
        </p15:guide>
        <p15:guide id="9" orient="horz" pos="1128">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4834DC-F9A2-4932-89C6-314650562AA0}"/>
              </a:ext>
            </a:extLst>
          </p:cNvPr>
          <p:cNvSpPr>
            <a:spLocks noGrp="1"/>
          </p:cNvSpPr>
          <p:nvPr>
            <p:ph type="title"/>
          </p:nvPr>
        </p:nvSpPr>
        <p:spPr>
          <a:xfrm>
            <a:off x="630936" y="681039"/>
            <a:ext cx="3817620" cy="1524634"/>
          </a:xfrm>
          <a:prstGeom prst="rect">
            <a:avLst/>
          </a:prstGeom>
        </p:spPr>
        <p:txBody>
          <a:bodyPr vert="horz" lIns="0" tIns="45720" rIns="0" bIns="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EAC672E-DDC2-4BA9-9CD5-89CC979FC7ED}"/>
              </a:ext>
            </a:extLst>
          </p:cNvPr>
          <p:cNvSpPr>
            <a:spLocks noGrp="1"/>
          </p:cNvSpPr>
          <p:nvPr>
            <p:ph type="body" idx="1"/>
          </p:nvPr>
        </p:nvSpPr>
        <p:spPr>
          <a:xfrm>
            <a:off x="630936" y="2308860"/>
            <a:ext cx="3817620" cy="386810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EBBC4A6-EAFB-4D0B-8AF9-5CC086132ECB}"/>
              </a:ext>
            </a:extLst>
          </p:cNvPr>
          <p:cNvSpPr>
            <a:spLocks noGrp="1"/>
          </p:cNvSpPr>
          <p:nvPr>
            <p:ph type="ftr" sz="quarter" idx="3"/>
          </p:nvPr>
        </p:nvSpPr>
        <p:spPr>
          <a:xfrm>
            <a:off x="1221059" y="6291581"/>
            <a:ext cx="6690732" cy="365125"/>
          </a:xfrm>
          <a:prstGeom prst="rect">
            <a:avLst/>
          </a:prstGeom>
        </p:spPr>
        <p:txBody>
          <a:bodyPr vert="horz" lIns="0" tIns="45720" rIns="0" bIns="0" rtlCol="0" anchor="b" anchorCtr="0"/>
          <a:lstStyle>
            <a:lvl1pPr algn="l">
              <a:defRPr sz="75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C32FD67F-F632-4281-B2B7-24FE645366D8}"/>
              </a:ext>
            </a:extLst>
          </p:cNvPr>
          <p:cNvSpPr>
            <a:spLocks noGrp="1"/>
          </p:cNvSpPr>
          <p:nvPr>
            <p:ph type="sldNum" sz="quarter" idx="4"/>
          </p:nvPr>
        </p:nvSpPr>
        <p:spPr>
          <a:xfrm>
            <a:off x="8003788" y="6291581"/>
            <a:ext cx="854462" cy="365125"/>
          </a:xfrm>
          <a:prstGeom prst="rect">
            <a:avLst/>
          </a:prstGeom>
        </p:spPr>
        <p:txBody>
          <a:bodyPr vert="horz" lIns="0" tIns="45720" rIns="0" bIns="0" rtlCol="0" anchor="b" anchorCtr="0"/>
          <a:lstStyle>
            <a:lvl1pPr algn="r">
              <a:defRPr sz="750">
                <a:solidFill>
                  <a:schemeClr val="tx1"/>
                </a:solidFill>
              </a:defRPr>
            </a:lvl1pPr>
          </a:lstStyle>
          <a:p>
            <a:fld id="{26731706-F76B-49F5-8613-541372E21A2C}" type="slidenum">
              <a:rPr lang="en-US" smtClean="0"/>
              <a:pPr/>
              <a:t>‹#›</a:t>
            </a:fld>
            <a:endParaRPr lang="en-US"/>
          </a:p>
        </p:txBody>
      </p:sp>
      <p:pic>
        <p:nvPicPr>
          <p:cNvPr id="7" name="Picture 6">
            <a:extLst>
              <a:ext uri="{FF2B5EF4-FFF2-40B4-BE49-F238E27FC236}">
                <a16:creationId xmlns:a16="http://schemas.microsoft.com/office/drawing/2014/main" id="{6F81367D-27ED-4897-9DFB-D79B21114871}"/>
              </a:ext>
            </a:extLst>
          </p:cNvPr>
          <p:cNvPicPr>
            <a:picLocks noChangeAspect="1"/>
          </p:cNvPicPr>
          <p:nvPr userDrawn="1"/>
        </p:nvPicPr>
        <p:blipFill>
          <a:blip r:embed="rId38">
            <a:extLst>
              <a:ext uri="{28A0092B-C50C-407E-A947-70E740481C1C}">
                <a14:useLocalDpi xmlns:a14="http://schemas.microsoft.com/office/drawing/2010/main" val="0"/>
              </a:ext>
            </a:extLst>
          </a:blip>
          <a:srcRect/>
          <a:stretch/>
        </p:blipFill>
        <p:spPr>
          <a:xfrm>
            <a:off x="104409" y="6426678"/>
            <a:ext cx="915990" cy="384048"/>
          </a:xfrm>
          <a:prstGeom prst="rect">
            <a:avLst/>
          </a:prstGeom>
        </p:spPr>
      </p:pic>
    </p:spTree>
    <p:extLst>
      <p:ext uri="{BB962C8B-B14F-4D97-AF65-F5344CB8AC3E}">
        <p14:creationId xmlns:p14="http://schemas.microsoft.com/office/powerpoint/2010/main" val="2562176211"/>
      </p:ext>
    </p:extLst>
  </p:cSld>
  <p:clrMap bg1="dk1" tx1="lt1" bg2="dk2"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 id="2147483879" r:id="rId23"/>
    <p:sldLayoutId id="2147483880" r:id="rId24"/>
    <p:sldLayoutId id="2147483881" r:id="rId25"/>
    <p:sldLayoutId id="2147483882" r:id="rId26"/>
    <p:sldLayoutId id="2147483883" r:id="rId27"/>
    <p:sldLayoutId id="2147483884" r:id="rId28"/>
    <p:sldLayoutId id="2147483885" r:id="rId29"/>
    <p:sldLayoutId id="2147483886" r:id="rId30"/>
    <p:sldLayoutId id="2147483887" r:id="rId31"/>
    <p:sldLayoutId id="2147483888" r:id="rId32"/>
    <p:sldLayoutId id="2147483889" r:id="rId33"/>
    <p:sldLayoutId id="2147483890" r:id="rId34"/>
    <p:sldLayoutId id="2147483891" r:id="rId35"/>
    <p:sldLayoutId id="2147483892" r:id="rId36"/>
  </p:sldLayoutIdLst>
  <p:hf hdr="0" ftr="0" dt="0"/>
  <p:txStyles>
    <p:titleStyle>
      <a:lvl1pPr algn="l" defTabSz="6858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136922" indent="-136922" algn="l" defTabSz="685800" rtl="0" eaLnBrk="1" latinLnBrk="0" hangingPunct="1">
        <a:lnSpc>
          <a:spcPct val="100000"/>
        </a:lnSpc>
        <a:spcBef>
          <a:spcPts val="750"/>
        </a:spcBef>
        <a:buClr>
          <a:schemeClr val="accent1"/>
        </a:buClr>
        <a:buFont typeface="Wingdings" panose="05000000000000000000" pitchFamily="2" charset="2"/>
        <a:buChar char="§"/>
        <a:defRPr sz="900" kern="1200">
          <a:solidFill>
            <a:schemeClr val="tx1"/>
          </a:solidFill>
          <a:latin typeface="+mn-lt"/>
          <a:ea typeface="+mn-ea"/>
          <a:cs typeface="+mn-cs"/>
        </a:defRPr>
      </a:lvl1pPr>
      <a:lvl2pPr marL="257175" indent="-137160" algn="l" defTabSz="685800" rtl="0" eaLnBrk="1" latinLnBrk="0" hangingPunct="1">
        <a:lnSpc>
          <a:spcPct val="100000"/>
        </a:lnSpc>
        <a:spcBef>
          <a:spcPts val="375"/>
        </a:spcBef>
        <a:buFont typeface="Calibri" panose="020F0502020204030204" pitchFamily="34" charset="0"/>
        <a:buChar char="–"/>
        <a:defRPr sz="900" kern="1200">
          <a:solidFill>
            <a:schemeClr val="tx1"/>
          </a:solidFill>
          <a:latin typeface="+mn-lt"/>
          <a:ea typeface="+mn-ea"/>
          <a:cs typeface="+mn-cs"/>
        </a:defRPr>
      </a:lvl2pPr>
      <a:lvl3pPr marL="471488" indent="-137160" algn="l" defTabSz="685800" rtl="0" eaLnBrk="1" latinLnBrk="0" hangingPunct="1">
        <a:lnSpc>
          <a:spcPct val="100000"/>
        </a:lnSpc>
        <a:spcBef>
          <a:spcPts val="375"/>
        </a:spcBef>
        <a:buFont typeface="Calibri" panose="020F0502020204030204" pitchFamily="34" charset="0"/>
        <a:buChar char="–"/>
        <a:defRPr sz="900" kern="1200">
          <a:solidFill>
            <a:schemeClr val="tx1"/>
          </a:solidFill>
          <a:latin typeface="+mn-lt"/>
          <a:ea typeface="+mn-ea"/>
          <a:cs typeface="+mn-cs"/>
        </a:defRPr>
      </a:lvl3pPr>
      <a:lvl4pPr marL="685800" indent="-137160" algn="l" defTabSz="685800" rtl="0" eaLnBrk="1" latinLnBrk="0" hangingPunct="1">
        <a:lnSpc>
          <a:spcPct val="100000"/>
        </a:lnSpc>
        <a:spcBef>
          <a:spcPts val="375"/>
        </a:spcBef>
        <a:buFont typeface="Calibri" panose="020F0502020204030204" pitchFamily="34" charset="0"/>
        <a:buChar char="–"/>
        <a:defRPr sz="900" kern="1200">
          <a:solidFill>
            <a:schemeClr val="tx1"/>
          </a:solidFill>
          <a:latin typeface="+mn-lt"/>
          <a:ea typeface="+mn-ea"/>
          <a:cs typeface="+mn-cs"/>
        </a:defRPr>
      </a:lvl4pPr>
      <a:lvl5pPr marL="942975" indent="-137160" algn="l" defTabSz="685800" rtl="0" eaLnBrk="1" latinLnBrk="0" hangingPunct="1">
        <a:lnSpc>
          <a:spcPct val="100000"/>
        </a:lnSpc>
        <a:spcBef>
          <a:spcPts val="375"/>
        </a:spcBef>
        <a:buFont typeface="Calibri" panose="020F0502020204030204" pitchFamily="34" charset="0"/>
        <a:buChar char="–"/>
        <a:tabLst/>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10A051-2323-3E60-22B8-6BD32F4547D8}"/>
              </a:ext>
            </a:extLst>
          </p:cNvPr>
          <p:cNvSpPr>
            <a:spLocks noGrp="1"/>
          </p:cNvSpPr>
          <p:nvPr>
            <p:ph type="title"/>
          </p:nvPr>
        </p:nvSpPr>
        <p:spPr>
          <a:xfrm>
            <a:off x="628650" y="366185"/>
            <a:ext cx="7886700" cy="13250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3385BF-4CF6-DFFB-CF86-168B3D249CF5}"/>
              </a:ext>
            </a:extLst>
          </p:cNvPr>
          <p:cNvSpPr>
            <a:spLocks noGrp="1"/>
          </p:cNvSpPr>
          <p:nvPr>
            <p:ph type="body" idx="1"/>
          </p:nvPr>
        </p:nvSpPr>
        <p:spPr>
          <a:xfrm>
            <a:off x="628650" y="1826684"/>
            <a:ext cx="7886700" cy="43497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a:extLst>
              <a:ext uri="{FF2B5EF4-FFF2-40B4-BE49-F238E27FC236}">
                <a16:creationId xmlns:a16="http://schemas.microsoft.com/office/drawing/2014/main" id="{178077FD-EB50-DFFA-4A74-03BD7DEAF43F}"/>
              </a:ext>
            </a:extLst>
          </p:cNvPr>
          <p:cNvGrpSpPr/>
          <p:nvPr userDrawn="1"/>
        </p:nvGrpSpPr>
        <p:grpSpPr>
          <a:xfrm>
            <a:off x="85617" y="6353470"/>
            <a:ext cx="1129321" cy="416671"/>
            <a:chOff x="2209159" y="1317852"/>
            <a:chExt cx="4725682" cy="1445273"/>
          </a:xfrm>
        </p:grpSpPr>
        <p:sp>
          <p:nvSpPr>
            <p:cNvPr id="8" name="Rectangle 7">
              <a:extLst>
                <a:ext uri="{FF2B5EF4-FFF2-40B4-BE49-F238E27FC236}">
                  <a16:creationId xmlns:a16="http://schemas.microsoft.com/office/drawing/2014/main" id="{555B8990-D0FA-CC3A-4DE0-A9EEDDEF6CDA}"/>
                </a:ext>
              </a:extLst>
            </p:cNvPr>
            <p:cNvSpPr/>
            <p:nvPr/>
          </p:nvSpPr>
          <p:spPr>
            <a:xfrm>
              <a:off x="2209159" y="1317852"/>
              <a:ext cx="4725682" cy="1445273"/>
            </a:xfrm>
            <a:prstGeom prst="rect">
              <a:avLst/>
            </a:prstGeom>
            <a:gradFill>
              <a:gsLst>
                <a:gs pos="0">
                  <a:schemeClr val="bg1">
                    <a:lumMod val="85000"/>
                  </a:schemeClr>
                </a:gs>
                <a:gs pos="70000">
                  <a:schemeClr val="bg1"/>
                </a:gs>
              </a:gsLst>
              <a:lin ang="16200000" scaled="0"/>
            </a:gradFill>
            <a:ln>
              <a:noFill/>
            </a:ln>
            <a:effectLst>
              <a:outerShdw blurRad="63500" sx="101000" sy="101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8CAD4502-445D-794D-8BE9-7CB0ECC98403}"/>
                </a:ext>
              </a:extLst>
            </p:cNvPr>
            <p:cNvPicPr>
              <a:picLocks noChangeAspect="1"/>
            </p:cNvPicPr>
            <p:nvPr/>
          </p:nvPicPr>
          <p:blipFill>
            <a:blip r:embed="rId3"/>
            <a:stretch>
              <a:fillRect/>
            </a:stretch>
          </p:blipFill>
          <p:spPr>
            <a:xfrm>
              <a:off x="3017352" y="1429701"/>
              <a:ext cx="3109296" cy="1248757"/>
            </a:xfrm>
            <a:prstGeom prst="rect">
              <a:avLst/>
            </a:prstGeom>
          </p:spPr>
        </p:pic>
      </p:grpSp>
    </p:spTree>
    <p:extLst>
      <p:ext uri="{BB962C8B-B14F-4D97-AF65-F5344CB8AC3E}">
        <p14:creationId xmlns:p14="http://schemas.microsoft.com/office/powerpoint/2010/main" val="4111509144"/>
      </p:ext>
    </p:extLst>
  </p:cSld>
  <p:clrMap bg1="lt1" tx1="dk1" bg2="lt2" tx2="dk2" accent1="accent1" accent2="accent2" accent3="accent3" accent4="accent4" accent5="accent5" accent6="accent6" hlink="hlink" folHlink="folHlink"/>
  <p:sldLayoutIdLst>
    <p:sldLayoutId id="2147483894" r:id="rId1"/>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51923"/>
            </a:gs>
            <a:gs pos="100000">
              <a:srgbClr val="022840"/>
            </a:gs>
          </a:gsLst>
          <a:lin ang="60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397E159-80DA-4046-8387-C3E857309210}" type="datetimeFigureOut">
              <a:rPr lang="en-US" smtClean="0"/>
              <a:t>2/11/2026</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D1474C-8903-46F3-9AEE-046699C850D3}" type="slidenum">
              <a:rPr lang="en-US" smtClean="0"/>
              <a:t>‹#›</a:t>
            </a:fld>
            <a:endParaRPr lang="en-US" dirty="0"/>
          </a:p>
        </p:txBody>
      </p:sp>
    </p:spTree>
    <p:extLst>
      <p:ext uri="{BB962C8B-B14F-4D97-AF65-F5344CB8AC3E}">
        <p14:creationId xmlns:p14="http://schemas.microsoft.com/office/powerpoint/2010/main" val="4159751093"/>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51923"/>
            </a:gs>
            <a:gs pos="100000">
              <a:srgbClr val="022840"/>
            </a:gs>
          </a:gsLst>
          <a:lin ang="60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0100" y="322581"/>
            <a:ext cx="7543800" cy="756725"/>
          </a:xfrm>
          <a:prstGeom prst="rect">
            <a:avLst/>
          </a:prstGeom>
        </p:spPr>
        <p:txBody>
          <a:bodyPr vert="horz" lIns="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00100" y="1825627"/>
            <a:ext cx="7543800" cy="4651375"/>
          </a:xfrm>
          <a:prstGeom prst="rect">
            <a:avLst/>
          </a:prstGeom>
        </p:spPr>
        <p:txBody>
          <a:bodyPr vert="horz" lIns="0" tIns="45720" rIns="182880" bIns="45720" rtlCol="0">
            <a:normAutofit/>
          </a:bodyPr>
          <a:lstStyle/>
          <a:p>
            <a:pPr lvl="0"/>
            <a:endParaRPr lang="en-US"/>
          </a:p>
        </p:txBody>
      </p:sp>
    </p:spTree>
    <p:extLst>
      <p:ext uri="{BB962C8B-B14F-4D97-AF65-F5344CB8AC3E}">
        <p14:creationId xmlns:p14="http://schemas.microsoft.com/office/powerpoint/2010/main" val="3822918592"/>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 id="2147483926" r:id="rId18"/>
    <p:sldLayoutId id="2147483927" r:id="rId19"/>
    <p:sldLayoutId id="2147483928" r:id="rId20"/>
    <p:sldLayoutId id="2147483929" r:id="rId21"/>
    <p:sldLayoutId id="2147483930" r:id="rId22"/>
    <p:sldLayoutId id="2147483931" r:id="rId23"/>
    <p:sldLayoutId id="2147483932" r:id="rId24"/>
    <p:sldLayoutId id="2147483933" r:id="rId25"/>
    <p:sldLayoutId id="2147483934" r:id="rId26"/>
    <p:sldLayoutId id="2147483935" r:id="rId27"/>
    <p:sldLayoutId id="2147483936" r:id="rId28"/>
    <p:sldLayoutId id="2147483937" r:id="rId29"/>
    <p:sldLayoutId id="2147483938" r:id="rId30"/>
    <p:sldLayoutId id="2147483939" r:id="rId31"/>
    <p:sldLayoutId id="2147483940" r:id="rId32"/>
    <p:sldLayoutId id="2147483941" r:id="rId33"/>
    <p:sldLayoutId id="2147483942" r:id="rId34"/>
    <p:sldLayoutId id="2147483943" r:id="rId35"/>
    <p:sldLayoutId id="2147483944" r:id="rId36"/>
    <p:sldLayoutId id="2147483945" r:id="rId37"/>
    <p:sldLayoutId id="2147483946" r:id="rId38"/>
    <p:sldLayoutId id="2147483947" r:id="rId39"/>
    <p:sldLayoutId id="2147483948" r:id="rId40"/>
    <p:sldLayoutId id="2147483949" r:id="rId41"/>
    <p:sldLayoutId id="2147483950" r:id="rId42"/>
    <p:sldLayoutId id="2147483951" r:id="rId43"/>
    <p:sldLayoutId id="2147483952" r:id="rId44"/>
    <p:sldLayoutId id="2147483953" r:id="rId45"/>
    <p:sldLayoutId id="2147483954" r:id="rId46"/>
    <p:sldLayoutId id="2147483955" r:id="rId47"/>
    <p:sldLayoutId id="2147483956" r:id="rId48"/>
    <p:sldLayoutId id="2147483957" r:id="rId49"/>
    <p:sldLayoutId id="2147483958" r:id="rId50"/>
    <p:sldLayoutId id="2147483959" r:id="rId51"/>
    <p:sldLayoutId id="2147483960" r:id="rId52"/>
    <p:sldLayoutId id="2147483961" r:id="rId53"/>
    <p:sldLayoutId id="2147483962" r:id="rId54"/>
    <p:sldLayoutId id="2147483963" r:id="rId55"/>
    <p:sldLayoutId id="2147483964" r:id="rId56"/>
    <p:sldLayoutId id="2147483965" r:id="rId57"/>
    <p:sldLayoutId id="2147483966" r:id="rId58"/>
    <p:sldLayoutId id="2147483967" r:id="rId59"/>
    <p:sldLayoutId id="2147483968" r:id="rId60"/>
    <p:sldLayoutId id="2147483969" r:id="rId61"/>
    <p:sldLayoutId id="2147483970" r:id="rId62"/>
  </p:sldLayoutIdLst>
  <p:txStyles>
    <p:titleStyle>
      <a:lvl1pPr algn="l" defTabSz="685783"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685783"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
          <p15:clr>
            <a:srgbClr val="F26B43"/>
          </p15:clr>
        </p15:guide>
        <p15:guide id="2" pos="672">
          <p15:clr>
            <a:srgbClr val="F26B43"/>
          </p15:clr>
        </p15:guide>
        <p15:guide id="3" pos="7008">
          <p15:clr>
            <a:srgbClr val="F26B43"/>
          </p15:clr>
        </p15:guide>
        <p15:guide id="4" orient="horz" pos="4128">
          <p15:clr>
            <a:srgbClr val="F26B43"/>
          </p15:clr>
        </p15:guide>
        <p15:guide id="5" orient="horz" pos="3936">
          <p15:clr>
            <a:srgbClr val="F26B43"/>
          </p15:clr>
        </p15:guide>
        <p15:guide id="6" orient="horz" pos="648">
          <p15:clr>
            <a:srgbClr val="F26B43"/>
          </p15:clr>
        </p15:guide>
        <p15:guide id="7" orient="horz" pos="840">
          <p15:clr>
            <a:srgbClr val="F26B43"/>
          </p15:clr>
        </p15:guide>
        <p15:guide id="8" pos="5832">
          <p15:clr>
            <a:srgbClr val="9FCC3B"/>
          </p15:clr>
        </p15:guide>
        <p15:guide id="9" orient="horz" pos="1128">
          <p15:clr>
            <a:srgbClr val="9FCC3B"/>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0100" y="322581"/>
            <a:ext cx="7543800" cy="756725"/>
          </a:xfrm>
          <a:prstGeom prst="rect">
            <a:avLst/>
          </a:prstGeom>
        </p:spPr>
        <p:txBody>
          <a:bodyPr vert="horz" lIns="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00100" y="1825627"/>
            <a:ext cx="7543800" cy="4651375"/>
          </a:xfrm>
          <a:prstGeom prst="rect">
            <a:avLst/>
          </a:prstGeom>
        </p:spPr>
        <p:txBody>
          <a:bodyPr vert="horz" lIns="0" tIns="45720" rIns="182880" bIns="45720" rtlCol="0">
            <a:normAutofit/>
          </a:bodyPr>
          <a:lstStyle/>
          <a:p>
            <a:pPr lvl="0"/>
            <a:endParaRPr lang="en-US"/>
          </a:p>
        </p:txBody>
      </p:sp>
    </p:spTree>
    <p:extLst>
      <p:ext uri="{BB962C8B-B14F-4D97-AF65-F5344CB8AC3E}">
        <p14:creationId xmlns:p14="http://schemas.microsoft.com/office/powerpoint/2010/main" val="2097388493"/>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 id="2147483991" r:id="rId20"/>
    <p:sldLayoutId id="2147483992" r:id="rId21"/>
    <p:sldLayoutId id="2147483993" r:id="rId22"/>
    <p:sldLayoutId id="2147483994" r:id="rId23"/>
    <p:sldLayoutId id="2147483995" r:id="rId24"/>
    <p:sldLayoutId id="2147483996" r:id="rId25"/>
    <p:sldLayoutId id="2147483997" r:id="rId26"/>
    <p:sldLayoutId id="2147483998" r:id="rId27"/>
    <p:sldLayoutId id="2147483999" r:id="rId28"/>
    <p:sldLayoutId id="2147484000" r:id="rId29"/>
    <p:sldLayoutId id="2147484001" r:id="rId30"/>
    <p:sldLayoutId id="2147484002" r:id="rId31"/>
    <p:sldLayoutId id="2147484003" r:id="rId32"/>
    <p:sldLayoutId id="2147484004" r:id="rId33"/>
    <p:sldLayoutId id="2147484005" r:id="rId34"/>
    <p:sldLayoutId id="2147484006" r:id="rId35"/>
    <p:sldLayoutId id="2147484007" r:id="rId36"/>
    <p:sldLayoutId id="2147484008" r:id="rId37"/>
    <p:sldLayoutId id="2147484009" r:id="rId38"/>
    <p:sldLayoutId id="2147484010" r:id="rId39"/>
    <p:sldLayoutId id="2147484011" r:id="rId40"/>
    <p:sldLayoutId id="2147484012" r:id="rId41"/>
    <p:sldLayoutId id="2147484013" r:id="rId42"/>
    <p:sldLayoutId id="2147484014" r:id="rId43"/>
    <p:sldLayoutId id="2147484015" r:id="rId44"/>
    <p:sldLayoutId id="2147484016" r:id="rId45"/>
    <p:sldLayoutId id="2147484017" r:id="rId46"/>
    <p:sldLayoutId id="2147484018" r:id="rId47"/>
    <p:sldLayoutId id="2147484019" r:id="rId48"/>
    <p:sldLayoutId id="2147484020" r:id="rId49"/>
    <p:sldLayoutId id="2147484021" r:id="rId50"/>
    <p:sldLayoutId id="2147484022" r:id="rId51"/>
    <p:sldLayoutId id="2147484023" r:id="rId52"/>
    <p:sldLayoutId id="2147484024" r:id="rId53"/>
    <p:sldLayoutId id="2147484025" r:id="rId54"/>
    <p:sldLayoutId id="2147484026" r:id="rId55"/>
    <p:sldLayoutId id="2147484027" r:id="rId56"/>
    <p:sldLayoutId id="2147484028" r:id="rId57"/>
    <p:sldLayoutId id="2147484029" r:id="rId58"/>
    <p:sldLayoutId id="2147484030" r:id="rId59"/>
    <p:sldLayoutId id="2147484031" r:id="rId60"/>
    <p:sldLayoutId id="2147484032" r:id="rId61"/>
    <p:sldLayoutId id="2147484033" r:id="rId62"/>
    <p:sldLayoutId id="2147484034" r:id="rId63"/>
  </p:sldLayoutIdLst>
  <p:txStyles>
    <p:titleStyle>
      <a:lvl1pPr algn="l" defTabSz="685783"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685783"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
          <p15:clr>
            <a:srgbClr val="F26B43"/>
          </p15:clr>
        </p15:guide>
        <p15:guide id="2" pos="672">
          <p15:clr>
            <a:srgbClr val="F26B43"/>
          </p15:clr>
        </p15:guide>
        <p15:guide id="3" pos="7008">
          <p15:clr>
            <a:srgbClr val="F26B43"/>
          </p15:clr>
        </p15:guide>
        <p15:guide id="4" orient="horz" pos="4128">
          <p15:clr>
            <a:srgbClr val="F26B43"/>
          </p15:clr>
        </p15:guide>
        <p15:guide id="5" orient="horz" pos="3936">
          <p15:clr>
            <a:srgbClr val="F26B43"/>
          </p15:clr>
        </p15:guide>
        <p15:guide id="6" orient="horz" pos="648">
          <p15:clr>
            <a:srgbClr val="F26B43"/>
          </p15:clr>
        </p15:guide>
        <p15:guide id="7" orient="horz" pos="840">
          <p15:clr>
            <a:srgbClr val="F26B43"/>
          </p15:clr>
        </p15:guide>
        <p15:guide id="8" pos="5832">
          <p15:clr>
            <a:srgbClr val="9FCC3B"/>
          </p15:clr>
        </p15:guide>
        <p15:guide id="9" orient="horz" pos="1128">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6.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NULL"/><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24.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7.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com/shorts/mDLscPRPQv4?si=oxbfHF1d7JQ5OQhH" TargetMode="External"/><Relationship Id="rId1" Type="http://schemas.openxmlformats.org/officeDocument/2006/relationships/slideLayout" Target="../slideLayouts/slideLayout124.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4.xml"/><Relationship Id="rId1" Type="http://schemas.openxmlformats.org/officeDocument/2006/relationships/slideLayout" Target="../slideLayouts/slideLayout124.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5.xml"/><Relationship Id="rId1" Type="http://schemas.openxmlformats.org/officeDocument/2006/relationships/slideLayout" Target="../slideLayouts/slideLayout124.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6.xml"/><Relationship Id="rId1" Type="http://schemas.openxmlformats.org/officeDocument/2006/relationships/slideLayout" Target="../slideLayouts/slideLayout1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8.xml"/><Relationship Id="rId1" Type="http://schemas.openxmlformats.org/officeDocument/2006/relationships/slideLayout" Target="../slideLayouts/slideLayout1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7.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7.xml"/></Relationships>
</file>

<file path=ppt/slides/_rels/slide5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4.xml"/><Relationship Id="rId1" Type="http://schemas.openxmlformats.org/officeDocument/2006/relationships/slideLayout" Target="../slideLayouts/slideLayout124.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03" name="Group 4"/>
          <p:cNvGrpSpPr/>
          <p:nvPr/>
        </p:nvGrpSpPr>
        <p:grpSpPr>
          <a:xfrm>
            <a:off x="4817498" y="906695"/>
            <a:ext cx="4239654" cy="5044611"/>
            <a:chOff x="0" y="0"/>
            <a:chExt cx="5652870" cy="6726147"/>
          </a:xfrm>
        </p:grpSpPr>
        <p:pic>
          <p:nvPicPr>
            <p:cNvPr id="3295" name="Picture 3" descr="Picture 3"/>
            <p:cNvPicPr>
              <a:picLocks noChangeAspect="1"/>
            </p:cNvPicPr>
            <p:nvPr/>
          </p:nvPicPr>
          <p:blipFill>
            <a:blip r:embed="rId3"/>
            <a:stretch>
              <a:fillRect/>
            </a:stretch>
          </p:blipFill>
          <p:spPr>
            <a:xfrm>
              <a:off x="2778449" y="4608656"/>
              <a:ext cx="2874423" cy="2117492"/>
            </a:xfrm>
            <a:prstGeom prst="rect">
              <a:avLst/>
            </a:prstGeom>
            <a:ln w="12700" cap="flat">
              <a:noFill/>
              <a:miter lim="400000"/>
            </a:ln>
            <a:effectLst/>
          </p:spPr>
        </p:pic>
        <p:pic>
          <p:nvPicPr>
            <p:cNvPr id="3296" name="Picture 11" descr="Picture 11"/>
            <p:cNvPicPr>
              <a:picLocks noChangeAspect="1"/>
            </p:cNvPicPr>
            <p:nvPr/>
          </p:nvPicPr>
          <p:blipFill>
            <a:blip r:embed="rId3"/>
            <a:stretch>
              <a:fillRect/>
            </a:stretch>
          </p:blipFill>
          <p:spPr>
            <a:xfrm>
              <a:off x="2778449" y="2619134"/>
              <a:ext cx="2874423" cy="2117491"/>
            </a:xfrm>
            <a:prstGeom prst="rect">
              <a:avLst/>
            </a:prstGeom>
            <a:ln w="12700" cap="flat">
              <a:noFill/>
              <a:miter lim="400000"/>
            </a:ln>
            <a:effectLst/>
          </p:spPr>
        </p:pic>
        <p:pic>
          <p:nvPicPr>
            <p:cNvPr id="3297" name="Picture 12" descr="Picture 12"/>
            <p:cNvPicPr>
              <a:picLocks noChangeAspect="1"/>
            </p:cNvPicPr>
            <p:nvPr/>
          </p:nvPicPr>
          <p:blipFill>
            <a:blip r:embed="rId3"/>
            <a:stretch>
              <a:fillRect/>
            </a:stretch>
          </p:blipFill>
          <p:spPr>
            <a:xfrm>
              <a:off x="2778449" y="637193"/>
              <a:ext cx="2874423" cy="2117492"/>
            </a:xfrm>
            <a:prstGeom prst="rect">
              <a:avLst/>
            </a:prstGeom>
            <a:ln w="12700" cap="flat">
              <a:noFill/>
              <a:miter lim="400000"/>
            </a:ln>
            <a:effectLst/>
          </p:spPr>
        </p:pic>
        <p:pic>
          <p:nvPicPr>
            <p:cNvPr id="3298" name="Picture 13" descr="Picture 13"/>
            <p:cNvPicPr>
              <a:picLocks noChangeAspect="1"/>
            </p:cNvPicPr>
            <p:nvPr/>
          </p:nvPicPr>
          <p:blipFill>
            <a:blip r:embed="rId3"/>
            <a:srcRect t="63865"/>
            <a:stretch>
              <a:fillRect/>
            </a:stretch>
          </p:blipFill>
          <p:spPr>
            <a:xfrm>
              <a:off x="2778449" y="-1"/>
              <a:ext cx="2874423" cy="765163"/>
            </a:xfrm>
            <a:prstGeom prst="rect">
              <a:avLst/>
            </a:prstGeom>
            <a:ln w="12700" cap="flat">
              <a:noFill/>
              <a:miter lim="400000"/>
            </a:ln>
            <a:effectLst/>
          </p:spPr>
        </p:pic>
        <p:pic>
          <p:nvPicPr>
            <p:cNvPr id="3299" name="Picture 15" descr="Picture 15"/>
            <p:cNvPicPr>
              <a:picLocks noChangeAspect="1"/>
            </p:cNvPicPr>
            <p:nvPr/>
          </p:nvPicPr>
          <p:blipFill>
            <a:blip r:embed="rId3"/>
            <a:stretch>
              <a:fillRect/>
            </a:stretch>
          </p:blipFill>
          <p:spPr>
            <a:xfrm>
              <a:off x="0" y="4608656"/>
              <a:ext cx="2874422" cy="2117492"/>
            </a:xfrm>
            <a:prstGeom prst="rect">
              <a:avLst/>
            </a:prstGeom>
            <a:ln w="12700" cap="flat">
              <a:noFill/>
              <a:miter lim="400000"/>
            </a:ln>
            <a:effectLst/>
          </p:spPr>
        </p:pic>
        <p:pic>
          <p:nvPicPr>
            <p:cNvPr id="3300" name="Picture 16" descr="Picture 16"/>
            <p:cNvPicPr>
              <a:picLocks noChangeAspect="1"/>
            </p:cNvPicPr>
            <p:nvPr/>
          </p:nvPicPr>
          <p:blipFill>
            <a:blip r:embed="rId3"/>
            <a:stretch>
              <a:fillRect/>
            </a:stretch>
          </p:blipFill>
          <p:spPr>
            <a:xfrm>
              <a:off x="0" y="2619134"/>
              <a:ext cx="2874422" cy="2117491"/>
            </a:xfrm>
            <a:prstGeom prst="rect">
              <a:avLst/>
            </a:prstGeom>
            <a:ln w="12700" cap="flat">
              <a:noFill/>
              <a:miter lim="400000"/>
            </a:ln>
            <a:effectLst/>
          </p:spPr>
        </p:pic>
        <p:pic>
          <p:nvPicPr>
            <p:cNvPr id="3301" name="Picture 17" descr="Picture 17"/>
            <p:cNvPicPr>
              <a:picLocks noChangeAspect="1"/>
            </p:cNvPicPr>
            <p:nvPr/>
          </p:nvPicPr>
          <p:blipFill>
            <a:blip r:embed="rId3"/>
            <a:stretch>
              <a:fillRect/>
            </a:stretch>
          </p:blipFill>
          <p:spPr>
            <a:xfrm>
              <a:off x="0" y="637193"/>
              <a:ext cx="2874422" cy="2117492"/>
            </a:xfrm>
            <a:prstGeom prst="rect">
              <a:avLst/>
            </a:prstGeom>
            <a:ln w="12700" cap="flat">
              <a:noFill/>
              <a:miter lim="400000"/>
            </a:ln>
            <a:effectLst/>
          </p:spPr>
        </p:pic>
        <p:pic>
          <p:nvPicPr>
            <p:cNvPr id="3302" name="Picture 18" descr="Picture 18"/>
            <p:cNvPicPr>
              <a:picLocks noChangeAspect="1"/>
            </p:cNvPicPr>
            <p:nvPr/>
          </p:nvPicPr>
          <p:blipFill>
            <a:blip r:embed="rId3"/>
            <a:srcRect t="63865"/>
            <a:stretch>
              <a:fillRect/>
            </a:stretch>
          </p:blipFill>
          <p:spPr>
            <a:xfrm>
              <a:off x="0" y="-1"/>
              <a:ext cx="2874422" cy="765163"/>
            </a:xfrm>
            <a:prstGeom prst="rect">
              <a:avLst/>
            </a:prstGeom>
            <a:ln w="12700" cap="flat">
              <a:noFill/>
              <a:miter lim="400000"/>
            </a:ln>
            <a:effectLst/>
          </p:spPr>
        </p:pic>
      </p:grpSp>
      <p:sp>
        <p:nvSpPr>
          <p:cNvPr id="3304" name="Title 1"/>
          <p:cNvSpPr txBox="1"/>
          <p:nvPr/>
        </p:nvSpPr>
        <p:spPr>
          <a:xfrm>
            <a:off x="475468" y="1989069"/>
            <a:ext cx="4209266" cy="1453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nchor="b">
            <a:spAutoFit/>
          </a:bodyPr>
          <a:lstStyle/>
          <a:p>
            <a:pPr defTabSz="514350">
              <a:lnSpc>
                <a:spcPct val="70000"/>
              </a:lnSpc>
              <a:defRPr sz="5500">
                <a:solidFill>
                  <a:srgbClr val="FFFFFF"/>
                </a:solidFill>
                <a:latin typeface="PP Telegraf Medium"/>
                <a:ea typeface="PP Telegraf Medium"/>
                <a:cs typeface="PP Telegraf Medium"/>
                <a:sym typeface="PP Telegraf Medium"/>
              </a:defRPr>
            </a:pPr>
            <a:r>
              <a:rPr lang="en-US" sz="4125" i="1" dirty="0"/>
              <a:t>FMLS Real Estate Outlook</a:t>
            </a:r>
          </a:p>
          <a:p>
            <a:pPr defTabSz="514350">
              <a:lnSpc>
                <a:spcPct val="70000"/>
              </a:lnSpc>
              <a:defRPr sz="5500">
                <a:solidFill>
                  <a:srgbClr val="FFFFFF"/>
                </a:solidFill>
                <a:latin typeface="PP Telegraf Medium"/>
                <a:ea typeface="PP Telegraf Medium"/>
                <a:cs typeface="PP Telegraf Medium"/>
                <a:sym typeface="PP Telegraf Medium"/>
              </a:defRPr>
            </a:pPr>
            <a:r>
              <a:rPr lang="en-US" sz="4125" i="1" dirty="0"/>
              <a:t>2-12-26</a:t>
            </a:r>
          </a:p>
        </p:txBody>
      </p:sp>
      <p:sp>
        <p:nvSpPr>
          <p:cNvPr id="3306" name="Line"/>
          <p:cNvSpPr/>
          <p:nvPr/>
        </p:nvSpPr>
        <p:spPr>
          <a:xfrm>
            <a:off x="545873" y="3695673"/>
            <a:ext cx="3616190" cy="1"/>
          </a:xfrm>
          <a:prstGeom prst="line">
            <a:avLst/>
          </a:prstGeom>
          <a:ln w="38100">
            <a:solidFill>
              <a:srgbClr val="00FDFF"/>
            </a:solidFill>
            <a:miter/>
          </a:ln>
        </p:spPr>
        <p:txBody>
          <a:bodyPr lIns="34289" rIns="34289"/>
          <a:lstStyle/>
          <a:p>
            <a:endParaRPr sz="135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3D56D3-0070-3873-B9E0-4480AAFF1B12}"/>
              </a:ext>
            </a:extLst>
          </p:cNvPr>
          <p:cNvPicPr>
            <a:picLocks noChangeAspect="1"/>
          </p:cNvPicPr>
          <p:nvPr/>
        </p:nvPicPr>
        <p:blipFill>
          <a:blip r:embed="rId2"/>
          <a:stretch>
            <a:fillRect/>
          </a:stretch>
        </p:blipFill>
        <p:spPr>
          <a:xfrm>
            <a:off x="94504" y="682150"/>
            <a:ext cx="8954991" cy="5014795"/>
          </a:xfrm>
          <a:prstGeom prst="rect">
            <a:avLst/>
          </a:prstGeom>
        </p:spPr>
      </p:pic>
    </p:spTree>
    <p:extLst>
      <p:ext uri="{BB962C8B-B14F-4D97-AF65-F5344CB8AC3E}">
        <p14:creationId xmlns:p14="http://schemas.microsoft.com/office/powerpoint/2010/main" val="718071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26A7F5-BDEA-220E-C5B7-09EEFC8B56C5}"/>
              </a:ext>
            </a:extLst>
          </p:cNvPr>
          <p:cNvSpPr>
            <a:spLocks noGrp="1"/>
          </p:cNvSpPr>
          <p:nvPr>
            <p:ph type="body" sz="quarter" idx="12"/>
          </p:nvPr>
        </p:nvSpPr>
        <p:spPr/>
        <p:txBody>
          <a:bodyPr/>
          <a:lstStyle/>
          <a:p>
            <a:r>
              <a:rPr lang="en-US" sz="3200" dirty="0"/>
              <a:t>We continue to see a bifurcated consumer base … from lower-income consumers declining nearly double digits in the third quarter, a trend that’s persisted for nearly two years. In contrast, … traffic growth among higher-income consumers remains strong, increasing by nearly double digits in the quarter.</a:t>
            </a:r>
          </a:p>
          <a:p>
            <a:endParaRPr lang="en-US" dirty="0"/>
          </a:p>
        </p:txBody>
      </p:sp>
      <p:sp>
        <p:nvSpPr>
          <p:cNvPr id="3" name="Text Placeholder 2">
            <a:extLst>
              <a:ext uri="{FF2B5EF4-FFF2-40B4-BE49-F238E27FC236}">
                <a16:creationId xmlns:a16="http://schemas.microsoft.com/office/drawing/2014/main" id="{7FA021CE-C132-4535-E19F-173945E5D151}"/>
              </a:ext>
            </a:extLst>
          </p:cNvPr>
          <p:cNvSpPr>
            <a:spLocks noGrp="1"/>
          </p:cNvSpPr>
          <p:nvPr>
            <p:ph type="body" sz="quarter" idx="11"/>
          </p:nvPr>
        </p:nvSpPr>
        <p:spPr/>
        <p:txBody>
          <a:bodyPr/>
          <a:lstStyle/>
          <a:p>
            <a:r>
              <a:rPr lang="en-US" sz="2400" b="0" dirty="0"/>
              <a:t>Chris </a:t>
            </a:r>
            <a:r>
              <a:rPr lang="en-US" sz="2400" b="0" dirty="0" err="1"/>
              <a:t>Kempczinski</a:t>
            </a:r>
            <a:r>
              <a:rPr lang="en-US" sz="2400" b="0" dirty="0"/>
              <a:t> CEO McDonalds</a:t>
            </a:r>
          </a:p>
        </p:txBody>
      </p:sp>
    </p:spTree>
    <p:extLst>
      <p:ext uri="{BB962C8B-B14F-4D97-AF65-F5344CB8AC3E}">
        <p14:creationId xmlns:p14="http://schemas.microsoft.com/office/powerpoint/2010/main" val="2868976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36" name="Chart 4"/>
          <p:cNvGraphicFramePr/>
          <p:nvPr>
            <p:extLst>
              <p:ext uri="{D42A27DB-BD31-4B8C-83A1-F6EECF244321}">
                <p14:modId xmlns:p14="http://schemas.microsoft.com/office/powerpoint/2010/main" val="3732654702"/>
              </p:ext>
            </p:extLst>
          </p:nvPr>
        </p:nvGraphicFramePr>
        <p:xfrm>
          <a:off x="394011" y="1625018"/>
          <a:ext cx="8749989" cy="4060722"/>
        </p:xfrm>
        <a:graphic>
          <a:graphicData uri="http://schemas.openxmlformats.org/drawingml/2006/chart">
            <c:chart xmlns:c="http://schemas.openxmlformats.org/drawingml/2006/chart" xmlns:r="http://schemas.openxmlformats.org/officeDocument/2006/relationships" r:id="rId3"/>
          </a:graphicData>
        </a:graphic>
      </p:graphicFrame>
      <p:sp>
        <p:nvSpPr>
          <p:cNvPr id="3337" name="TextBox 5"/>
          <p:cNvSpPr txBox="1"/>
          <p:nvPr/>
        </p:nvSpPr>
        <p:spPr>
          <a:xfrm>
            <a:off x="5772976" y="6024704"/>
            <a:ext cx="4836468"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200">
                <a:solidFill>
                  <a:srgbClr val="FFFFFF"/>
                </a:solidFill>
                <a:latin typeface="PP Telegraf Light"/>
                <a:ea typeface="PP Telegraf Light"/>
                <a:cs typeface="PP Telegraf Light"/>
                <a:sym typeface="PP Telegraf Light"/>
              </a:defRPr>
            </a:pPr>
            <a:r>
              <a:rPr kumimoji="0" sz="2000" b="0" i="0" u="none" strike="noStrike" kern="1200" cap="none" spc="0" normalizeH="0" baseline="0" noProof="0" dirty="0">
                <a:ln>
                  <a:noFill/>
                </a:ln>
                <a:solidFill>
                  <a:srgbClr val="FFFFFF"/>
                </a:solidFill>
                <a:effectLst/>
                <a:uLnTx/>
                <a:uFillTx/>
                <a:latin typeface="PP Telegraf Light"/>
                <a:sym typeface="PP Telegraf Light"/>
              </a:rPr>
              <a:t>SERIES: Consumer Price Index</a:t>
            </a:r>
            <a:endParaRPr kumimoji="0" sz="2000" b="0" i="0" u="none" strike="noStrike" kern="1200" cap="none" spc="0" normalizeH="0" baseline="0" noProof="0" dirty="0">
              <a:ln>
                <a:noFill/>
              </a:ln>
              <a:solidFill>
                <a:srgbClr val="FFFFFF"/>
              </a:solidFill>
              <a:effectLst/>
              <a:uLnTx/>
              <a:uFillTx/>
              <a:latin typeface="Calibri Light" panose="020F0302020204030204"/>
              <a:ea typeface="+mn-ea"/>
              <a:cs typeface="+mn-cs"/>
              <a:sym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sz="1200">
                <a:solidFill>
                  <a:srgbClr val="FFFFFF"/>
                </a:solidFill>
                <a:latin typeface="PP Telegraf Light"/>
                <a:ea typeface="PP Telegraf Light"/>
                <a:cs typeface="PP Telegraf Light"/>
                <a:sym typeface="PP Telegraf Light"/>
              </a:defRPr>
            </a:pPr>
            <a:r>
              <a:rPr kumimoji="0" sz="2000" b="0" i="0" u="none" strike="noStrike" kern="1200" cap="none" spc="0" normalizeH="0" baseline="0" noProof="0" dirty="0">
                <a:ln>
                  <a:noFill/>
                </a:ln>
                <a:solidFill>
                  <a:srgbClr val="FFFFFF"/>
                </a:solidFill>
                <a:effectLst/>
                <a:uLnTx/>
                <a:uFillTx/>
                <a:latin typeface="PP Telegraf Light"/>
                <a:sym typeface="PP Telegraf Light"/>
              </a:rPr>
              <a:t>SOURCE: BLS</a:t>
            </a:r>
          </a:p>
        </p:txBody>
      </p:sp>
      <p:sp>
        <p:nvSpPr>
          <p:cNvPr id="3338" name="Title 1"/>
          <p:cNvSpPr txBox="1"/>
          <p:nvPr/>
        </p:nvSpPr>
        <p:spPr>
          <a:xfrm>
            <a:off x="394011" y="361116"/>
            <a:ext cx="8404318" cy="1631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defTabSz="457200">
              <a:defRPr sz="4800">
                <a:solidFill>
                  <a:srgbClr val="FFFFFF"/>
                </a:solidFill>
                <a:latin typeface="PP Telegraf Semibold"/>
                <a:ea typeface="PP Telegraf Semibold"/>
                <a:cs typeface="PP Telegraf Semibold"/>
                <a:sym typeface="PP Telegraf Semibold"/>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sz="3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PP Telegraf Semibold"/>
              </a:rPr>
              <a:t>Inflation</a:t>
            </a:r>
            <a:r>
              <a:rPr kumimoji="0" lang="en-US" sz="3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PP Telegraf Semibold"/>
              </a:rPr>
              <a:t> Remains Above 2% Target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latin typeface="Arial" panose="020B0604020202020204" pitchFamily="34" charset="0"/>
                <a:cs typeface="Arial" panose="020B0604020202020204" pitchFamily="34" charset="0"/>
              </a:rPr>
              <a:t>Muted Tariff Impact</a:t>
            </a:r>
            <a:endParaRPr kumimoji="0" lang="en-US" sz="3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PP Telegraf Semibold"/>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PP Telegraf Semibold"/>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55F56E4F-2AC2-9F25-D6ED-1068383F799D}"/>
                  </a:ext>
                </a:extLst>
              </p14:cNvPr>
              <p14:cNvContentPartPr/>
              <p14:nvPr/>
            </p14:nvContentPartPr>
            <p14:xfrm>
              <a:off x="4404232" y="4060366"/>
              <a:ext cx="360" cy="360"/>
            </p14:xfrm>
          </p:contentPart>
        </mc:Choice>
        <mc:Fallback xmlns="">
          <p:pic>
            <p:nvPicPr>
              <p:cNvPr id="3" name="Ink 2">
                <a:extLst>
                  <a:ext uri="{FF2B5EF4-FFF2-40B4-BE49-F238E27FC236}">
                    <a16:creationId xmlns:a16="http://schemas.microsoft.com/office/drawing/2014/main" id="{55F56E4F-2AC2-9F25-D6ED-1068383F799D}"/>
                  </a:ext>
                </a:extLst>
              </p:cNvPr>
              <p:cNvPicPr/>
              <p:nvPr/>
            </p:nvPicPr>
            <p:blipFill>
              <a:blip r:embed="rId5"/>
              <a:stretch>
                <a:fillRect/>
              </a:stretch>
            </p:blipFill>
            <p:spPr>
              <a:xfrm>
                <a:off x="4395592" y="40517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2226B93-677D-0B02-BEDF-D9895D5C36FD}"/>
                  </a:ext>
                </a:extLst>
              </p14:cNvPr>
              <p14:cNvContentPartPr/>
              <p14:nvPr/>
            </p14:nvContentPartPr>
            <p14:xfrm>
              <a:off x="7167592" y="2722966"/>
              <a:ext cx="2160" cy="360"/>
            </p14:xfrm>
          </p:contentPart>
        </mc:Choice>
        <mc:Fallback xmlns="">
          <p:pic>
            <p:nvPicPr>
              <p:cNvPr id="4" name="Ink 3">
                <a:extLst>
                  <a:ext uri="{FF2B5EF4-FFF2-40B4-BE49-F238E27FC236}">
                    <a16:creationId xmlns:a16="http://schemas.microsoft.com/office/drawing/2014/main" id="{92226B93-677D-0B02-BEDF-D9895D5C36FD}"/>
                  </a:ext>
                </a:extLst>
              </p:cNvPr>
              <p:cNvPicPr/>
              <p:nvPr/>
            </p:nvPicPr>
            <p:blipFill>
              <a:blip r:embed="rId5"/>
              <a:stretch>
                <a:fillRect/>
              </a:stretch>
            </p:blipFill>
            <p:spPr>
              <a:xfrm>
                <a:off x="7158592" y="2714326"/>
                <a:ext cx="19800" cy="18000"/>
              </a:xfrm>
              <a:prstGeom prst="rect">
                <a:avLst/>
              </a:prstGeom>
            </p:spPr>
          </p:pic>
        </mc:Fallback>
      </mc:AlternateContent>
      <p:cxnSp>
        <p:nvCxnSpPr>
          <p:cNvPr id="6" name="Straight Connector 5">
            <a:extLst>
              <a:ext uri="{FF2B5EF4-FFF2-40B4-BE49-F238E27FC236}">
                <a16:creationId xmlns:a16="http://schemas.microsoft.com/office/drawing/2014/main" id="{FBA30DD7-0E25-3AD6-7D7D-0371007C99E9}"/>
              </a:ext>
            </a:extLst>
          </p:cNvPr>
          <p:cNvCxnSpPr>
            <a:cxnSpLocks/>
          </p:cNvCxnSpPr>
          <p:nvPr/>
        </p:nvCxnSpPr>
        <p:spPr>
          <a:xfrm>
            <a:off x="881366" y="3659533"/>
            <a:ext cx="8092328" cy="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961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3B62-7C3E-B2D0-ED85-6950F63A8667}"/>
              </a:ext>
            </a:extLst>
          </p:cNvPr>
          <p:cNvSpPr>
            <a:spLocks noGrp="1"/>
          </p:cNvSpPr>
          <p:nvPr>
            <p:ph type="title"/>
          </p:nvPr>
        </p:nvSpPr>
        <p:spPr/>
        <p:txBody>
          <a:bodyPr/>
          <a:lstStyle/>
          <a:p>
            <a:pPr algn="ctr"/>
            <a:r>
              <a:rPr lang="en-US" sz="3600" b="0" dirty="0"/>
              <a:t>January Job Growth Is Up!</a:t>
            </a:r>
            <a:br>
              <a:rPr lang="en-US" sz="3600" b="0" dirty="0"/>
            </a:br>
            <a:r>
              <a:rPr lang="en-US" sz="3600" b="0" dirty="0"/>
              <a:t>130,000 New Jobs </a:t>
            </a:r>
          </a:p>
        </p:txBody>
      </p:sp>
      <p:sp>
        <p:nvSpPr>
          <p:cNvPr id="3" name="Text Placeholder 2">
            <a:extLst>
              <a:ext uri="{FF2B5EF4-FFF2-40B4-BE49-F238E27FC236}">
                <a16:creationId xmlns:a16="http://schemas.microsoft.com/office/drawing/2014/main" id="{98E8C876-E2AD-B29D-7AB2-C1D6F5EABF89}"/>
              </a:ext>
            </a:extLst>
          </p:cNvPr>
          <p:cNvSpPr>
            <a:spLocks noGrp="1"/>
          </p:cNvSpPr>
          <p:nvPr>
            <p:ph type="body" sz="quarter" idx="12"/>
          </p:nvPr>
        </p:nvSpPr>
        <p:spPr>
          <a:xfrm>
            <a:off x="800100" y="1578300"/>
            <a:ext cx="7543800" cy="231344"/>
          </a:xfrm>
        </p:spPr>
        <p:txBody>
          <a:bodyPr/>
          <a:lstStyle/>
          <a:p>
            <a:r>
              <a:rPr lang="en-US" sz="2000" dirty="0"/>
              <a:t>Number of Jobs Added by Month</a:t>
            </a:r>
          </a:p>
        </p:txBody>
      </p:sp>
      <p:sp>
        <p:nvSpPr>
          <p:cNvPr id="4" name="Text Placeholder 3">
            <a:extLst>
              <a:ext uri="{FF2B5EF4-FFF2-40B4-BE49-F238E27FC236}">
                <a16:creationId xmlns:a16="http://schemas.microsoft.com/office/drawing/2014/main" id="{A880393C-7EEA-EF07-78A2-15C53157C0C9}"/>
              </a:ext>
            </a:extLst>
          </p:cNvPr>
          <p:cNvSpPr>
            <a:spLocks noGrp="1"/>
          </p:cNvSpPr>
          <p:nvPr>
            <p:ph type="body" sz="quarter" idx="17"/>
          </p:nvPr>
        </p:nvSpPr>
        <p:spPr/>
        <p:txBody>
          <a:bodyPr>
            <a:noAutofit/>
          </a:bodyPr>
          <a:lstStyle/>
          <a:p>
            <a:r>
              <a:rPr lang="en-US" sz="2000" dirty="0"/>
              <a:t>Source: BLS</a:t>
            </a:r>
          </a:p>
        </p:txBody>
      </p:sp>
      <p:graphicFrame>
        <p:nvGraphicFramePr>
          <p:cNvPr id="5" name="Chart 4">
            <a:extLst>
              <a:ext uri="{FF2B5EF4-FFF2-40B4-BE49-F238E27FC236}">
                <a16:creationId xmlns:a16="http://schemas.microsoft.com/office/drawing/2014/main" id="{46E779BD-12C6-7AD6-4535-C5C62ACE5D47}"/>
              </a:ext>
            </a:extLst>
          </p:cNvPr>
          <p:cNvGraphicFramePr/>
          <p:nvPr>
            <p:extLst>
              <p:ext uri="{D42A27DB-BD31-4B8C-83A1-F6EECF244321}">
                <p14:modId xmlns:p14="http://schemas.microsoft.com/office/powerpoint/2010/main" val="1416574402"/>
              </p:ext>
            </p:extLst>
          </p:nvPr>
        </p:nvGraphicFramePr>
        <p:xfrm>
          <a:off x="800100" y="2069523"/>
          <a:ext cx="7581098" cy="354561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87E38080-079B-4FED-AAFF-C2B08C94D555}"/>
              </a:ext>
            </a:extLst>
          </p:cNvPr>
          <p:cNvPicPr>
            <a:picLocks noChangeAspect="1"/>
          </p:cNvPicPr>
          <p:nvPr/>
        </p:nvPicPr>
        <p:blipFill>
          <a:blip r:embed="rId4"/>
          <a:stretch>
            <a:fillRect/>
          </a:stretch>
        </p:blipFill>
        <p:spPr>
          <a:xfrm>
            <a:off x="800100" y="5721399"/>
            <a:ext cx="1280787" cy="174880"/>
          </a:xfrm>
          <a:prstGeom prst="rect">
            <a:avLst/>
          </a:prstGeom>
        </p:spPr>
      </p:pic>
    </p:spTree>
    <p:extLst>
      <p:ext uri="{BB962C8B-B14F-4D97-AF65-F5344CB8AC3E}">
        <p14:creationId xmlns:p14="http://schemas.microsoft.com/office/powerpoint/2010/main" val="3363167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7B203-4F47-DA91-F3DF-BA9D613D8201}"/>
              </a:ext>
            </a:extLst>
          </p:cNvPr>
          <p:cNvSpPr>
            <a:spLocks noGrp="1"/>
          </p:cNvSpPr>
          <p:nvPr>
            <p:ph type="title"/>
          </p:nvPr>
        </p:nvSpPr>
        <p:spPr/>
        <p:txBody>
          <a:bodyPr/>
          <a:lstStyle/>
          <a:p>
            <a:pPr algn="ctr"/>
            <a:r>
              <a:rPr lang="en-US" sz="3600" b="0" dirty="0"/>
              <a:t>Unemployment Rate</a:t>
            </a:r>
          </a:p>
        </p:txBody>
      </p:sp>
      <p:sp>
        <p:nvSpPr>
          <p:cNvPr id="3" name="Text Placeholder 2">
            <a:extLst>
              <a:ext uri="{FF2B5EF4-FFF2-40B4-BE49-F238E27FC236}">
                <a16:creationId xmlns:a16="http://schemas.microsoft.com/office/drawing/2014/main" id="{E8A77BC3-2954-C723-57D2-7D43B3A3D3B1}"/>
              </a:ext>
            </a:extLst>
          </p:cNvPr>
          <p:cNvSpPr>
            <a:spLocks noGrp="1"/>
          </p:cNvSpPr>
          <p:nvPr>
            <p:ph type="body" sz="quarter" idx="12"/>
          </p:nvPr>
        </p:nvSpPr>
        <p:spPr/>
        <p:txBody>
          <a:bodyPr/>
          <a:lstStyle/>
          <a:p>
            <a:pPr algn="ctr"/>
            <a:r>
              <a:rPr lang="en-US" sz="2800" dirty="0"/>
              <a:t>Drops to 4.3% in January</a:t>
            </a:r>
          </a:p>
          <a:p>
            <a:endParaRPr lang="en-US" sz="1350" dirty="0"/>
          </a:p>
        </p:txBody>
      </p:sp>
      <p:sp>
        <p:nvSpPr>
          <p:cNvPr id="4" name="Text Placeholder 3">
            <a:extLst>
              <a:ext uri="{FF2B5EF4-FFF2-40B4-BE49-F238E27FC236}">
                <a16:creationId xmlns:a16="http://schemas.microsoft.com/office/drawing/2014/main" id="{13BFB79A-424A-E944-9AEF-16D2B42AEFD4}"/>
              </a:ext>
            </a:extLst>
          </p:cNvPr>
          <p:cNvSpPr>
            <a:spLocks noGrp="1"/>
          </p:cNvSpPr>
          <p:nvPr>
            <p:ph type="body" sz="quarter" idx="17"/>
          </p:nvPr>
        </p:nvSpPr>
        <p:spPr/>
        <p:txBody>
          <a:bodyPr>
            <a:normAutofit/>
          </a:bodyPr>
          <a:lstStyle/>
          <a:p>
            <a:r>
              <a:rPr lang="en-US"/>
              <a:t>Source: BLS</a:t>
            </a:r>
          </a:p>
        </p:txBody>
      </p:sp>
      <p:graphicFrame>
        <p:nvGraphicFramePr>
          <p:cNvPr id="5" name="Chart 4">
            <a:extLst>
              <a:ext uri="{FF2B5EF4-FFF2-40B4-BE49-F238E27FC236}">
                <a16:creationId xmlns:a16="http://schemas.microsoft.com/office/drawing/2014/main" id="{1C9ED1D9-8AB2-68BA-F223-D3E624BB20A5}"/>
              </a:ext>
            </a:extLst>
          </p:cNvPr>
          <p:cNvGraphicFramePr/>
          <p:nvPr>
            <p:extLst>
              <p:ext uri="{D42A27DB-BD31-4B8C-83A1-F6EECF244321}">
                <p14:modId xmlns:p14="http://schemas.microsoft.com/office/powerpoint/2010/main" val="3889256193"/>
              </p:ext>
            </p:extLst>
          </p:nvPr>
        </p:nvGraphicFramePr>
        <p:xfrm>
          <a:off x="580935" y="2085975"/>
          <a:ext cx="7886570" cy="3567156"/>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8FF5DE21-54DD-F2D5-7963-BA25AF69CD8F}"/>
              </a:ext>
            </a:extLst>
          </p:cNvPr>
          <p:cNvPicPr>
            <a:picLocks noChangeAspect="1"/>
          </p:cNvPicPr>
          <p:nvPr/>
        </p:nvPicPr>
        <p:blipFill>
          <a:blip r:embed="rId4"/>
          <a:stretch>
            <a:fillRect/>
          </a:stretch>
        </p:blipFill>
        <p:spPr>
          <a:xfrm>
            <a:off x="800100" y="5721399"/>
            <a:ext cx="1280787" cy="174880"/>
          </a:xfrm>
          <a:prstGeom prst="rect">
            <a:avLst/>
          </a:prstGeom>
        </p:spPr>
      </p:pic>
    </p:spTree>
    <p:extLst>
      <p:ext uri="{BB962C8B-B14F-4D97-AF65-F5344CB8AC3E}">
        <p14:creationId xmlns:p14="http://schemas.microsoft.com/office/powerpoint/2010/main" val="3538321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B2EB706-8A99-DCF6-CD9C-4CB6DE9DB0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6D457A-E9B9-D37E-5461-22B25E7DFAA3}"/>
              </a:ext>
            </a:extLst>
          </p:cNvPr>
          <p:cNvSpPr>
            <a:spLocks noGrp="1"/>
          </p:cNvSpPr>
          <p:nvPr>
            <p:ph type="title"/>
          </p:nvPr>
        </p:nvSpPr>
        <p:spPr>
          <a:xfrm>
            <a:off x="175365" y="414277"/>
            <a:ext cx="8793272" cy="535747"/>
          </a:xfrm>
        </p:spPr>
        <p:txBody>
          <a:bodyPr/>
          <a:lstStyle/>
          <a:p>
            <a:pPr algn="ctr"/>
            <a:r>
              <a:rPr lang="en-US" sz="3600" b="0" dirty="0"/>
              <a:t>“The Spread”: 10 Year Treasury v.</a:t>
            </a:r>
            <a:br>
              <a:rPr lang="en-US" sz="3600" b="0" dirty="0"/>
            </a:br>
            <a:r>
              <a:rPr lang="en-US" sz="3600" b="0" dirty="0"/>
              <a:t> 30 Year Mortgage Rate  </a:t>
            </a:r>
            <a:br>
              <a:rPr lang="en-US" sz="3600" b="0" dirty="0"/>
            </a:br>
            <a:endParaRPr lang="en-US" sz="3600" b="0" dirty="0"/>
          </a:p>
        </p:txBody>
      </p:sp>
      <p:sp>
        <p:nvSpPr>
          <p:cNvPr id="11" name="Text Placeholder 10">
            <a:extLst>
              <a:ext uri="{FF2B5EF4-FFF2-40B4-BE49-F238E27FC236}">
                <a16:creationId xmlns:a16="http://schemas.microsoft.com/office/drawing/2014/main" id="{5F6F083D-C2D4-F497-C9CE-2BA18C9AF19F}"/>
              </a:ext>
            </a:extLst>
          </p:cNvPr>
          <p:cNvSpPr>
            <a:spLocks noGrp="1"/>
          </p:cNvSpPr>
          <p:nvPr>
            <p:ph type="body" sz="quarter" idx="12"/>
          </p:nvPr>
        </p:nvSpPr>
        <p:spPr>
          <a:xfrm>
            <a:off x="1169978" y="4020575"/>
            <a:ext cx="7543800" cy="308459"/>
          </a:xfrm>
        </p:spPr>
        <p:txBody>
          <a:bodyPr/>
          <a:lstStyle/>
          <a:p>
            <a:pPr algn="ctr"/>
            <a:r>
              <a:rPr lang="en-US" sz="2400" dirty="0"/>
              <a:t>10 Year Treasury Bond Yield</a:t>
            </a:r>
          </a:p>
        </p:txBody>
      </p:sp>
      <p:sp>
        <p:nvSpPr>
          <p:cNvPr id="4" name="Text Placeholder 3">
            <a:extLst>
              <a:ext uri="{FF2B5EF4-FFF2-40B4-BE49-F238E27FC236}">
                <a16:creationId xmlns:a16="http://schemas.microsoft.com/office/drawing/2014/main" id="{9D0A9B9A-5D24-B025-CAD5-DAC8430BAFB9}"/>
              </a:ext>
            </a:extLst>
          </p:cNvPr>
          <p:cNvSpPr>
            <a:spLocks noGrp="1"/>
          </p:cNvSpPr>
          <p:nvPr>
            <p:ph type="body" sz="quarter" idx="17"/>
          </p:nvPr>
        </p:nvSpPr>
        <p:spPr/>
        <p:txBody>
          <a:bodyPr>
            <a:noAutofit/>
          </a:bodyPr>
          <a:lstStyle/>
          <a:p>
            <a:r>
              <a:rPr lang="en-US" sz="2000" dirty="0"/>
              <a:t>Source: Freddie Mac, Dept of the Treasury </a:t>
            </a:r>
          </a:p>
        </p:txBody>
      </p:sp>
      <p:graphicFrame>
        <p:nvGraphicFramePr>
          <p:cNvPr id="10" name="Chart 9">
            <a:extLst>
              <a:ext uri="{FF2B5EF4-FFF2-40B4-BE49-F238E27FC236}">
                <a16:creationId xmlns:a16="http://schemas.microsoft.com/office/drawing/2014/main" id="{7492E120-4549-42AC-BEC8-658028AC8536}"/>
              </a:ext>
            </a:extLst>
          </p:cNvPr>
          <p:cNvGraphicFramePr/>
          <p:nvPr>
            <p:extLst>
              <p:ext uri="{D42A27DB-BD31-4B8C-83A1-F6EECF244321}">
                <p14:modId xmlns:p14="http://schemas.microsoft.com/office/powerpoint/2010/main" val="1244757848"/>
              </p:ext>
            </p:extLst>
          </p:nvPr>
        </p:nvGraphicFramePr>
        <p:xfrm>
          <a:off x="430222" y="1966586"/>
          <a:ext cx="7700520" cy="39196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B2A65B8-49DC-E809-87DE-08BA482AC59B}"/>
              </a:ext>
            </a:extLst>
          </p:cNvPr>
          <p:cNvSpPr txBox="1"/>
          <p:nvPr/>
        </p:nvSpPr>
        <p:spPr>
          <a:xfrm>
            <a:off x="5489046" y="2952753"/>
            <a:ext cx="2484976"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a:ea typeface="+mn-ea"/>
                <a:cs typeface="+mn-cs"/>
              </a:rPr>
              <a:t>“risk premium”</a:t>
            </a:r>
            <a:endParaRPr kumimoji="0" lang="en-US" sz="1800" b="0" i="0" u="none" strike="noStrike" kern="1200" cap="none" spc="0" normalizeH="0" baseline="0" noProof="0" dirty="0">
              <a:ln>
                <a:noFill/>
              </a:ln>
              <a:solidFill>
                <a:srgbClr val="111214"/>
              </a:solidFill>
              <a:effectLst/>
              <a:uLnTx/>
              <a:uFillTx/>
              <a:latin typeface="Arial" panose="020B0604020202020204"/>
              <a:ea typeface="+mn-ea"/>
              <a:cs typeface="+mn-cs"/>
            </a:endParaRPr>
          </a:p>
        </p:txBody>
      </p:sp>
      <p:cxnSp>
        <p:nvCxnSpPr>
          <p:cNvPr id="7" name="Straight Arrow Connector 6">
            <a:extLst>
              <a:ext uri="{FF2B5EF4-FFF2-40B4-BE49-F238E27FC236}">
                <a16:creationId xmlns:a16="http://schemas.microsoft.com/office/drawing/2014/main" id="{D06B6112-F526-2383-634D-51D9464E616B}"/>
              </a:ext>
            </a:extLst>
          </p:cNvPr>
          <p:cNvCxnSpPr>
            <a:cxnSpLocks/>
          </p:cNvCxnSpPr>
          <p:nvPr/>
        </p:nvCxnSpPr>
        <p:spPr>
          <a:xfrm>
            <a:off x="5175896" y="2819074"/>
            <a:ext cx="0" cy="790577"/>
          </a:xfrm>
          <a:prstGeom prst="straightConnector1">
            <a:avLst/>
          </a:prstGeom>
          <a:ln w="539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607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B4E5E-470C-FE45-14E0-9E8D664B456B}"/>
              </a:ext>
            </a:extLst>
          </p:cNvPr>
          <p:cNvSpPr>
            <a:spLocks noGrp="1"/>
          </p:cNvSpPr>
          <p:nvPr>
            <p:ph type="title"/>
          </p:nvPr>
        </p:nvSpPr>
        <p:spPr/>
        <p:txBody>
          <a:bodyPr/>
          <a:lstStyle/>
          <a:p>
            <a:pPr algn="ctr"/>
            <a:r>
              <a:rPr lang="en-US" sz="3200" b="0" dirty="0"/>
              <a:t>Mortgage Rates?  Lowest in 3 Years – </a:t>
            </a:r>
            <a:br>
              <a:rPr lang="en-US" sz="3200" b="0" dirty="0"/>
            </a:br>
            <a:r>
              <a:rPr lang="en-US" sz="3200" b="0" dirty="0"/>
              <a:t>Will the Fed Drive Them Lower? </a:t>
            </a:r>
          </a:p>
        </p:txBody>
      </p:sp>
      <p:sp>
        <p:nvSpPr>
          <p:cNvPr id="3" name="Text Placeholder 2">
            <a:extLst>
              <a:ext uri="{FF2B5EF4-FFF2-40B4-BE49-F238E27FC236}">
                <a16:creationId xmlns:a16="http://schemas.microsoft.com/office/drawing/2014/main" id="{E16D6A38-604A-3C32-4A1C-F955C50D4B05}"/>
              </a:ext>
            </a:extLst>
          </p:cNvPr>
          <p:cNvSpPr>
            <a:spLocks noGrp="1"/>
          </p:cNvSpPr>
          <p:nvPr>
            <p:ph type="body" sz="quarter" idx="12"/>
          </p:nvPr>
        </p:nvSpPr>
        <p:spPr>
          <a:xfrm>
            <a:off x="698326" y="1539466"/>
            <a:ext cx="7543800" cy="308459"/>
          </a:xfrm>
        </p:spPr>
        <p:txBody>
          <a:bodyPr/>
          <a:lstStyle/>
          <a:p>
            <a:pPr algn="ctr"/>
            <a:r>
              <a:rPr lang="en-US" sz="2800" dirty="0"/>
              <a:t>30-Year Fixed Mortgage Rate</a:t>
            </a:r>
          </a:p>
        </p:txBody>
      </p:sp>
      <p:sp>
        <p:nvSpPr>
          <p:cNvPr id="4" name="Text Placeholder 3">
            <a:extLst>
              <a:ext uri="{FF2B5EF4-FFF2-40B4-BE49-F238E27FC236}">
                <a16:creationId xmlns:a16="http://schemas.microsoft.com/office/drawing/2014/main" id="{6677E89D-2389-8D57-C90F-2DA889475E52}"/>
              </a:ext>
            </a:extLst>
          </p:cNvPr>
          <p:cNvSpPr>
            <a:spLocks noGrp="1"/>
          </p:cNvSpPr>
          <p:nvPr>
            <p:ph type="body" sz="quarter" idx="17"/>
          </p:nvPr>
        </p:nvSpPr>
        <p:spPr/>
        <p:txBody>
          <a:bodyPr>
            <a:noAutofit/>
          </a:bodyPr>
          <a:lstStyle/>
          <a:p>
            <a:r>
              <a:rPr lang="en-US" sz="2000" dirty="0"/>
              <a:t>Source: Freddie Mac</a:t>
            </a:r>
          </a:p>
        </p:txBody>
      </p:sp>
      <p:graphicFrame>
        <p:nvGraphicFramePr>
          <p:cNvPr id="7" name="Chart 6">
            <a:extLst>
              <a:ext uri="{FF2B5EF4-FFF2-40B4-BE49-F238E27FC236}">
                <a16:creationId xmlns:a16="http://schemas.microsoft.com/office/drawing/2014/main" id="{7515FAF5-AA53-51BE-0F00-5336FDC62A28}"/>
              </a:ext>
            </a:extLst>
          </p:cNvPr>
          <p:cNvGraphicFramePr/>
          <p:nvPr>
            <p:extLst>
              <p:ext uri="{D42A27DB-BD31-4B8C-83A1-F6EECF244321}">
                <p14:modId xmlns:p14="http://schemas.microsoft.com/office/powerpoint/2010/main" val="571816209"/>
              </p:ext>
            </p:extLst>
          </p:nvPr>
        </p:nvGraphicFramePr>
        <p:xfrm>
          <a:off x="810846" y="1847925"/>
          <a:ext cx="7736681" cy="3764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0754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D1BC9-8486-57D8-0AF7-CFE3ABAAD43B}"/>
            </a:ext>
          </a:extLst>
        </p:cNvPr>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80528455-5CF0-2A52-AB6A-B2207139E5E0}"/>
              </a:ext>
            </a:extLst>
          </p:cNvPr>
          <p:cNvGraphicFramePr/>
          <p:nvPr/>
        </p:nvGraphicFramePr>
        <p:xfrm>
          <a:off x="751116" y="1896571"/>
          <a:ext cx="7690430" cy="36469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D810D1CF-A887-FCE2-CA61-B142CA8F58A9}"/>
              </a:ext>
            </a:extLst>
          </p:cNvPr>
          <p:cNvSpPr>
            <a:spLocks noGrp="1"/>
          </p:cNvSpPr>
          <p:nvPr>
            <p:ph type="body" sz="quarter" idx="17"/>
          </p:nvPr>
        </p:nvSpPr>
        <p:spPr>
          <a:xfrm>
            <a:off x="810846" y="6463430"/>
            <a:ext cx="7533054" cy="503421"/>
          </a:xfrm>
        </p:spPr>
        <p:txBody>
          <a:bodyPr>
            <a:normAutofit fontScale="77500" lnSpcReduction="20000"/>
          </a:bodyPr>
          <a:lstStyle/>
          <a:p>
            <a:r>
              <a:rPr lang="en-US" sz="2900" dirty="0"/>
              <a:t>Sources: Freddie Mac, Fannie Mae, MBA, Wells Fargo</a:t>
            </a:r>
          </a:p>
          <a:p>
            <a:endParaRPr lang="en-US" dirty="0"/>
          </a:p>
        </p:txBody>
      </p:sp>
      <p:sp>
        <p:nvSpPr>
          <p:cNvPr id="11" name="Title 1">
            <a:extLst>
              <a:ext uri="{FF2B5EF4-FFF2-40B4-BE49-F238E27FC236}">
                <a16:creationId xmlns:a16="http://schemas.microsoft.com/office/drawing/2014/main" id="{C01F116D-7977-3FA7-8ABF-A57055BFAFBA}"/>
              </a:ext>
            </a:extLst>
          </p:cNvPr>
          <p:cNvSpPr>
            <a:spLocks noGrp="1"/>
          </p:cNvSpPr>
          <p:nvPr>
            <p:ph type="title"/>
          </p:nvPr>
        </p:nvSpPr>
        <p:spPr>
          <a:xfrm>
            <a:off x="897746" y="476195"/>
            <a:ext cx="7543800" cy="401810"/>
          </a:xfrm>
        </p:spPr>
        <p:txBody>
          <a:bodyPr/>
          <a:lstStyle/>
          <a:p>
            <a:pPr algn="ctr"/>
            <a:r>
              <a:rPr lang="en-US" sz="3200" b="0" dirty="0"/>
              <a:t>Modest Rate Decline Expected in 2026</a:t>
            </a:r>
          </a:p>
        </p:txBody>
      </p:sp>
      <p:sp>
        <p:nvSpPr>
          <p:cNvPr id="12" name="Text Placeholder 2">
            <a:extLst>
              <a:ext uri="{FF2B5EF4-FFF2-40B4-BE49-F238E27FC236}">
                <a16:creationId xmlns:a16="http://schemas.microsoft.com/office/drawing/2014/main" id="{890D36BD-3D49-1DE2-9B46-DF4B927CEA3B}"/>
              </a:ext>
            </a:extLst>
          </p:cNvPr>
          <p:cNvSpPr>
            <a:spLocks noGrp="1"/>
          </p:cNvSpPr>
          <p:nvPr>
            <p:ph type="body" sz="quarter" idx="12"/>
          </p:nvPr>
        </p:nvSpPr>
        <p:spPr>
          <a:xfrm>
            <a:off x="800100" y="1198777"/>
            <a:ext cx="7543800" cy="231344"/>
          </a:xfrm>
        </p:spPr>
        <p:txBody>
          <a:bodyPr/>
          <a:lstStyle/>
          <a:p>
            <a:pPr algn="ctr"/>
            <a:r>
              <a:rPr lang="en-US" sz="2000" dirty="0"/>
              <a:t>30-Year Fixed Rate &amp; Projections, as of 1/7/2026</a:t>
            </a:r>
          </a:p>
          <a:p>
            <a:endParaRPr lang="en-US" dirty="0"/>
          </a:p>
        </p:txBody>
      </p:sp>
    </p:spTree>
    <p:extLst>
      <p:ext uri="{BB962C8B-B14F-4D97-AF65-F5344CB8AC3E}">
        <p14:creationId xmlns:p14="http://schemas.microsoft.com/office/powerpoint/2010/main" val="896283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F299A-31DD-9B56-AEEF-3EB57E2106AE}"/>
            </a:ext>
          </a:extLst>
        </p:cNvPr>
        <p:cNvGrpSpPr/>
        <p:nvPr/>
      </p:nvGrpSpPr>
      <p:grpSpPr>
        <a:xfrm>
          <a:off x="0" y="0"/>
          <a:ext cx="0" cy="0"/>
          <a:chOff x="0" y="0"/>
          <a:chExt cx="0" cy="0"/>
        </a:xfrm>
      </p:grpSpPr>
      <p:graphicFrame>
        <p:nvGraphicFramePr>
          <p:cNvPr id="3318" name="Chart 6">
            <a:extLst>
              <a:ext uri="{FF2B5EF4-FFF2-40B4-BE49-F238E27FC236}">
                <a16:creationId xmlns:a16="http://schemas.microsoft.com/office/drawing/2014/main" id="{F0ED8D16-C9BD-78DD-814A-9AE953C4CC71}"/>
              </a:ext>
            </a:extLst>
          </p:cNvPr>
          <p:cNvGraphicFramePr/>
          <p:nvPr>
            <p:extLst>
              <p:ext uri="{D42A27DB-BD31-4B8C-83A1-F6EECF244321}">
                <p14:modId xmlns:p14="http://schemas.microsoft.com/office/powerpoint/2010/main" val="1574942279"/>
              </p:ext>
            </p:extLst>
          </p:nvPr>
        </p:nvGraphicFramePr>
        <p:xfrm>
          <a:off x="162615" y="1166231"/>
          <a:ext cx="8136842" cy="4849814"/>
        </p:xfrm>
        <a:graphic>
          <a:graphicData uri="http://schemas.openxmlformats.org/drawingml/2006/chart">
            <c:chart xmlns:c="http://schemas.openxmlformats.org/drawingml/2006/chart" xmlns:r="http://schemas.openxmlformats.org/officeDocument/2006/relationships" r:id="rId3"/>
          </a:graphicData>
        </a:graphic>
      </p:graphicFrame>
      <p:sp>
        <p:nvSpPr>
          <p:cNvPr id="3319" name="TextBox 9">
            <a:extLst>
              <a:ext uri="{FF2B5EF4-FFF2-40B4-BE49-F238E27FC236}">
                <a16:creationId xmlns:a16="http://schemas.microsoft.com/office/drawing/2014/main" id="{19915E11-BC67-8D2C-D657-2B2C3386AFDA}"/>
              </a:ext>
            </a:extLst>
          </p:cNvPr>
          <p:cNvSpPr txBox="1"/>
          <p:nvPr/>
        </p:nvSpPr>
        <p:spPr>
          <a:xfrm>
            <a:off x="4572000" y="6289198"/>
            <a:ext cx="4991711"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defTabSz="457189">
              <a:defRPr sz="1200">
                <a:solidFill>
                  <a:srgbClr val="FFFFFF"/>
                </a:solidFill>
                <a:latin typeface="PP Telegraf Light"/>
                <a:ea typeface="PP Telegraf Light"/>
                <a:cs typeface="PP Telegraf Light"/>
                <a:sym typeface="PP Telegraf Light"/>
              </a:defRPr>
            </a:lvl1p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sz="2000" b="0" i="0" u="none" strike="noStrike" kern="1200" cap="none" spc="0" normalizeH="0" baseline="0" noProof="0" dirty="0">
                <a:ln>
                  <a:noFill/>
                </a:ln>
                <a:solidFill>
                  <a:srgbClr val="FFFFFF"/>
                </a:solidFill>
                <a:effectLst/>
                <a:uLnTx/>
                <a:uFillTx/>
                <a:latin typeface="PP Telegraf Light"/>
                <a:sym typeface="PP Telegraf Light"/>
              </a:rPr>
              <a:t>Source: US. Bureau of Economic Analysis</a:t>
            </a:r>
            <a:endParaRPr kumimoji="0" lang="en-US" sz="2000" b="0" i="0" u="none" strike="noStrike" kern="1200" cap="none" spc="0" normalizeH="0" baseline="0" noProof="0" dirty="0">
              <a:ln>
                <a:noFill/>
              </a:ln>
              <a:solidFill>
                <a:srgbClr val="FFFFFF"/>
              </a:solidFill>
              <a:effectLst/>
              <a:uLnTx/>
              <a:uFillTx/>
              <a:latin typeface="PP Telegraf Light"/>
              <a:sym typeface="PP Telegraf Light"/>
            </a:endParaRPr>
          </a:p>
        </p:txBody>
      </p:sp>
      <p:sp>
        <p:nvSpPr>
          <p:cNvPr id="3320" name="Title 1">
            <a:extLst>
              <a:ext uri="{FF2B5EF4-FFF2-40B4-BE49-F238E27FC236}">
                <a16:creationId xmlns:a16="http://schemas.microsoft.com/office/drawing/2014/main" id="{19BA9CE6-AE9B-68C0-0BB5-EAAD4F463E56}"/>
              </a:ext>
            </a:extLst>
          </p:cNvPr>
          <p:cNvSpPr txBox="1"/>
          <p:nvPr/>
        </p:nvSpPr>
        <p:spPr>
          <a:xfrm>
            <a:off x="720089" y="518789"/>
            <a:ext cx="7703821"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defTabSz="457200">
              <a:defRPr sz="4800">
                <a:solidFill>
                  <a:srgbClr val="FFFFFF"/>
                </a:solidFill>
                <a:latin typeface="PP Telegraf Semibold"/>
                <a:ea typeface="PP Telegraf Semibold"/>
                <a:cs typeface="PP Telegraf Semibold"/>
                <a:sym typeface="PP Telegraf Semibold"/>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PP Telegraf Semibold"/>
              </a:rPr>
              <a:t>2026 Forecast: 2.0 – 2.4% Growth</a:t>
            </a:r>
          </a:p>
        </p:txBody>
      </p:sp>
    </p:spTree>
    <p:extLst>
      <p:ext uri="{BB962C8B-B14F-4D97-AF65-F5344CB8AC3E}">
        <p14:creationId xmlns:p14="http://schemas.microsoft.com/office/powerpoint/2010/main" val="3830554994"/>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FE1B0-073E-3C7C-3B92-99D99957605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BF76F31-7D97-3250-341F-1267671D73EB}"/>
              </a:ext>
            </a:extLst>
          </p:cNvPr>
          <p:cNvSpPr>
            <a:spLocks noGrp="1"/>
          </p:cNvSpPr>
          <p:nvPr>
            <p:ph type="body" sz="quarter" idx="12"/>
          </p:nvPr>
        </p:nvSpPr>
        <p:spPr>
          <a:xfrm>
            <a:off x="1505907" y="1737087"/>
            <a:ext cx="6946901" cy="3611527"/>
          </a:xfrm>
        </p:spPr>
        <p:txBody>
          <a:bodyPr>
            <a:normAutofit fontScale="92500" lnSpcReduction="10000"/>
          </a:bodyPr>
          <a:lstStyle/>
          <a:p>
            <a:r>
              <a:rPr lang="en-US" sz="3600" dirty="0"/>
              <a:t>In the past there has been a strong correlation between falling consumer sentiment and recessions. Since the pandemic this correlation has broken. Will the wind chill across the economy begin to thaw? Or will history repeat itself? </a:t>
            </a:r>
          </a:p>
        </p:txBody>
      </p:sp>
    </p:spTree>
    <p:extLst>
      <p:ext uri="{BB962C8B-B14F-4D97-AF65-F5344CB8AC3E}">
        <p14:creationId xmlns:p14="http://schemas.microsoft.com/office/powerpoint/2010/main" val="3052137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65AC9-696A-5CCC-A81B-C04D4A99E5B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6D60649-3853-B4EF-FF51-6181248C893C}"/>
              </a:ext>
            </a:extLst>
          </p:cNvPr>
          <p:cNvSpPr>
            <a:spLocks noGrp="1"/>
          </p:cNvSpPr>
          <p:nvPr>
            <p:ph type="body" sz="quarter" idx="12"/>
          </p:nvPr>
        </p:nvSpPr>
        <p:spPr/>
        <p:txBody>
          <a:bodyPr>
            <a:normAutofit/>
          </a:bodyPr>
          <a:lstStyle/>
          <a:p>
            <a:pPr algn="ctr"/>
            <a:r>
              <a:rPr lang="en-US" sz="4400" dirty="0"/>
              <a:t>The Economy</a:t>
            </a:r>
          </a:p>
        </p:txBody>
      </p:sp>
    </p:spTree>
    <p:extLst>
      <p:ext uri="{BB962C8B-B14F-4D97-AF65-F5344CB8AC3E}">
        <p14:creationId xmlns:p14="http://schemas.microsoft.com/office/powerpoint/2010/main" val="4289377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A8312-0E78-7725-6200-5CDB6B37658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183842B-25FA-3A1C-502F-579598CC0509}"/>
              </a:ext>
            </a:extLst>
          </p:cNvPr>
          <p:cNvSpPr>
            <a:spLocks noGrp="1"/>
          </p:cNvSpPr>
          <p:nvPr>
            <p:ph type="body" sz="quarter" idx="12"/>
          </p:nvPr>
        </p:nvSpPr>
        <p:spPr/>
        <p:txBody>
          <a:bodyPr>
            <a:normAutofit/>
          </a:bodyPr>
          <a:lstStyle/>
          <a:p>
            <a:pPr algn="ctr"/>
            <a:r>
              <a:rPr lang="en-US" sz="4000" dirty="0"/>
              <a:t>National Housing Market</a:t>
            </a:r>
          </a:p>
          <a:p>
            <a:pPr algn="ctr"/>
            <a:r>
              <a:rPr lang="en-US" sz="4000" dirty="0"/>
              <a:t>Overview </a:t>
            </a:r>
          </a:p>
          <a:p>
            <a:pPr algn="ctr"/>
            <a:endParaRPr lang="en-US" sz="4000" dirty="0"/>
          </a:p>
          <a:p>
            <a:pPr algn="ctr"/>
            <a:r>
              <a:rPr lang="en-US" sz="2800" dirty="0"/>
              <a:t>(</a:t>
            </a:r>
            <a:r>
              <a:rPr lang="en-US" sz="3200" dirty="0"/>
              <a:t>But wait – isn’t my area unique?) </a:t>
            </a:r>
          </a:p>
        </p:txBody>
      </p:sp>
    </p:spTree>
    <p:extLst>
      <p:ext uri="{BB962C8B-B14F-4D97-AF65-F5344CB8AC3E}">
        <p14:creationId xmlns:p14="http://schemas.microsoft.com/office/powerpoint/2010/main" val="2459606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917027-AD98-93AC-EA66-121417683C0D}"/>
              </a:ext>
            </a:extLst>
          </p:cNvPr>
          <p:cNvPicPr>
            <a:picLocks noChangeAspect="1"/>
          </p:cNvPicPr>
          <p:nvPr/>
        </p:nvPicPr>
        <p:blipFill>
          <a:blip r:embed="rId3"/>
          <a:stretch>
            <a:fillRect/>
          </a:stretch>
        </p:blipFill>
        <p:spPr>
          <a:xfrm>
            <a:off x="2203553" y="0"/>
            <a:ext cx="4354551" cy="6532088"/>
          </a:xfrm>
          <a:prstGeom prst="rect">
            <a:avLst/>
          </a:prstGeom>
        </p:spPr>
      </p:pic>
    </p:spTree>
    <p:extLst>
      <p:ext uri="{BB962C8B-B14F-4D97-AF65-F5344CB8AC3E}">
        <p14:creationId xmlns:p14="http://schemas.microsoft.com/office/powerpoint/2010/main" val="917647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BF843-04E8-5A50-8B61-3BDA8D2AC5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C61A9C-D655-964B-75FE-9F5C646B175B}"/>
              </a:ext>
            </a:extLst>
          </p:cNvPr>
          <p:cNvSpPr>
            <a:spLocks noGrp="1"/>
          </p:cNvSpPr>
          <p:nvPr>
            <p:ph type="title"/>
          </p:nvPr>
        </p:nvSpPr>
        <p:spPr>
          <a:xfrm>
            <a:off x="937808" y="331992"/>
            <a:ext cx="7543800" cy="535747"/>
          </a:xfrm>
        </p:spPr>
        <p:txBody>
          <a:bodyPr/>
          <a:lstStyle/>
          <a:p>
            <a:pPr algn="ctr"/>
            <a:r>
              <a:rPr lang="en-US" sz="3600" b="0" dirty="0"/>
              <a:t>U.S. Existing Home Sales</a:t>
            </a:r>
            <a:br>
              <a:rPr lang="en-US" sz="3600" b="0" dirty="0"/>
            </a:br>
            <a:r>
              <a:rPr lang="en-US" sz="3600" b="0" dirty="0"/>
              <a:t>Forecast 14% Increase in 2026</a:t>
            </a:r>
            <a:br>
              <a:rPr lang="en-US" sz="3600" b="0" dirty="0"/>
            </a:br>
            <a:endParaRPr lang="en-US" sz="3600" b="0" dirty="0"/>
          </a:p>
        </p:txBody>
      </p:sp>
      <p:sp>
        <p:nvSpPr>
          <p:cNvPr id="3" name="Text Placeholder 2">
            <a:extLst>
              <a:ext uri="{FF2B5EF4-FFF2-40B4-BE49-F238E27FC236}">
                <a16:creationId xmlns:a16="http://schemas.microsoft.com/office/drawing/2014/main" id="{AEF332B4-08A4-836D-C1D9-C26C2B1CD311}"/>
              </a:ext>
            </a:extLst>
          </p:cNvPr>
          <p:cNvSpPr>
            <a:spLocks noGrp="1"/>
          </p:cNvSpPr>
          <p:nvPr>
            <p:ph type="body" sz="quarter" idx="12"/>
          </p:nvPr>
        </p:nvSpPr>
        <p:spPr>
          <a:xfrm>
            <a:off x="937808" y="1673563"/>
            <a:ext cx="7543800" cy="308459"/>
          </a:xfrm>
          <a:noFill/>
        </p:spPr>
        <p:txBody>
          <a:bodyPr/>
          <a:lstStyle/>
          <a:p>
            <a:pPr algn="ctr"/>
            <a:r>
              <a:rPr lang="en-US" sz="2000" dirty="0"/>
              <a:t>In Millions, 2019–2026 </a:t>
            </a:r>
          </a:p>
          <a:p>
            <a:endParaRPr lang="en-US" dirty="0"/>
          </a:p>
        </p:txBody>
      </p:sp>
      <p:graphicFrame>
        <p:nvGraphicFramePr>
          <p:cNvPr id="5" name="Chart 4">
            <a:extLst>
              <a:ext uri="{FF2B5EF4-FFF2-40B4-BE49-F238E27FC236}">
                <a16:creationId xmlns:a16="http://schemas.microsoft.com/office/drawing/2014/main" id="{211B693D-78E3-8EF4-4A06-31F0C1557669}"/>
              </a:ext>
            </a:extLst>
          </p:cNvPr>
          <p:cNvGraphicFramePr/>
          <p:nvPr>
            <p:extLst>
              <p:ext uri="{D42A27DB-BD31-4B8C-83A1-F6EECF244321}">
                <p14:modId xmlns:p14="http://schemas.microsoft.com/office/powerpoint/2010/main" val="969758066"/>
              </p:ext>
            </p:extLst>
          </p:nvPr>
        </p:nvGraphicFramePr>
        <p:xfrm>
          <a:off x="532590" y="2200276"/>
          <a:ext cx="7949018" cy="316742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5D173639-6D6B-F9FF-940C-952B7A51034C}"/>
              </a:ext>
            </a:extLst>
          </p:cNvPr>
          <p:cNvSpPr>
            <a:spLocks noGrp="1"/>
          </p:cNvSpPr>
          <p:nvPr>
            <p:ph type="body" sz="quarter" idx="17"/>
          </p:nvPr>
        </p:nvSpPr>
        <p:spPr>
          <a:xfrm>
            <a:off x="1186627" y="6526008"/>
            <a:ext cx="7533054" cy="191889"/>
          </a:xfrm>
        </p:spPr>
        <p:txBody>
          <a:bodyPr>
            <a:noAutofit/>
          </a:bodyPr>
          <a:lstStyle/>
          <a:p>
            <a:r>
              <a:rPr lang="en-US" sz="2000" dirty="0"/>
              <a:t>Source: NAR </a:t>
            </a:r>
          </a:p>
        </p:txBody>
      </p:sp>
      <p:sp>
        <p:nvSpPr>
          <p:cNvPr id="7" name="TextBox 6">
            <a:extLst>
              <a:ext uri="{FF2B5EF4-FFF2-40B4-BE49-F238E27FC236}">
                <a16:creationId xmlns:a16="http://schemas.microsoft.com/office/drawing/2014/main" id="{857EAA81-2F86-1AE9-6F21-87C909437C5A}"/>
              </a:ext>
            </a:extLst>
          </p:cNvPr>
          <p:cNvSpPr txBox="1"/>
          <p:nvPr/>
        </p:nvSpPr>
        <p:spPr>
          <a:xfrm>
            <a:off x="388061" y="5486272"/>
            <a:ext cx="237566" cy="253916"/>
          </a:xfrm>
          <a:prstGeom prst="rect">
            <a:avLst/>
          </a:prstGeom>
          <a:noFill/>
        </p:spPr>
        <p:txBody>
          <a:bodyPr wrap="non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2198873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F357B-003B-01F4-E212-EACCAC6F8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C37B3B-3201-B49D-A3B0-B052A92950EB}"/>
              </a:ext>
            </a:extLst>
          </p:cNvPr>
          <p:cNvSpPr>
            <a:spLocks noGrp="1"/>
          </p:cNvSpPr>
          <p:nvPr>
            <p:ph type="title"/>
          </p:nvPr>
        </p:nvSpPr>
        <p:spPr>
          <a:xfrm>
            <a:off x="0" y="414277"/>
            <a:ext cx="9144000" cy="535747"/>
          </a:xfrm>
        </p:spPr>
        <p:txBody>
          <a:bodyPr/>
          <a:lstStyle/>
          <a:p>
            <a:pPr algn="ctr"/>
            <a:r>
              <a:rPr lang="en-US" sz="3600" b="0" dirty="0"/>
              <a:t>US Median Sales Price</a:t>
            </a:r>
            <a:br>
              <a:rPr lang="en-US" sz="3600" b="0" dirty="0"/>
            </a:br>
            <a:r>
              <a:rPr lang="en-US" sz="3600" b="0" dirty="0"/>
              <a:t>Forecast 4% Increase in 2026</a:t>
            </a:r>
          </a:p>
        </p:txBody>
      </p:sp>
      <p:sp>
        <p:nvSpPr>
          <p:cNvPr id="3" name="Text Placeholder 2">
            <a:extLst>
              <a:ext uri="{FF2B5EF4-FFF2-40B4-BE49-F238E27FC236}">
                <a16:creationId xmlns:a16="http://schemas.microsoft.com/office/drawing/2014/main" id="{E9EEBF3E-9DC2-0628-8D75-0AA428AF9661}"/>
              </a:ext>
            </a:extLst>
          </p:cNvPr>
          <p:cNvSpPr>
            <a:spLocks noGrp="1"/>
          </p:cNvSpPr>
          <p:nvPr>
            <p:ph type="body" sz="quarter" idx="12"/>
          </p:nvPr>
        </p:nvSpPr>
        <p:spPr>
          <a:xfrm>
            <a:off x="800100" y="1574942"/>
            <a:ext cx="7543800" cy="348391"/>
          </a:xfrm>
        </p:spPr>
        <p:txBody>
          <a:bodyPr/>
          <a:lstStyle/>
          <a:p>
            <a:pPr algn="ctr"/>
            <a:r>
              <a:rPr lang="en-US" sz="2000" dirty="0"/>
              <a:t>2019-2026 </a:t>
            </a:r>
          </a:p>
        </p:txBody>
      </p:sp>
      <p:sp>
        <p:nvSpPr>
          <p:cNvPr id="4" name="Text Placeholder 3">
            <a:extLst>
              <a:ext uri="{FF2B5EF4-FFF2-40B4-BE49-F238E27FC236}">
                <a16:creationId xmlns:a16="http://schemas.microsoft.com/office/drawing/2014/main" id="{640F12D2-8824-ACE2-6FCF-4FC1F5C7A84C}"/>
              </a:ext>
            </a:extLst>
          </p:cNvPr>
          <p:cNvSpPr>
            <a:spLocks noGrp="1"/>
          </p:cNvSpPr>
          <p:nvPr>
            <p:ph type="body" sz="quarter" idx="17"/>
          </p:nvPr>
        </p:nvSpPr>
        <p:spPr/>
        <p:txBody>
          <a:bodyPr>
            <a:noAutofit/>
          </a:bodyPr>
          <a:lstStyle/>
          <a:p>
            <a:r>
              <a:rPr lang="en-US" sz="2000" dirty="0"/>
              <a:t>Source: NAR</a:t>
            </a:r>
          </a:p>
        </p:txBody>
      </p:sp>
      <p:graphicFrame>
        <p:nvGraphicFramePr>
          <p:cNvPr id="5" name="Chart 4">
            <a:extLst>
              <a:ext uri="{FF2B5EF4-FFF2-40B4-BE49-F238E27FC236}">
                <a16:creationId xmlns:a16="http://schemas.microsoft.com/office/drawing/2014/main" id="{AD971B8F-769C-B5B9-8D76-BD5C839E7C73}"/>
              </a:ext>
            </a:extLst>
          </p:cNvPr>
          <p:cNvGraphicFramePr/>
          <p:nvPr>
            <p:extLst>
              <p:ext uri="{D42A27DB-BD31-4B8C-83A1-F6EECF244321}">
                <p14:modId xmlns:p14="http://schemas.microsoft.com/office/powerpoint/2010/main" val="2969486759"/>
              </p:ext>
            </p:extLst>
          </p:nvPr>
        </p:nvGraphicFramePr>
        <p:xfrm>
          <a:off x="478338" y="1923333"/>
          <a:ext cx="7715250" cy="3686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0537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DE265-4AB6-3EF5-AE80-A6EDA2139E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DF325C-6AE7-C4E4-A10E-2ABDB9EC39A5}"/>
              </a:ext>
            </a:extLst>
          </p:cNvPr>
          <p:cNvSpPr>
            <a:spLocks noGrp="1"/>
          </p:cNvSpPr>
          <p:nvPr>
            <p:ph type="title"/>
          </p:nvPr>
        </p:nvSpPr>
        <p:spPr>
          <a:xfrm>
            <a:off x="884103" y="697452"/>
            <a:ext cx="7543800" cy="535747"/>
          </a:xfrm>
        </p:spPr>
        <p:txBody>
          <a:bodyPr/>
          <a:lstStyle/>
          <a:p>
            <a:pPr algn="ctr"/>
            <a:r>
              <a:rPr lang="en-US" sz="3600" b="0" dirty="0"/>
              <a:t>Wage Growth &gt; Home Prices in 2026</a:t>
            </a:r>
          </a:p>
        </p:txBody>
      </p:sp>
      <p:sp>
        <p:nvSpPr>
          <p:cNvPr id="3" name="Text Placeholder 2">
            <a:extLst>
              <a:ext uri="{FF2B5EF4-FFF2-40B4-BE49-F238E27FC236}">
                <a16:creationId xmlns:a16="http://schemas.microsoft.com/office/drawing/2014/main" id="{071797A8-8A58-63FB-4073-71DA91E0FDEC}"/>
              </a:ext>
            </a:extLst>
          </p:cNvPr>
          <p:cNvSpPr>
            <a:spLocks noGrp="1"/>
          </p:cNvSpPr>
          <p:nvPr>
            <p:ph type="body" sz="quarter" idx="12"/>
          </p:nvPr>
        </p:nvSpPr>
        <p:spPr>
          <a:xfrm>
            <a:off x="800100" y="1233199"/>
            <a:ext cx="7543800" cy="602607"/>
          </a:xfrm>
        </p:spPr>
        <p:txBody>
          <a:bodyPr/>
          <a:lstStyle/>
          <a:p>
            <a:pPr algn="ctr"/>
            <a:r>
              <a:rPr lang="en-US" sz="2000" dirty="0"/>
              <a:t>Year-Over-Year Change in Median Home Sales Price vs Wages</a:t>
            </a:r>
          </a:p>
        </p:txBody>
      </p:sp>
      <p:sp>
        <p:nvSpPr>
          <p:cNvPr id="4" name="Text Placeholder 3">
            <a:extLst>
              <a:ext uri="{FF2B5EF4-FFF2-40B4-BE49-F238E27FC236}">
                <a16:creationId xmlns:a16="http://schemas.microsoft.com/office/drawing/2014/main" id="{E0AA678A-851B-79F6-AF2C-72B699A44DFC}"/>
              </a:ext>
            </a:extLst>
          </p:cNvPr>
          <p:cNvSpPr>
            <a:spLocks noGrp="1"/>
          </p:cNvSpPr>
          <p:nvPr>
            <p:ph type="body" sz="quarter" idx="17"/>
          </p:nvPr>
        </p:nvSpPr>
        <p:spPr/>
        <p:txBody>
          <a:bodyPr>
            <a:noAutofit/>
          </a:bodyPr>
          <a:lstStyle/>
          <a:p>
            <a:r>
              <a:rPr lang="en-US" sz="2000"/>
              <a:t>Source: Redfin</a:t>
            </a:r>
          </a:p>
        </p:txBody>
      </p:sp>
      <p:graphicFrame>
        <p:nvGraphicFramePr>
          <p:cNvPr id="7" name="Chart 6">
            <a:extLst>
              <a:ext uri="{FF2B5EF4-FFF2-40B4-BE49-F238E27FC236}">
                <a16:creationId xmlns:a16="http://schemas.microsoft.com/office/drawing/2014/main" id="{88C112F2-0E24-5EBD-BBEB-5054B838ED9E}"/>
              </a:ext>
            </a:extLst>
          </p:cNvPr>
          <p:cNvGraphicFramePr/>
          <p:nvPr>
            <p:extLst>
              <p:ext uri="{D42A27DB-BD31-4B8C-83A1-F6EECF244321}">
                <p14:modId xmlns:p14="http://schemas.microsoft.com/office/powerpoint/2010/main" val="2577657662"/>
              </p:ext>
            </p:extLst>
          </p:nvPr>
        </p:nvGraphicFramePr>
        <p:xfrm>
          <a:off x="702325" y="2013541"/>
          <a:ext cx="7725578" cy="36112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7347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9A065-D17D-A199-1943-2FC23DCDC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20A2F-61E6-DD4A-5E06-2EC94CD00B6C}"/>
              </a:ext>
            </a:extLst>
          </p:cNvPr>
          <p:cNvSpPr>
            <a:spLocks noGrp="1"/>
          </p:cNvSpPr>
          <p:nvPr>
            <p:ph type="title"/>
          </p:nvPr>
        </p:nvSpPr>
        <p:spPr>
          <a:xfrm>
            <a:off x="0" y="779887"/>
            <a:ext cx="9144000" cy="535747"/>
          </a:xfrm>
        </p:spPr>
        <p:txBody>
          <a:bodyPr/>
          <a:lstStyle/>
          <a:p>
            <a:pPr algn="ctr"/>
            <a:r>
              <a:rPr lang="en-US" sz="3600" b="0" dirty="0"/>
              <a:t>FMLS: Closed Sales</a:t>
            </a:r>
            <a:br>
              <a:rPr lang="en-US" sz="3600" dirty="0"/>
            </a:br>
            <a:r>
              <a:rPr lang="en-US" sz="3600" b="0" dirty="0"/>
              <a:t> </a:t>
            </a:r>
          </a:p>
        </p:txBody>
      </p:sp>
      <p:sp>
        <p:nvSpPr>
          <p:cNvPr id="4" name="Text Placeholder 3">
            <a:extLst>
              <a:ext uri="{FF2B5EF4-FFF2-40B4-BE49-F238E27FC236}">
                <a16:creationId xmlns:a16="http://schemas.microsoft.com/office/drawing/2014/main" id="{F7323B79-BD5C-C552-8469-47B538561EB4}"/>
              </a:ext>
            </a:extLst>
          </p:cNvPr>
          <p:cNvSpPr>
            <a:spLocks noGrp="1"/>
          </p:cNvSpPr>
          <p:nvPr>
            <p:ph type="body" sz="quarter" idx="17"/>
          </p:nvPr>
        </p:nvSpPr>
        <p:spPr/>
        <p:txBody>
          <a:bodyPr>
            <a:noAutofit/>
          </a:bodyPr>
          <a:lstStyle/>
          <a:p>
            <a:r>
              <a:rPr lang="en-US" sz="1600" dirty="0"/>
              <a:t>Source: FMLS; SF Detached</a:t>
            </a:r>
          </a:p>
        </p:txBody>
      </p:sp>
      <p:graphicFrame>
        <p:nvGraphicFramePr>
          <p:cNvPr id="5" name="Chart 4">
            <a:extLst>
              <a:ext uri="{FF2B5EF4-FFF2-40B4-BE49-F238E27FC236}">
                <a16:creationId xmlns:a16="http://schemas.microsoft.com/office/drawing/2014/main" id="{EE3B3FD4-606A-904E-049E-046D7033CE31}"/>
              </a:ext>
            </a:extLst>
          </p:cNvPr>
          <p:cNvGraphicFramePr/>
          <p:nvPr>
            <p:extLst>
              <p:ext uri="{D42A27DB-BD31-4B8C-83A1-F6EECF244321}">
                <p14:modId xmlns:p14="http://schemas.microsoft.com/office/powerpoint/2010/main" val="740621271"/>
              </p:ext>
            </p:extLst>
          </p:nvPr>
        </p:nvGraphicFramePr>
        <p:xfrm>
          <a:off x="478338" y="1766171"/>
          <a:ext cx="7715250" cy="3843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020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32A1C-BED3-4FF0-EDCF-A7DD863C38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A81F02-67A0-F517-48B4-407BB881D89B}"/>
              </a:ext>
            </a:extLst>
          </p:cNvPr>
          <p:cNvSpPr>
            <a:spLocks noGrp="1"/>
          </p:cNvSpPr>
          <p:nvPr>
            <p:ph type="title"/>
          </p:nvPr>
        </p:nvSpPr>
        <p:spPr>
          <a:xfrm>
            <a:off x="0" y="512014"/>
            <a:ext cx="9144000" cy="535747"/>
          </a:xfrm>
        </p:spPr>
        <p:txBody>
          <a:bodyPr/>
          <a:lstStyle/>
          <a:p>
            <a:pPr algn="ctr"/>
            <a:r>
              <a:rPr lang="en-US" sz="3600" b="0" dirty="0"/>
              <a:t>FMLS: Average Sales Price</a:t>
            </a:r>
            <a:br>
              <a:rPr lang="en-US" sz="3600" dirty="0"/>
            </a:br>
            <a:r>
              <a:rPr lang="en-US" sz="3600" b="0" dirty="0"/>
              <a:t> </a:t>
            </a:r>
          </a:p>
        </p:txBody>
      </p:sp>
      <p:sp>
        <p:nvSpPr>
          <p:cNvPr id="4" name="Text Placeholder 3">
            <a:extLst>
              <a:ext uri="{FF2B5EF4-FFF2-40B4-BE49-F238E27FC236}">
                <a16:creationId xmlns:a16="http://schemas.microsoft.com/office/drawing/2014/main" id="{76AC45CC-7AD8-F748-F875-8A49A73AD173}"/>
              </a:ext>
            </a:extLst>
          </p:cNvPr>
          <p:cNvSpPr>
            <a:spLocks noGrp="1"/>
          </p:cNvSpPr>
          <p:nvPr>
            <p:ph type="body" sz="quarter" idx="17"/>
          </p:nvPr>
        </p:nvSpPr>
        <p:spPr/>
        <p:txBody>
          <a:bodyPr>
            <a:noAutofit/>
          </a:bodyPr>
          <a:lstStyle/>
          <a:p>
            <a:r>
              <a:rPr lang="en-US" sz="1600" dirty="0"/>
              <a:t>Source: FMLS; SF Detached</a:t>
            </a:r>
          </a:p>
        </p:txBody>
      </p:sp>
      <p:graphicFrame>
        <p:nvGraphicFramePr>
          <p:cNvPr id="5" name="Chart 4">
            <a:extLst>
              <a:ext uri="{FF2B5EF4-FFF2-40B4-BE49-F238E27FC236}">
                <a16:creationId xmlns:a16="http://schemas.microsoft.com/office/drawing/2014/main" id="{B0A709A3-7079-5080-ED90-626E25139E30}"/>
              </a:ext>
            </a:extLst>
          </p:cNvPr>
          <p:cNvGraphicFramePr/>
          <p:nvPr>
            <p:extLst>
              <p:ext uri="{D42A27DB-BD31-4B8C-83A1-F6EECF244321}">
                <p14:modId xmlns:p14="http://schemas.microsoft.com/office/powerpoint/2010/main" val="1119710106"/>
              </p:ext>
            </p:extLst>
          </p:nvPr>
        </p:nvGraphicFramePr>
        <p:xfrm>
          <a:off x="478338" y="1766171"/>
          <a:ext cx="7715250" cy="3843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7527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978CD-9CF7-7434-4078-944D5F06EE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CD06C-9274-FAA8-4A0D-D6953281F764}"/>
              </a:ext>
            </a:extLst>
          </p:cNvPr>
          <p:cNvSpPr>
            <a:spLocks noGrp="1"/>
          </p:cNvSpPr>
          <p:nvPr>
            <p:ph type="title"/>
          </p:nvPr>
        </p:nvSpPr>
        <p:spPr>
          <a:xfrm>
            <a:off x="0" y="414277"/>
            <a:ext cx="9144000" cy="535747"/>
          </a:xfrm>
        </p:spPr>
        <p:txBody>
          <a:bodyPr/>
          <a:lstStyle/>
          <a:p>
            <a:pPr algn="ctr"/>
            <a:r>
              <a:rPr lang="en-US" sz="3600" b="0" dirty="0"/>
              <a:t>FMLS: Active Inventory</a:t>
            </a:r>
          </a:p>
        </p:txBody>
      </p:sp>
      <p:sp>
        <p:nvSpPr>
          <p:cNvPr id="4" name="Text Placeholder 3">
            <a:extLst>
              <a:ext uri="{FF2B5EF4-FFF2-40B4-BE49-F238E27FC236}">
                <a16:creationId xmlns:a16="http://schemas.microsoft.com/office/drawing/2014/main" id="{7E4EBC10-8711-EF02-CF4D-EBC74A9C9D29}"/>
              </a:ext>
            </a:extLst>
          </p:cNvPr>
          <p:cNvSpPr>
            <a:spLocks noGrp="1"/>
          </p:cNvSpPr>
          <p:nvPr>
            <p:ph type="body" sz="quarter" idx="17"/>
          </p:nvPr>
        </p:nvSpPr>
        <p:spPr/>
        <p:txBody>
          <a:bodyPr>
            <a:noAutofit/>
          </a:bodyPr>
          <a:lstStyle/>
          <a:p>
            <a:r>
              <a:rPr lang="en-US" sz="1600" dirty="0"/>
              <a:t>Source: FMLS; SF Detached</a:t>
            </a:r>
          </a:p>
        </p:txBody>
      </p:sp>
      <p:graphicFrame>
        <p:nvGraphicFramePr>
          <p:cNvPr id="5" name="Chart 4">
            <a:extLst>
              <a:ext uri="{FF2B5EF4-FFF2-40B4-BE49-F238E27FC236}">
                <a16:creationId xmlns:a16="http://schemas.microsoft.com/office/drawing/2014/main" id="{40AF647E-5EB1-5AF9-113E-307268B069A6}"/>
              </a:ext>
            </a:extLst>
          </p:cNvPr>
          <p:cNvGraphicFramePr/>
          <p:nvPr>
            <p:extLst>
              <p:ext uri="{D42A27DB-BD31-4B8C-83A1-F6EECF244321}">
                <p14:modId xmlns:p14="http://schemas.microsoft.com/office/powerpoint/2010/main" val="2352130257"/>
              </p:ext>
            </p:extLst>
          </p:nvPr>
        </p:nvGraphicFramePr>
        <p:xfrm>
          <a:off x="478338" y="1766171"/>
          <a:ext cx="7715250" cy="3843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093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9C2D8-818D-5F14-5BCE-E80329C331E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9A29AC0-CD74-4C2F-8E8B-5C250754E4DF}"/>
              </a:ext>
            </a:extLst>
          </p:cNvPr>
          <p:cNvSpPr>
            <a:spLocks noGrp="1"/>
          </p:cNvSpPr>
          <p:nvPr>
            <p:ph type="body" sz="quarter" idx="12"/>
          </p:nvPr>
        </p:nvSpPr>
        <p:spPr/>
        <p:txBody>
          <a:bodyPr>
            <a:normAutofit/>
          </a:bodyPr>
          <a:lstStyle/>
          <a:p>
            <a:pPr algn="ctr"/>
            <a:r>
              <a:rPr lang="en-US" sz="4000" dirty="0"/>
              <a:t>January 2026</a:t>
            </a:r>
          </a:p>
        </p:txBody>
      </p:sp>
    </p:spTree>
    <p:extLst>
      <p:ext uri="{BB962C8B-B14F-4D97-AF65-F5344CB8AC3E}">
        <p14:creationId xmlns:p14="http://schemas.microsoft.com/office/powerpoint/2010/main" val="4245783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292E9-028E-2088-1379-DFE856524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1A781-6509-3236-A34E-80E0249EA50E}"/>
              </a:ext>
            </a:extLst>
          </p:cNvPr>
          <p:cNvSpPr>
            <a:spLocks noGrp="1"/>
          </p:cNvSpPr>
          <p:nvPr>
            <p:ph type="title"/>
          </p:nvPr>
        </p:nvSpPr>
        <p:spPr>
          <a:xfrm>
            <a:off x="0" y="414277"/>
            <a:ext cx="9144000" cy="535747"/>
          </a:xfrm>
        </p:spPr>
        <p:txBody>
          <a:bodyPr/>
          <a:lstStyle/>
          <a:p>
            <a:pPr algn="ctr"/>
            <a:r>
              <a:rPr lang="en-US" sz="3600" b="0" dirty="0"/>
              <a:t>Greater Atlanta: Closed Sales  </a:t>
            </a:r>
          </a:p>
        </p:txBody>
      </p:sp>
      <p:sp>
        <p:nvSpPr>
          <p:cNvPr id="3" name="Text Placeholder 2">
            <a:extLst>
              <a:ext uri="{FF2B5EF4-FFF2-40B4-BE49-F238E27FC236}">
                <a16:creationId xmlns:a16="http://schemas.microsoft.com/office/drawing/2014/main" id="{7EF2764D-3288-D2EA-3937-6BD2E9E84AF5}"/>
              </a:ext>
            </a:extLst>
          </p:cNvPr>
          <p:cNvSpPr>
            <a:spLocks noGrp="1"/>
          </p:cNvSpPr>
          <p:nvPr>
            <p:ph type="body" sz="quarter" idx="12"/>
          </p:nvPr>
        </p:nvSpPr>
        <p:spPr>
          <a:xfrm>
            <a:off x="1075459" y="1092102"/>
            <a:ext cx="7543800" cy="308459"/>
          </a:xfrm>
        </p:spPr>
        <p:txBody>
          <a:bodyPr/>
          <a:lstStyle/>
          <a:p>
            <a:pPr algn="ctr"/>
            <a:r>
              <a:rPr lang="en-US" sz="3200" dirty="0"/>
              <a:t>January -11.3% YOY</a:t>
            </a:r>
          </a:p>
        </p:txBody>
      </p:sp>
      <p:sp>
        <p:nvSpPr>
          <p:cNvPr id="4" name="Text Placeholder 3">
            <a:extLst>
              <a:ext uri="{FF2B5EF4-FFF2-40B4-BE49-F238E27FC236}">
                <a16:creationId xmlns:a16="http://schemas.microsoft.com/office/drawing/2014/main" id="{B754450D-D1ED-0496-4A29-4608044AFFC4}"/>
              </a:ext>
            </a:extLst>
          </p:cNvPr>
          <p:cNvSpPr>
            <a:spLocks noGrp="1"/>
          </p:cNvSpPr>
          <p:nvPr>
            <p:ph type="body" sz="quarter" idx="17"/>
          </p:nvPr>
        </p:nvSpPr>
        <p:spPr/>
        <p:txBody>
          <a:bodyPr>
            <a:noAutofit/>
          </a:bodyPr>
          <a:lstStyle/>
          <a:p>
            <a:r>
              <a:rPr lang="en-US" sz="1600" dirty="0"/>
              <a:t>Source: FMLS; SF Detached</a:t>
            </a:r>
          </a:p>
        </p:txBody>
      </p:sp>
      <p:graphicFrame>
        <p:nvGraphicFramePr>
          <p:cNvPr id="5" name="Chart 4">
            <a:extLst>
              <a:ext uri="{FF2B5EF4-FFF2-40B4-BE49-F238E27FC236}">
                <a16:creationId xmlns:a16="http://schemas.microsoft.com/office/drawing/2014/main" id="{B1169901-7BD5-7952-9970-CA2AB9068A39}"/>
              </a:ext>
            </a:extLst>
          </p:cNvPr>
          <p:cNvGraphicFramePr/>
          <p:nvPr>
            <p:extLst>
              <p:ext uri="{D42A27DB-BD31-4B8C-83A1-F6EECF244321}">
                <p14:modId xmlns:p14="http://schemas.microsoft.com/office/powerpoint/2010/main" val="2484206141"/>
              </p:ext>
            </p:extLst>
          </p:nvPr>
        </p:nvGraphicFramePr>
        <p:xfrm>
          <a:off x="478338" y="1766171"/>
          <a:ext cx="7715250" cy="3843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81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35AB2-A535-FC41-6CE9-2AD393B2B094}"/>
              </a:ext>
            </a:extLst>
          </p:cNvPr>
          <p:cNvSpPr>
            <a:spLocks noGrp="1"/>
          </p:cNvSpPr>
          <p:nvPr>
            <p:ph type="title"/>
          </p:nvPr>
        </p:nvSpPr>
        <p:spPr/>
        <p:txBody>
          <a:bodyPr/>
          <a:lstStyle/>
          <a:p>
            <a:pPr algn="ctr"/>
            <a:r>
              <a:rPr lang="en-US" sz="3600" b="0" dirty="0"/>
              <a:t>The “Wind Chill” Economy </a:t>
            </a:r>
            <a:br>
              <a:rPr lang="en-US" sz="3600" b="0" dirty="0"/>
            </a:br>
            <a:r>
              <a:rPr lang="en-US" sz="3600" b="0" dirty="0"/>
              <a:t>Feels Worse Than It Is</a:t>
            </a:r>
          </a:p>
        </p:txBody>
      </p:sp>
      <p:sp>
        <p:nvSpPr>
          <p:cNvPr id="5" name="Text Placeholder 4">
            <a:extLst>
              <a:ext uri="{FF2B5EF4-FFF2-40B4-BE49-F238E27FC236}">
                <a16:creationId xmlns:a16="http://schemas.microsoft.com/office/drawing/2014/main" id="{7C792864-A2D0-5F4B-A033-3E2314CC43E6}"/>
              </a:ext>
            </a:extLst>
          </p:cNvPr>
          <p:cNvSpPr>
            <a:spLocks noGrp="1"/>
          </p:cNvSpPr>
          <p:nvPr>
            <p:ph type="body" sz="quarter" idx="17"/>
          </p:nvPr>
        </p:nvSpPr>
        <p:spPr/>
        <p:txBody>
          <a:bodyPr/>
          <a:lstStyle/>
          <a:p>
            <a:endParaRPr lang="en-US"/>
          </a:p>
        </p:txBody>
      </p:sp>
      <p:sp>
        <p:nvSpPr>
          <p:cNvPr id="6" name="TextBox 5">
            <a:extLst>
              <a:ext uri="{FF2B5EF4-FFF2-40B4-BE49-F238E27FC236}">
                <a16:creationId xmlns:a16="http://schemas.microsoft.com/office/drawing/2014/main" id="{48E3E085-BCF4-4FB7-7362-B886C988C1B7}"/>
              </a:ext>
            </a:extLst>
          </p:cNvPr>
          <p:cNvSpPr txBox="1"/>
          <p:nvPr/>
        </p:nvSpPr>
        <p:spPr>
          <a:xfrm>
            <a:off x="800099" y="2733185"/>
            <a:ext cx="7091297" cy="206210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a:ea typeface="+mn-ea"/>
                <a:cs typeface="+mn-cs"/>
                <a:hlinkClick r:id="rId2"/>
              </a:rPr>
              <a:t>https://youtube.com/shorts/mDLscPRPQv4?si=oxbfHF1d7JQ5OQhH</a:t>
            </a:r>
            <a:endParaRPr kumimoji="0" lang="en-US" sz="3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80224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4BFD6-9360-92CF-62F8-88BC13EF55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719798-1EAF-46DE-2382-0FB7819A6301}"/>
              </a:ext>
            </a:extLst>
          </p:cNvPr>
          <p:cNvSpPr>
            <a:spLocks noGrp="1"/>
          </p:cNvSpPr>
          <p:nvPr>
            <p:ph type="title"/>
          </p:nvPr>
        </p:nvSpPr>
        <p:spPr/>
        <p:txBody>
          <a:bodyPr/>
          <a:lstStyle/>
          <a:p>
            <a:pPr algn="ctr"/>
            <a:r>
              <a:rPr lang="en-US" sz="3600" b="0" dirty="0"/>
              <a:t>Greater Atlanta Homes for Sale</a:t>
            </a:r>
            <a:br>
              <a:rPr lang="en-US" sz="3600" b="0" dirty="0"/>
            </a:br>
            <a:r>
              <a:rPr lang="en-US" sz="3200" b="0" dirty="0"/>
              <a:t>Approaching Pre-Pandemic Levels</a:t>
            </a:r>
            <a:br>
              <a:rPr lang="en-US" sz="3600" b="0" dirty="0"/>
            </a:br>
            <a:endParaRPr lang="en-US" sz="3600" b="0" dirty="0"/>
          </a:p>
        </p:txBody>
      </p:sp>
      <p:sp>
        <p:nvSpPr>
          <p:cNvPr id="3" name="Text Placeholder 2">
            <a:extLst>
              <a:ext uri="{FF2B5EF4-FFF2-40B4-BE49-F238E27FC236}">
                <a16:creationId xmlns:a16="http://schemas.microsoft.com/office/drawing/2014/main" id="{3F87F8FE-5B5E-5081-5A30-FD917A126F9D}"/>
              </a:ext>
            </a:extLst>
          </p:cNvPr>
          <p:cNvSpPr>
            <a:spLocks noGrp="1"/>
          </p:cNvSpPr>
          <p:nvPr>
            <p:ph type="body" sz="quarter" idx="12"/>
          </p:nvPr>
        </p:nvSpPr>
        <p:spPr>
          <a:xfrm>
            <a:off x="800100" y="1490714"/>
            <a:ext cx="7543800" cy="308459"/>
          </a:xfrm>
        </p:spPr>
        <p:txBody>
          <a:bodyPr/>
          <a:lstStyle/>
          <a:p>
            <a:pPr algn="ctr"/>
            <a:r>
              <a:rPr lang="en-US" sz="3200" dirty="0"/>
              <a:t>January + 6.7% YOY</a:t>
            </a:r>
          </a:p>
        </p:txBody>
      </p:sp>
      <p:sp>
        <p:nvSpPr>
          <p:cNvPr id="4" name="Text Placeholder 3">
            <a:extLst>
              <a:ext uri="{FF2B5EF4-FFF2-40B4-BE49-F238E27FC236}">
                <a16:creationId xmlns:a16="http://schemas.microsoft.com/office/drawing/2014/main" id="{03CAC229-CD21-1384-8DBC-A9F13B283F20}"/>
              </a:ext>
            </a:extLst>
          </p:cNvPr>
          <p:cNvSpPr>
            <a:spLocks noGrp="1"/>
          </p:cNvSpPr>
          <p:nvPr>
            <p:ph type="body" sz="quarter" idx="17"/>
          </p:nvPr>
        </p:nvSpPr>
        <p:spPr>
          <a:xfrm>
            <a:off x="410013" y="6457976"/>
            <a:ext cx="7533054" cy="255852"/>
          </a:xfrm>
        </p:spPr>
        <p:txBody>
          <a:bodyPr>
            <a:noAutofit/>
          </a:bodyPr>
          <a:lstStyle/>
          <a:p>
            <a:r>
              <a:rPr lang="en-US" sz="2000" dirty="0"/>
              <a:t>Source: FMLS; SF Detached</a:t>
            </a:r>
          </a:p>
        </p:txBody>
      </p:sp>
      <p:graphicFrame>
        <p:nvGraphicFramePr>
          <p:cNvPr id="5" name="Chart 4">
            <a:extLst>
              <a:ext uri="{FF2B5EF4-FFF2-40B4-BE49-F238E27FC236}">
                <a16:creationId xmlns:a16="http://schemas.microsoft.com/office/drawing/2014/main" id="{EFE05ABB-0C54-091A-241E-381D00A7F685}"/>
              </a:ext>
            </a:extLst>
          </p:cNvPr>
          <p:cNvGraphicFramePr/>
          <p:nvPr>
            <p:extLst>
              <p:ext uri="{D42A27DB-BD31-4B8C-83A1-F6EECF244321}">
                <p14:modId xmlns:p14="http://schemas.microsoft.com/office/powerpoint/2010/main" val="626156555"/>
              </p:ext>
            </p:extLst>
          </p:nvPr>
        </p:nvGraphicFramePr>
        <p:xfrm>
          <a:off x="725157" y="2110464"/>
          <a:ext cx="7533054" cy="3652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7345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AB282-D853-7BFA-3B43-0C3AA8372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50A24-170B-1833-C52C-1CC8CA812CA7}"/>
              </a:ext>
            </a:extLst>
          </p:cNvPr>
          <p:cNvSpPr>
            <a:spLocks noGrp="1"/>
          </p:cNvSpPr>
          <p:nvPr>
            <p:ph type="title"/>
          </p:nvPr>
        </p:nvSpPr>
        <p:spPr/>
        <p:txBody>
          <a:bodyPr/>
          <a:lstStyle/>
          <a:p>
            <a:pPr algn="ctr"/>
            <a:r>
              <a:rPr lang="en-US" sz="3600" b="0" dirty="0"/>
              <a:t>Greater Atlanta New Listings</a:t>
            </a:r>
            <a:br>
              <a:rPr lang="en-US" sz="3600" b="0" dirty="0"/>
            </a:br>
            <a:r>
              <a:rPr lang="en-US" sz="2800" b="0" dirty="0"/>
              <a:t>Slowing As Selles Adjust Expectations </a:t>
            </a:r>
            <a:br>
              <a:rPr lang="en-US" sz="3600" b="0" dirty="0"/>
            </a:br>
            <a:endParaRPr lang="en-US" sz="3600" b="0" dirty="0"/>
          </a:p>
        </p:txBody>
      </p:sp>
      <p:sp>
        <p:nvSpPr>
          <p:cNvPr id="3" name="Text Placeholder 2">
            <a:extLst>
              <a:ext uri="{FF2B5EF4-FFF2-40B4-BE49-F238E27FC236}">
                <a16:creationId xmlns:a16="http://schemas.microsoft.com/office/drawing/2014/main" id="{118175E7-02EB-A5AA-AB0F-B8670B160164}"/>
              </a:ext>
            </a:extLst>
          </p:cNvPr>
          <p:cNvSpPr>
            <a:spLocks noGrp="1"/>
          </p:cNvSpPr>
          <p:nvPr>
            <p:ph type="body" sz="quarter" idx="12"/>
          </p:nvPr>
        </p:nvSpPr>
        <p:spPr>
          <a:xfrm>
            <a:off x="800100" y="1454545"/>
            <a:ext cx="7543800" cy="308459"/>
          </a:xfrm>
        </p:spPr>
        <p:txBody>
          <a:bodyPr/>
          <a:lstStyle/>
          <a:p>
            <a:pPr algn="ctr"/>
            <a:r>
              <a:rPr lang="en-US" sz="2800" dirty="0"/>
              <a:t>January +1.6% YOY </a:t>
            </a:r>
          </a:p>
        </p:txBody>
      </p:sp>
      <p:sp>
        <p:nvSpPr>
          <p:cNvPr id="4" name="Text Placeholder 3">
            <a:extLst>
              <a:ext uri="{FF2B5EF4-FFF2-40B4-BE49-F238E27FC236}">
                <a16:creationId xmlns:a16="http://schemas.microsoft.com/office/drawing/2014/main" id="{4BD14F5E-8548-875E-F052-E81A378CD4EB}"/>
              </a:ext>
            </a:extLst>
          </p:cNvPr>
          <p:cNvSpPr>
            <a:spLocks noGrp="1"/>
          </p:cNvSpPr>
          <p:nvPr>
            <p:ph type="body" sz="quarter" idx="17"/>
          </p:nvPr>
        </p:nvSpPr>
        <p:spPr>
          <a:xfrm>
            <a:off x="410013" y="6457976"/>
            <a:ext cx="7533054" cy="255852"/>
          </a:xfrm>
        </p:spPr>
        <p:txBody>
          <a:bodyPr>
            <a:noAutofit/>
          </a:bodyPr>
          <a:lstStyle/>
          <a:p>
            <a:r>
              <a:rPr lang="en-US" sz="2000" dirty="0"/>
              <a:t>Source: FMLS; SF Detached</a:t>
            </a:r>
          </a:p>
        </p:txBody>
      </p:sp>
      <p:graphicFrame>
        <p:nvGraphicFramePr>
          <p:cNvPr id="5" name="Chart 4">
            <a:extLst>
              <a:ext uri="{FF2B5EF4-FFF2-40B4-BE49-F238E27FC236}">
                <a16:creationId xmlns:a16="http://schemas.microsoft.com/office/drawing/2014/main" id="{F4E65FFA-72D3-ED62-AC80-0CE09FF1ECB8}"/>
              </a:ext>
            </a:extLst>
          </p:cNvPr>
          <p:cNvGraphicFramePr/>
          <p:nvPr>
            <p:extLst>
              <p:ext uri="{D42A27DB-BD31-4B8C-83A1-F6EECF244321}">
                <p14:modId xmlns:p14="http://schemas.microsoft.com/office/powerpoint/2010/main" val="2034588064"/>
              </p:ext>
            </p:extLst>
          </p:nvPr>
        </p:nvGraphicFramePr>
        <p:xfrm>
          <a:off x="725157" y="2110464"/>
          <a:ext cx="7533054" cy="3652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9786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33CB8-454D-0A42-FA4F-B27C135E16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740DB-BC53-1568-D099-A9E8E69DDF7B}"/>
              </a:ext>
            </a:extLst>
          </p:cNvPr>
          <p:cNvSpPr>
            <a:spLocks noGrp="1"/>
          </p:cNvSpPr>
          <p:nvPr>
            <p:ph type="title"/>
          </p:nvPr>
        </p:nvSpPr>
        <p:spPr/>
        <p:txBody>
          <a:bodyPr/>
          <a:lstStyle/>
          <a:p>
            <a:pPr algn="ctr"/>
            <a:r>
              <a:rPr lang="en-US" sz="3600" b="0" dirty="0"/>
              <a:t>Greater Atlanta Days on Market</a:t>
            </a:r>
            <a:br>
              <a:rPr lang="en-US" sz="3600" b="0" dirty="0"/>
            </a:br>
            <a:endParaRPr lang="en-US" sz="3600" b="0" dirty="0"/>
          </a:p>
        </p:txBody>
      </p:sp>
      <p:sp>
        <p:nvSpPr>
          <p:cNvPr id="3" name="Text Placeholder 2">
            <a:extLst>
              <a:ext uri="{FF2B5EF4-FFF2-40B4-BE49-F238E27FC236}">
                <a16:creationId xmlns:a16="http://schemas.microsoft.com/office/drawing/2014/main" id="{63B5DC66-195C-0E44-7B01-1A79776B1E1D}"/>
              </a:ext>
            </a:extLst>
          </p:cNvPr>
          <p:cNvSpPr>
            <a:spLocks noGrp="1"/>
          </p:cNvSpPr>
          <p:nvPr>
            <p:ph type="body" sz="quarter" idx="12"/>
          </p:nvPr>
        </p:nvSpPr>
        <p:spPr>
          <a:xfrm>
            <a:off x="887782" y="950024"/>
            <a:ext cx="7543800" cy="308459"/>
          </a:xfrm>
        </p:spPr>
        <p:txBody>
          <a:bodyPr/>
          <a:lstStyle/>
          <a:p>
            <a:pPr algn="ctr"/>
            <a:r>
              <a:rPr lang="en-US" sz="2800" dirty="0"/>
              <a:t>Homes Are Taking Longer to Sell </a:t>
            </a:r>
          </a:p>
          <a:p>
            <a:pPr algn="ctr"/>
            <a:r>
              <a:rPr lang="en-US" sz="2800" dirty="0"/>
              <a:t>January 2019 - 2026 </a:t>
            </a:r>
          </a:p>
        </p:txBody>
      </p:sp>
      <p:sp>
        <p:nvSpPr>
          <p:cNvPr id="4" name="Text Placeholder 3">
            <a:extLst>
              <a:ext uri="{FF2B5EF4-FFF2-40B4-BE49-F238E27FC236}">
                <a16:creationId xmlns:a16="http://schemas.microsoft.com/office/drawing/2014/main" id="{7694CD3B-7E69-463C-6F71-7B6508AF0C4A}"/>
              </a:ext>
            </a:extLst>
          </p:cNvPr>
          <p:cNvSpPr>
            <a:spLocks noGrp="1"/>
          </p:cNvSpPr>
          <p:nvPr>
            <p:ph type="body" sz="quarter" idx="17"/>
          </p:nvPr>
        </p:nvSpPr>
        <p:spPr>
          <a:xfrm>
            <a:off x="410013" y="6457976"/>
            <a:ext cx="7533054" cy="255852"/>
          </a:xfrm>
        </p:spPr>
        <p:txBody>
          <a:bodyPr>
            <a:noAutofit/>
          </a:bodyPr>
          <a:lstStyle/>
          <a:p>
            <a:r>
              <a:rPr lang="en-US" sz="2000" dirty="0"/>
              <a:t>Source: FMLS; SF Detached</a:t>
            </a:r>
          </a:p>
        </p:txBody>
      </p:sp>
      <p:graphicFrame>
        <p:nvGraphicFramePr>
          <p:cNvPr id="5" name="Chart 4">
            <a:extLst>
              <a:ext uri="{FF2B5EF4-FFF2-40B4-BE49-F238E27FC236}">
                <a16:creationId xmlns:a16="http://schemas.microsoft.com/office/drawing/2014/main" id="{81F9A188-E75F-EF74-1826-5627752F24C0}"/>
              </a:ext>
            </a:extLst>
          </p:cNvPr>
          <p:cNvGraphicFramePr/>
          <p:nvPr>
            <p:extLst>
              <p:ext uri="{D42A27DB-BD31-4B8C-83A1-F6EECF244321}">
                <p14:modId xmlns:p14="http://schemas.microsoft.com/office/powerpoint/2010/main" val="858623402"/>
              </p:ext>
            </p:extLst>
          </p:nvPr>
        </p:nvGraphicFramePr>
        <p:xfrm>
          <a:off x="887782" y="1565314"/>
          <a:ext cx="7533054" cy="40713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147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E2B98-D1AB-FB78-B498-F5F802292B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86BA8E-026C-B9EC-C826-4358EBEC0EA3}"/>
              </a:ext>
            </a:extLst>
          </p:cNvPr>
          <p:cNvSpPr>
            <a:spLocks noGrp="1"/>
          </p:cNvSpPr>
          <p:nvPr>
            <p:ph type="title"/>
          </p:nvPr>
        </p:nvSpPr>
        <p:spPr>
          <a:xfrm>
            <a:off x="0" y="414277"/>
            <a:ext cx="9144000" cy="535747"/>
          </a:xfrm>
        </p:spPr>
        <p:txBody>
          <a:bodyPr/>
          <a:lstStyle/>
          <a:p>
            <a:pPr algn="ctr"/>
            <a:r>
              <a:rPr lang="en-US" sz="3600" b="0" dirty="0"/>
              <a:t>Greater Atlanta Months of Supply</a:t>
            </a:r>
            <a:br>
              <a:rPr lang="en-US" sz="3600" b="0" dirty="0"/>
            </a:br>
            <a:r>
              <a:rPr lang="en-US" sz="3200" b="0" dirty="0"/>
              <a:t>Approaching “Normal”?</a:t>
            </a:r>
            <a:br>
              <a:rPr lang="en-US" sz="3600" b="0" dirty="0"/>
            </a:br>
            <a:r>
              <a:rPr lang="en-US" sz="3600" b="0" dirty="0"/>
              <a:t> </a:t>
            </a:r>
          </a:p>
        </p:txBody>
      </p:sp>
      <p:sp>
        <p:nvSpPr>
          <p:cNvPr id="3" name="Text Placeholder 2">
            <a:extLst>
              <a:ext uri="{FF2B5EF4-FFF2-40B4-BE49-F238E27FC236}">
                <a16:creationId xmlns:a16="http://schemas.microsoft.com/office/drawing/2014/main" id="{FC5ED874-BF47-1CC2-C5B7-1F919541DFA7}"/>
              </a:ext>
            </a:extLst>
          </p:cNvPr>
          <p:cNvSpPr>
            <a:spLocks noGrp="1"/>
          </p:cNvSpPr>
          <p:nvPr>
            <p:ph type="body" sz="quarter" idx="12"/>
          </p:nvPr>
        </p:nvSpPr>
        <p:spPr>
          <a:xfrm>
            <a:off x="810846" y="1474956"/>
            <a:ext cx="7543800" cy="308459"/>
          </a:xfrm>
        </p:spPr>
        <p:txBody>
          <a:bodyPr/>
          <a:lstStyle/>
          <a:p>
            <a:pPr algn="ctr"/>
            <a:r>
              <a:rPr lang="en-US" sz="3200" dirty="0"/>
              <a:t>January 2019-2026</a:t>
            </a:r>
          </a:p>
        </p:txBody>
      </p:sp>
      <p:sp>
        <p:nvSpPr>
          <p:cNvPr id="4" name="Text Placeholder 3">
            <a:extLst>
              <a:ext uri="{FF2B5EF4-FFF2-40B4-BE49-F238E27FC236}">
                <a16:creationId xmlns:a16="http://schemas.microsoft.com/office/drawing/2014/main" id="{7E3E186F-6A44-EC9E-17E5-C074FF7F4DAA}"/>
              </a:ext>
            </a:extLst>
          </p:cNvPr>
          <p:cNvSpPr>
            <a:spLocks noGrp="1"/>
          </p:cNvSpPr>
          <p:nvPr>
            <p:ph type="body" sz="quarter" idx="17"/>
          </p:nvPr>
        </p:nvSpPr>
        <p:spPr/>
        <p:txBody>
          <a:bodyPr>
            <a:noAutofit/>
          </a:bodyPr>
          <a:lstStyle/>
          <a:p>
            <a:r>
              <a:rPr lang="en-US" sz="2000" dirty="0"/>
              <a:t>Source: FMLS; SF Detached</a:t>
            </a:r>
          </a:p>
        </p:txBody>
      </p:sp>
      <p:graphicFrame>
        <p:nvGraphicFramePr>
          <p:cNvPr id="5" name="Chart 4">
            <a:extLst>
              <a:ext uri="{FF2B5EF4-FFF2-40B4-BE49-F238E27FC236}">
                <a16:creationId xmlns:a16="http://schemas.microsoft.com/office/drawing/2014/main" id="{379C6EE2-C61E-F142-ACAE-6258D7A6D5A8}"/>
              </a:ext>
            </a:extLst>
          </p:cNvPr>
          <p:cNvGraphicFramePr/>
          <p:nvPr>
            <p:extLst>
              <p:ext uri="{D42A27DB-BD31-4B8C-83A1-F6EECF244321}">
                <p14:modId xmlns:p14="http://schemas.microsoft.com/office/powerpoint/2010/main" val="1355928871"/>
              </p:ext>
            </p:extLst>
          </p:nvPr>
        </p:nvGraphicFramePr>
        <p:xfrm>
          <a:off x="540967" y="2079723"/>
          <a:ext cx="7951679" cy="39803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1320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DEA15-7F4D-474F-85D1-02A8D3F897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0968C2-5E8C-69DC-85C3-04FFC9FFC03C}"/>
              </a:ext>
            </a:extLst>
          </p:cNvPr>
          <p:cNvSpPr>
            <a:spLocks noGrp="1"/>
          </p:cNvSpPr>
          <p:nvPr>
            <p:ph type="title"/>
          </p:nvPr>
        </p:nvSpPr>
        <p:spPr>
          <a:xfrm>
            <a:off x="0" y="414277"/>
            <a:ext cx="9144000" cy="535747"/>
          </a:xfrm>
        </p:spPr>
        <p:txBody>
          <a:bodyPr/>
          <a:lstStyle/>
          <a:p>
            <a:pPr algn="ctr"/>
            <a:r>
              <a:rPr lang="en-US" sz="3600" b="0" dirty="0"/>
              <a:t>Greater Atlanta Pending Sales</a:t>
            </a:r>
            <a:br>
              <a:rPr lang="en-US" sz="3600" b="0" dirty="0"/>
            </a:br>
            <a:r>
              <a:rPr lang="en-US" sz="3200" b="0" dirty="0"/>
              <a:t>Slow Start to Q1 2026</a:t>
            </a:r>
          </a:p>
        </p:txBody>
      </p:sp>
      <p:sp>
        <p:nvSpPr>
          <p:cNvPr id="3" name="Text Placeholder 2">
            <a:extLst>
              <a:ext uri="{FF2B5EF4-FFF2-40B4-BE49-F238E27FC236}">
                <a16:creationId xmlns:a16="http://schemas.microsoft.com/office/drawing/2014/main" id="{5AC7CE69-C95E-D64A-9608-A3E57ABBAB12}"/>
              </a:ext>
            </a:extLst>
          </p:cNvPr>
          <p:cNvSpPr>
            <a:spLocks noGrp="1"/>
          </p:cNvSpPr>
          <p:nvPr>
            <p:ph type="body" sz="quarter" idx="12"/>
          </p:nvPr>
        </p:nvSpPr>
        <p:spPr>
          <a:xfrm>
            <a:off x="1100725" y="1496452"/>
            <a:ext cx="7543800" cy="308459"/>
          </a:xfrm>
        </p:spPr>
        <p:txBody>
          <a:bodyPr/>
          <a:lstStyle/>
          <a:p>
            <a:pPr algn="ctr"/>
            <a:r>
              <a:rPr lang="en-US" sz="3200" dirty="0"/>
              <a:t>January -6.0% YOY</a:t>
            </a:r>
          </a:p>
        </p:txBody>
      </p:sp>
      <p:sp>
        <p:nvSpPr>
          <p:cNvPr id="4" name="Text Placeholder 3">
            <a:extLst>
              <a:ext uri="{FF2B5EF4-FFF2-40B4-BE49-F238E27FC236}">
                <a16:creationId xmlns:a16="http://schemas.microsoft.com/office/drawing/2014/main" id="{CF337D04-46DF-26DB-47FF-8956D23B50ED}"/>
              </a:ext>
            </a:extLst>
          </p:cNvPr>
          <p:cNvSpPr>
            <a:spLocks noGrp="1"/>
          </p:cNvSpPr>
          <p:nvPr>
            <p:ph type="body" sz="quarter" idx="17"/>
          </p:nvPr>
        </p:nvSpPr>
        <p:spPr/>
        <p:txBody>
          <a:bodyPr>
            <a:noAutofit/>
          </a:bodyPr>
          <a:lstStyle/>
          <a:p>
            <a:r>
              <a:rPr lang="en-US" sz="1600" dirty="0"/>
              <a:t>Source: FMLS; SF Detached</a:t>
            </a:r>
          </a:p>
        </p:txBody>
      </p:sp>
      <p:graphicFrame>
        <p:nvGraphicFramePr>
          <p:cNvPr id="5" name="Chart 4">
            <a:extLst>
              <a:ext uri="{FF2B5EF4-FFF2-40B4-BE49-F238E27FC236}">
                <a16:creationId xmlns:a16="http://schemas.microsoft.com/office/drawing/2014/main" id="{907B51B8-0339-86B3-649F-EB646E3F943E}"/>
              </a:ext>
            </a:extLst>
          </p:cNvPr>
          <p:cNvGraphicFramePr/>
          <p:nvPr>
            <p:extLst>
              <p:ext uri="{D42A27DB-BD31-4B8C-83A1-F6EECF244321}">
                <p14:modId xmlns:p14="http://schemas.microsoft.com/office/powerpoint/2010/main" val="2890833077"/>
              </p:ext>
            </p:extLst>
          </p:nvPr>
        </p:nvGraphicFramePr>
        <p:xfrm>
          <a:off x="628650" y="2351339"/>
          <a:ext cx="7715250" cy="3843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639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61284-D028-8705-F68C-5BFBFD0A0E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51D242-DE72-C20B-13B2-4BCCF63FE525}"/>
              </a:ext>
            </a:extLst>
          </p:cNvPr>
          <p:cNvSpPr>
            <a:spLocks noGrp="1"/>
          </p:cNvSpPr>
          <p:nvPr>
            <p:ph type="title"/>
          </p:nvPr>
        </p:nvSpPr>
        <p:spPr>
          <a:xfrm>
            <a:off x="0" y="414277"/>
            <a:ext cx="9144000" cy="535747"/>
          </a:xfrm>
        </p:spPr>
        <p:txBody>
          <a:bodyPr/>
          <a:lstStyle/>
          <a:p>
            <a:pPr algn="ctr"/>
            <a:r>
              <a:rPr lang="en-US" sz="3600" b="0" dirty="0"/>
              <a:t>Greater Atlanta Average Sales Price</a:t>
            </a:r>
          </a:p>
        </p:txBody>
      </p:sp>
      <p:sp>
        <p:nvSpPr>
          <p:cNvPr id="3" name="Text Placeholder 2">
            <a:extLst>
              <a:ext uri="{FF2B5EF4-FFF2-40B4-BE49-F238E27FC236}">
                <a16:creationId xmlns:a16="http://schemas.microsoft.com/office/drawing/2014/main" id="{5001DF15-9492-6B88-D08C-0C7ADB4632A6}"/>
              </a:ext>
            </a:extLst>
          </p:cNvPr>
          <p:cNvSpPr>
            <a:spLocks noGrp="1"/>
          </p:cNvSpPr>
          <p:nvPr>
            <p:ph type="body" sz="quarter" idx="12"/>
          </p:nvPr>
        </p:nvSpPr>
        <p:spPr>
          <a:xfrm>
            <a:off x="800100" y="1092102"/>
            <a:ext cx="7543800" cy="348391"/>
          </a:xfrm>
        </p:spPr>
        <p:txBody>
          <a:bodyPr/>
          <a:lstStyle/>
          <a:p>
            <a:pPr algn="ctr"/>
            <a:r>
              <a:rPr lang="en-US" sz="3200" dirty="0"/>
              <a:t>January +4.0% YOY</a:t>
            </a:r>
          </a:p>
        </p:txBody>
      </p:sp>
      <p:sp>
        <p:nvSpPr>
          <p:cNvPr id="4" name="Text Placeholder 3">
            <a:extLst>
              <a:ext uri="{FF2B5EF4-FFF2-40B4-BE49-F238E27FC236}">
                <a16:creationId xmlns:a16="http://schemas.microsoft.com/office/drawing/2014/main" id="{28A36B86-057B-7333-88CE-BB59C9641902}"/>
              </a:ext>
            </a:extLst>
          </p:cNvPr>
          <p:cNvSpPr>
            <a:spLocks noGrp="1"/>
          </p:cNvSpPr>
          <p:nvPr>
            <p:ph type="body" sz="quarter" idx="17"/>
          </p:nvPr>
        </p:nvSpPr>
        <p:spPr/>
        <p:txBody>
          <a:bodyPr>
            <a:noAutofit/>
          </a:bodyPr>
          <a:lstStyle/>
          <a:p>
            <a:r>
              <a:rPr lang="en-US" sz="2000" dirty="0"/>
              <a:t>Source: FMLS; SF Detached</a:t>
            </a:r>
          </a:p>
        </p:txBody>
      </p:sp>
      <p:graphicFrame>
        <p:nvGraphicFramePr>
          <p:cNvPr id="5" name="Chart 4">
            <a:extLst>
              <a:ext uri="{FF2B5EF4-FFF2-40B4-BE49-F238E27FC236}">
                <a16:creationId xmlns:a16="http://schemas.microsoft.com/office/drawing/2014/main" id="{ED11F542-8AD8-80F4-2E1A-44574467D405}"/>
              </a:ext>
            </a:extLst>
          </p:cNvPr>
          <p:cNvGraphicFramePr/>
          <p:nvPr>
            <p:extLst>
              <p:ext uri="{D42A27DB-BD31-4B8C-83A1-F6EECF244321}">
                <p14:modId xmlns:p14="http://schemas.microsoft.com/office/powerpoint/2010/main" val="379253789"/>
              </p:ext>
            </p:extLst>
          </p:nvPr>
        </p:nvGraphicFramePr>
        <p:xfrm>
          <a:off x="478338" y="1923333"/>
          <a:ext cx="7715250" cy="3686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0146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918EB-AA15-0951-14A4-1BF32F9ACA0F}"/>
              </a:ext>
            </a:extLst>
          </p:cNvPr>
          <p:cNvSpPr>
            <a:spLocks noGrp="1"/>
          </p:cNvSpPr>
          <p:nvPr>
            <p:ph type="title"/>
          </p:nvPr>
        </p:nvSpPr>
        <p:spPr/>
        <p:txBody>
          <a:bodyPr/>
          <a:lstStyle/>
          <a:p>
            <a:pPr algn="ctr"/>
            <a:r>
              <a:rPr lang="en-US" sz="3600" b="0" dirty="0">
                <a:solidFill>
                  <a:srgbClr val="FFFFFF"/>
                </a:solidFill>
                <a:cs typeface="Arial"/>
              </a:rPr>
              <a:t>Buyer/Seller Dynamics Have Shifted</a:t>
            </a:r>
          </a:p>
        </p:txBody>
      </p:sp>
      <p:sp>
        <p:nvSpPr>
          <p:cNvPr id="3" name="Text Placeholder 2">
            <a:extLst>
              <a:ext uri="{FF2B5EF4-FFF2-40B4-BE49-F238E27FC236}">
                <a16:creationId xmlns:a16="http://schemas.microsoft.com/office/drawing/2014/main" id="{33284CDD-761D-E10B-0A6C-360F57BE4BC5}"/>
              </a:ext>
            </a:extLst>
          </p:cNvPr>
          <p:cNvSpPr>
            <a:spLocks noGrp="1"/>
          </p:cNvSpPr>
          <p:nvPr>
            <p:ph type="body" sz="quarter" idx="12"/>
          </p:nvPr>
        </p:nvSpPr>
        <p:spPr/>
        <p:txBody>
          <a:bodyPr/>
          <a:lstStyle/>
          <a:p>
            <a:pPr algn="ctr"/>
            <a:r>
              <a:rPr lang="en-US" sz="2800" dirty="0">
                <a:solidFill>
                  <a:srgbClr val="FFFFFF"/>
                </a:solidFill>
              </a:rPr>
              <a:t>Number of Active Buyers and Sellers</a:t>
            </a:r>
            <a:endParaRPr lang="en-US" sz="2800" dirty="0"/>
          </a:p>
        </p:txBody>
      </p:sp>
      <p:sp>
        <p:nvSpPr>
          <p:cNvPr id="4" name="Text Placeholder 3">
            <a:extLst>
              <a:ext uri="{FF2B5EF4-FFF2-40B4-BE49-F238E27FC236}">
                <a16:creationId xmlns:a16="http://schemas.microsoft.com/office/drawing/2014/main" id="{976FA8C5-ED97-C9F6-2376-E14EF2AF8FED}"/>
              </a:ext>
            </a:extLst>
          </p:cNvPr>
          <p:cNvSpPr>
            <a:spLocks noGrp="1"/>
          </p:cNvSpPr>
          <p:nvPr>
            <p:ph type="body" sz="quarter" idx="17"/>
          </p:nvPr>
        </p:nvSpPr>
        <p:spPr/>
        <p:txBody>
          <a:bodyPr>
            <a:noAutofit/>
          </a:bodyPr>
          <a:lstStyle/>
          <a:p>
            <a:r>
              <a:rPr lang="en-US" sz="2000" dirty="0"/>
              <a:t>Source: Redfin</a:t>
            </a:r>
          </a:p>
        </p:txBody>
      </p:sp>
      <p:graphicFrame>
        <p:nvGraphicFramePr>
          <p:cNvPr id="5" name="Chart 4">
            <a:extLst>
              <a:ext uri="{FF2B5EF4-FFF2-40B4-BE49-F238E27FC236}">
                <a16:creationId xmlns:a16="http://schemas.microsoft.com/office/drawing/2014/main" id="{4A3685C3-B724-7D14-81D3-C9B3929A5A8B}"/>
              </a:ext>
            </a:extLst>
          </p:cNvPr>
          <p:cNvGraphicFramePr/>
          <p:nvPr>
            <p:extLst>
              <p:ext uri="{D42A27DB-BD31-4B8C-83A1-F6EECF244321}">
                <p14:modId xmlns:p14="http://schemas.microsoft.com/office/powerpoint/2010/main" val="754073594"/>
              </p:ext>
            </p:extLst>
          </p:nvPr>
        </p:nvGraphicFramePr>
        <p:xfrm>
          <a:off x="778669" y="1755668"/>
          <a:ext cx="7614666" cy="3837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0626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351D0-45CF-0FAC-F7A0-842D29D099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6A381-EA95-56FE-914A-8A9D8143270F}"/>
              </a:ext>
            </a:extLst>
          </p:cNvPr>
          <p:cNvSpPr>
            <a:spLocks noGrp="1"/>
          </p:cNvSpPr>
          <p:nvPr>
            <p:ph type="title"/>
          </p:nvPr>
        </p:nvSpPr>
        <p:spPr>
          <a:xfrm>
            <a:off x="0" y="423695"/>
            <a:ext cx="8855900" cy="535747"/>
          </a:xfrm>
        </p:spPr>
        <p:txBody>
          <a:bodyPr/>
          <a:lstStyle/>
          <a:p>
            <a:pPr algn="ctr"/>
            <a:r>
              <a:rPr lang="en-US" sz="3600" b="0" dirty="0">
                <a:solidFill>
                  <a:srgbClr val="FFFFFF"/>
                </a:solidFill>
                <a:cs typeface="Arial"/>
              </a:rPr>
              <a:t>Atlanta: 63% more Sellers Than Buyers</a:t>
            </a:r>
          </a:p>
        </p:txBody>
      </p:sp>
      <p:sp>
        <p:nvSpPr>
          <p:cNvPr id="3" name="Text Placeholder 2">
            <a:extLst>
              <a:ext uri="{FF2B5EF4-FFF2-40B4-BE49-F238E27FC236}">
                <a16:creationId xmlns:a16="http://schemas.microsoft.com/office/drawing/2014/main" id="{59C6AFA8-588C-272A-24AF-FAB101425392}"/>
              </a:ext>
            </a:extLst>
          </p:cNvPr>
          <p:cNvSpPr>
            <a:spLocks noGrp="1"/>
          </p:cNvSpPr>
          <p:nvPr>
            <p:ph type="body" sz="quarter" idx="12"/>
          </p:nvPr>
        </p:nvSpPr>
        <p:spPr>
          <a:xfrm>
            <a:off x="885825" y="1249438"/>
            <a:ext cx="7543800" cy="308459"/>
          </a:xfrm>
        </p:spPr>
        <p:txBody>
          <a:bodyPr/>
          <a:lstStyle/>
          <a:p>
            <a:r>
              <a:rPr lang="en-US" sz="2000" dirty="0">
                <a:solidFill>
                  <a:srgbClr val="FFFFFF"/>
                </a:solidFill>
              </a:rPr>
              <a:t>Estimated Number of Buyers and Sellers Active in the Market</a:t>
            </a:r>
            <a:endParaRPr lang="en-US" sz="2000" dirty="0"/>
          </a:p>
        </p:txBody>
      </p:sp>
      <p:sp>
        <p:nvSpPr>
          <p:cNvPr id="4" name="Text Placeholder 3">
            <a:extLst>
              <a:ext uri="{FF2B5EF4-FFF2-40B4-BE49-F238E27FC236}">
                <a16:creationId xmlns:a16="http://schemas.microsoft.com/office/drawing/2014/main" id="{C9323307-23CA-280C-DC3D-261B3873C0D7}"/>
              </a:ext>
            </a:extLst>
          </p:cNvPr>
          <p:cNvSpPr>
            <a:spLocks noGrp="1"/>
          </p:cNvSpPr>
          <p:nvPr>
            <p:ph type="body" sz="quarter" idx="17"/>
          </p:nvPr>
        </p:nvSpPr>
        <p:spPr/>
        <p:txBody>
          <a:bodyPr>
            <a:noAutofit/>
          </a:bodyPr>
          <a:lstStyle/>
          <a:p>
            <a:r>
              <a:rPr lang="en-US" sz="2000" dirty="0"/>
              <a:t>Source: Redfin</a:t>
            </a:r>
          </a:p>
        </p:txBody>
      </p:sp>
      <p:graphicFrame>
        <p:nvGraphicFramePr>
          <p:cNvPr id="9" name="Chart 8">
            <a:extLst>
              <a:ext uri="{FF2B5EF4-FFF2-40B4-BE49-F238E27FC236}">
                <a16:creationId xmlns:a16="http://schemas.microsoft.com/office/drawing/2014/main" id="{A5F516C6-A7FE-EC37-5745-76F9A11EA0CF}"/>
              </a:ext>
            </a:extLst>
          </p:cNvPr>
          <p:cNvGraphicFramePr/>
          <p:nvPr>
            <p:extLst>
              <p:ext uri="{D42A27DB-BD31-4B8C-83A1-F6EECF244321}">
                <p14:modId xmlns:p14="http://schemas.microsoft.com/office/powerpoint/2010/main" val="2094709338"/>
              </p:ext>
            </p:extLst>
          </p:nvPr>
        </p:nvGraphicFramePr>
        <p:xfrm>
          <a:off x="628650" y="1857376"/>
          <a:ext cx="7800975" cy="405475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7A3F682-9AA9-41F1-E7A4-FCB995EF1818}"/>
              </a:ext>
            </a:extLst>
          </p:cNvPr>
          <p:cNvSpPr txBox="1"/>
          <p:nvPr/>
        </p:nvSpPr>
        <p:spPr>
          <a:xfrm>
            <a:off x="1878905" y="4002800"/>
            <a:ext cx="223811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a:ea typeface="+mn-ea"/>
                <a:cs typeface="+mn-cs"/>
              </a:rPr>
              <a:t># BUYERS</a:t>
            </a:r>
          </a:p>
        </p:txBody>
      </p:sp>
    </p:spTree>
    <p:extLst>
      <p:ext uri="{BB962C8B-B14F-4D97-AF65-F5344CB8AC3E}">
        <p14:creationId xmlns:p14="http://schemas.microsoft.com/office/powerpoint/2010/main" val="1504530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A93D6-4D2F-E20A-E639-6BB4B2D1F24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363B140-CD9C-4302-C705-CA8ACA1DFFF2}"/>
              </a:ext>
            </a:extLst>
          </p:cNvPr>
          <p:cNvSpPr>
            <a:spLocks noGrp="1"/>
          </p:cNvSpPr>
          <p:nvPr>
            <p:ph type="body" sz="quarter" idx="17"/>
          </p:nvPr>
        </p:nvSpPr>
        <p:spPr/>
        <p:txBody>
          <a:bodyPr>
            <a:noAutofit/>
          </a:bodyPr>
          <a:lstStyle/>
          <a:p>
            <a:r>
              <a:rPr lang="en-US" sz="2000" dirty="0"/>
              <a:t>Source: Redfin</a:t>
            </a:r>
          </a:p>
        </p:txBody>
      </p:sp>
      <p:graphicFrame>
        <p:nvGraphicFramePr>
          <p:cNvPr id="9" name="Chart 8">
            <a:extLst>
              <a:ext uri="{FF2B5EF4-FFF2-40B4-BE49-F238E27FC236}">
                <a16:creationId xmlns:a16="http://schemas.microsoft.com/office/drawing/2014/main" id="{994328A6-A027-D48A-9B68-57D503155414}"/>
              </a:ext>
            </a:extLst>
          </p:cNvPr>
          <p:cNvGraphicFramePr/>
          <p:nvPr/>
        </p:nvGraphicFramePr>
        <p:xfrm>
          <a:off x="730875" y="1331047"/>
          <a:ext cx="8162604" cy="501964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744999F-81B0-3A95-7DB9-13D008873FD9}"/>
              </a:ext>
            </a:extLst>
          </p:cNvPr>
          <p:cNvSpPr txBox="1"/>
          <p:nvPr/>
        </p:nvSpPr>
        <p:spPr>
          <a:xfrm>
            <a:off x="2718148" y="3990275"/>
            <a:ext cx="982961"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a:ea typeface="+mn-ea"/>
                <a:cs typeface="+mn-cs"/>
              </a:rPr>
              <a:t>U.S.</a:t>
            </a:r>
          </a:p>
        </p:txBody>
      </p:sp>
      <p:sp>
        <p:nvSpPr>
          <p:cNvPr id="7" name="Title 6">
            <a:extLst>
              <a:ext uri="{FF2B5EF4-FFF2-40B4-BE49-F238E27FC236}">
                <a16:creationId xmlns:a16="http://schemas.microsoft.com/office/drawing/2014/main" id="{57C98E10-5D4F-5621-2991-AE94618B4DCF}"/>
              </a:ext>
            </a:extLst>
          </p:cNvPr>
          <p:cNvSpPr>
            <a:spLocks noGrp="1"/>
          </p:cNvSpPr>
          <p:nvPr>
            <p:ph type="title"/>
          </p:nvPr>
        </p:nvSpPr>
        <p:spPr/>
        <p:txBody>
          <a:bodyPr/>
          <a:lstStyle/>
          <a:p>
            <a:pPr algn="ctr"/>
            <a:r>
              <a:rPr lang="en-US" sz="3600" b="0" dirty="0"/>
              <a:t>Seller Concessions Are A New Market Reality  </a:t>
            </a:r>
          </a:p>
        </p:txBody>
      </p:sp>
    </p:spTree>
    <p:extLst>
      <p:ext uri="{BB962C8B-B14F-4D97-AF65-F5344CB8AC3E}">
        <p14:creationId xmlns:p14="http://schemas.microsoft.com/office/powerpoint/2010/main" val="733589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8794A-24A2-30DA-9900-9260F50DC09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93AB0E1-1E64-595D-A45D-6388C26F1EF3}"/>
              </a:ext>
            </a:extLst>
          </p:cNvPr>
          <p:cNvSpPr>
            <a:spLocks noGrp="1"/>
          </p:cNvSpPr>
          <p:nvPr>
            <p:ph type="body" sz="quarter" idx="12"/>
          </p:nvPr>
        </p:nvSpPr>
        <p:spPr/>
        <p:txBody>
          <a:bodyPr>
            <a:normAutofit/>
          </a:bodyPr>
          <a:lstStyle/>
          <a:p>
            <a:pPr algn="ctr"/>
            <a:r>
              <a:rPr lang="en-US" sz="4400" dirty="0"/>
              <a:t>Affordability</a:t>
            </a:r>
          </a:p>
        </p:txBody>
      </p:sp>
    </p:spTree>
    <p:extLst>
      <p:ext uri="{BB962C8B-B14F-4D97-AF65-F5344CB8AC3E}">
        <p14:creationId xmlns:p14="http://schemas.microsoft.com/office/powerpoint/2010/main" val="1095359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401FF-FBD1-E4F1-B9D4-B9AB8579A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FA12C-445F-A49F-CFC3-B090A6F0319B}"/>
              </a:ext>
            </a:extLst>
          </p:cNvPr>
          <p:cNvSpPr>
            <a:spLocks noGrp="1"/>
          </p:cNvSpPr>
          <p:nvPr>
            <p:ph type="title"/>
          </p:nvPr>
        </p:nvSpPr>
        <p:spPr>
          <a:xfrm>
            <a:off x="800099" y="414277"/>
            <a:ext cx="7755177" cy="535747"/>
          </a:xfrm>
        </p:spPr>
        <p:txBody>
          <a:bodyPr/>
          <a:lstStyle/>
          <a:p>
            <a:pPr algn="ctr"/>
            <a:r>
              <a:rPr lang="en-US" sz="3600" b="0" dirty="0"/>
              <a:t>Consumer Confidence </a:t>
            </a:r>
            <a:br>
              <a:rPr lang="en-US" sz="3600" b="0"/>
            </a:br>
            <a:r>
              <a:rPr lang="en-US" sz="3600" b="0"/>
              <a:t>January </a:t>
            </a:r>
            <a:r>
              <a:rPr lang="en-US" sz="3600" b="0" dirty="0"/>
              <a:t>Lowest since 2014 </a:t>
            </a:r>
          </a:p>
        </p:txBody>
      </p:sp>
      <p:sp>
        <p:nvSpPr>
          <p:cNvPr id="4" name="Text Placeholder 3">
            <a:extLst>
              <a:ext uri="{FF2B5EF4-FFF2-40B4-BE49-F238E27FC236}">
                <a16:creationId xmlns:a16="http://schemas.microsoft.com/office/drawing/2014/main" id="{1F650747-8DD4-D091-3700-35E9487CB432}"/>
              </a:ext>
            </a:extLst>
          </p:cNvPr>
          <p:cNvSpPr>
            <a:spLocks noGrp="1"/>
          </p:cNvSpPr>
          <p:nvPr>
            <p:ph type="body" sz="quarter" idx="17"/>
          </p:nvPr>
        </p:nvSpPr>
        <p:spPr>
          <a:xfrm>
            <a:off x="800099" y="6411489"/>
            <a:ext cx="7755176" cy="446507"/>
          </a:xfrm>
        </p:spPr>
        <p:txBody>
          <a:bodyPr>
            <a:normAutofit/>
          </a:bodyPr>
          <a:lstStyle/>
          <a:p>
            <a:r>
              <a:rPr lang="en-US" sz="2000" dirty="0"/>
              <a:t>Source: Conference Board </a:t>
            </a:r>
          </a:p>
          <a:p>
            <a:endParaRPr lang="en-US" dirty="0"/>
          </a:p>
        </p:txBody>
      </p:sp>
      <p:graphicFrame>
        <p:nvGraphicFramePr>
          <p:cNvPr id="6" name="Chart 5">
            <a:extLst>
              <a:ext uri="{FF2B5EF4-FFF2-40B4-BE49-F238E27FC236}">
                <a16:creationId xmlns:a16="http://schemas.microsoft.com/office/drawing/2014/main" id="{A84012ED-930A-E182-33FE-3FFA5F54CCFD}"/>
              </a:ext>
            </a:extLst>
          </p:cNvPr>
          <p:cNvGraphicFramePr/>
          <p:nvPr>
            <p:extLst>
              <p:ext uri="{D42A27DB-BD31-4B8C-83A1-F6EECF244321}">
                <p14:modId xmlns:p14="http://schemas.microsoft.com/office/powerpoint/2010/main" val="3068897643"/>
              </p:ext>
            </p:extLst>
          </p:nvPr>
        </p:nvGraphicFramePr>
        <p:xfrm>
          <a:off x="566850" y="1841632"/>
          <a:ext cx="7543800" cy="3678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9970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FD619-7B6F-14D7-F409-308632A5075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AF4A8AB-CD53-E523-05DA-BDCFD98D9942}"/>
              </a:ext>
            </a:extLst>
          </p:cNvPr>
          <p:cNvSpPr>
            <a:spLocks noGrp="1"/>
          </p:cNvSpPr>
          <p:nvPr>
            <p:ph type="body" sz="quarter" idx="12"/>
          </p:nvPr>
        </p:nvSpPr>
        <p:spPr>
          <a:xfrm>
            <a:off x="800100" y="2735731"/>
            <a:ext cx="7543800" cy="3882184"/>
          </a:xfrm>
        </p:spPr>
        <p:txBody>
          <a:bodyPr>
            <a:normAutofit lnSpcReduction="10000"/>
          </a:bodyPr>
          <a:lstStyle/>
          <a:p>
            <a:pPr algn="ctr"/>
            <a:r>
              <a:rPr lang="en-US" sz="3600" dirty="0"/>
              <a:t>More Inventory</a:t>
            </a:r>
          </a:p>
          <a:p>
            <a:pPr algn="ctr"/>
            <a:r>
              <a:rPr lang="en-US" sz="3600" dirty="0"/>
              <a:t>Softer Demand</a:t>
            </a:r>
          </a:p>
          <a:p>
            <a:pPr algn="ctr"/>
            <a:r>
              <a:rPr lang="en-US" sz="3600" dirty="0"/>
              <a:t>Longer Listings</a:t>
            </a:r>
          </a:p>
          <a:p>
            <a:pPr algn="ctr"/>
            <a:r>
              <a:rPr lang="en-US" sz="3600" dirty="0"/>
              <a:t>Flatter prices</a:t>
            </a:r>
          </a:p>
          <a:p>
            <a:pPr algn="ctr"/>
            <a:endParaRPr lang="en-US" sz="3600" dirty="0"/>
          </a:p>
          <a:p>
            <a:r>
              <a:rPr lang="en-US" sz="4400" dirty="0"/>
              <a:t>		A: Un-Affordability </a:t>
            </a:r>
          </a:p>
          <a:p>
            <a:pPr algn="ctr"/>
            <a:endParaRPr lang="en-US" sz="3600" dirty="0"/>
          </a:p>
          <a:p>
            <a:pPr algn="ctr"/>
            <a:endParaRPr lang="en-US" sz="3600" dirty="0"/>
          </a:p>
        </p:txBody>
      </p:sp>
      <p:sp>
        <p:nvSpPr>
          <p:cNvPr id="3" name="Text Placeholder 2">
            <a:extLst>
              <a:ext uri="{FF2B5EF4-FFF2-40B4-BE49-F238E27FC236}">
                <a16:creationId xmlns:a16="http://schemas.microsoft.com/office/drawing/2014/main" id="{3854AB2D-D17E-8C20-44E7-299D7F29E852}"/>
              </a:ext>
            </a:extLst>
          </p:cNvPr>
          <p:cNvSpPr>
            <a:spLocks noGrp="1"/>
          </p:cNvSpPr>
          <p:nvPr>
            <p:ph type="body" sz="quarter" idx="11"/>
          </p:nvPr>
        </p:nvSpPr>
        <p:spPr>
          <a:xfrm>
            <a:off x="1987830" y="1324282"/>
            <a:ext cx="7543801" cy="808394"/>
          </a:xfrm>
        </p:spPr>
        <p:txBody>
          <a:bodyPr/>
          <a:lstStyle/>
          <a:p>
            <a:pPr algn="l"/>
            <a:r>
              <a:rPr lang="en-US" sz="4400" b="0" dirty="0"/>
              <a:t>Q: What is going on? </a:t>
            </a:r>
          </a:p>
        </p:txBody>
      </p:sp>
    </p:spTree>
    <p:extLst>
      <p:ext uri="{BB962C8B-B14F-4D97-AF65-F5344CB8AC3E}">
        <p14:creationId xmlns:p14="http://schemas.microsoft.com/office/powerpoint/2010/main" val="397484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7A378F-9630-9207-23BF-CB662B9A7173}"/>
              </a:ext>
            </a:extLst>
          </p:cNvPr>
          <p:cNvSpPr txBox="1"/>
          <p:nvPr/>
        </p:nvSpPr>
        <p:spPr>
          <a:xfrm>
            <a:off x="1195574" y="3848771"/>
            <a:ext cx="2145683" cy="854080"/>
          </a:xfrm>
          <a:prstGeom prst="rect">
            <a:avLst/>
          </a:prstGeom>
          <a:noFill/>
        </p:spPr>
        <p:txBody>
          <a:bodyPr wrap="square" rtlCol="0">
            <a:spAutoFit/>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0" lang="en-US" sz="4950" b="0" i="0" u="none" strike="noStrike" kern="1200" cap="none" spc="0" normalizeH="0" baseline="0" noProof="0">
                <a:ln>
                  <a:noFill/>
                </a:ln>
                <a:solidFill>
                  <a:srgbClr val="FFFFFF"/>
                </a:solidFill>
                <a:effectLst/>
                <a:uLnTx/>
                <a:uFillTx/>
                <a:latin typeface="Arial" panose="020B0604020202020204"/>
                <a:ea typeface="+mn-ea"/>
                <a:cs typeface="+mn-cs"/>
              </a:rPr>
              <a:t>Rates</a:t>
            </a:r>
          </a:p>
        </p:txBody>
      </p:sp>
      <p:sp>
        <p:nvSpPr>
          <p:cNvPr id="5" name="TextBox 4">
            <a:extLst>
              <a:ext uri="{FF2B5EF4-FFF2-40B4-BE49-F238E27FC236}">
                <a16:creationId xmlns:a16="http://schemas.microsoft.com/office/drawing/2014/main" id="{7A773C76-5D10-B433-4262-6D8E17DE90CC}"/>
              </a:ext>
            </a:extLst>
          </p:cNvPr>
          <p:cNvSpPr txBox="1"/>
          <p:nvPr/>
        </p:nvSpPr>
        <p:spPr>
          <a:xfrm>
            <a:off x="3499159" y="3848771"/>
            <a:ext cx="2145683" cy="854080"/>
          </a:xfrm>
          <a:prstGeom prst="rect">
            <a:avLst/>
          </a:prstGeom>
          <a:noFill/>
        </p:spPr>
        <p:txBody>
          <a:bodyPr wrap="square" rtlCol="0">
            <a:spAutoFit/>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0" lang="en-US" sz="4950" b="0" i="0" u="none" strike="noStrike" kern="1200" cap="none" spc="0" normalizeH="0" baseline="0" noProof="0">
                <a:ln>
                  <a:noFill/>
                </a:ln>
                <a:solidFill>
                  <a:srgbClr val="FFFFFF"/>
                </a:solidFill>
                <a:effectLst/>
                <a:uLnTx/>
                <a:uFillTx/>
                <a:latin typeface="Arial" panose="020B0604020202020204"/>
                <a:ea typeface="+mn-ea"/>
                <a:cs typeface="+mn-cs"/>
              </a:rPr>
              <a:t>Prices</a:t>
            </a:r>
          </a:p>
        </p:txBody>
      </p:sp>
      <p:sp>
        <p:nvSpPr>
          <p:cNvPr id="6" name="TextBox 5">
            <a:extLst>
              <a:ext uri="{FF2B5EF4-FFF2-40B4-BE49-F238E27FC236}">
                <a16:creationId xmlns:a16="http://schemas.microsoft.com/office/drawing/2014/main" id="{6D111EDF-4C1F-9200-736B-95CB915E40DE}"/>
              </a:ext>
            </a:extLst>
          </p:cNvPr>
          <p:cNvSpPr txBox="1"/>
          <p:nvPr/>
        </p:nvSpPr>
        <p:spPr>
          <a:xfrm>
            <a:off x="5802743" y="3848771"/>
            <a:ext cx="2145683" cy="854080"/>
          </a:xfrm>
          <a:prstGeom prst="rect">
            <a:avLst/>
          </a:prstGeom>
          <a:noFill/>
        </p:spPr>
        <p:txBody>
          <a:bodyPr wrap="square" rtlCol="0">
            <a:spAutoFit/>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0" lang="en-US" sz="4950" b="0" i="0" u="none" strike="noStrike" kern="1200" cap="none" spc="0" normalizeH="0" baseline="0" noProof="0">
                <a:ln>
                  <a:noFill/>
                </a:ln>
                <a:solidFill>
                  <a:srgbClr val="FFFFFF"/>
                </a:solidFill>
                <a:effectLst/>
                <a:uLnTx/>
                <a:uFillTx/>
                <a:latin typeface="Arial" panose="020B0604020202020204"/>
                <a:ea typeface="+mn-ea"/>
                <a:cs typeface="+mn-cs"/>
              </a:rPr>
              <a:t>Wages</a:t>
            </a:r>
          </a:p>
        </p:txBody>
      </p:sp>
      <p:grpSp>
        <p:nvGrpSpPr>
          <p:cNvPr id="2" name="Group 1">
            <a:extLst>
              <a:ext uri="{FF2B5EF4-FFF2-40B4-BE49-F238E27FC236}">
                <a16:creationId xmlns:a16="http://schemas.microsoft.com/office/drawing/2014/main" id="{6AE4C564-E7D5-DEBE-ACC5-2630B0B91F4F}"/>
              </a:ext>
            </a:extLst>
          </p:cNvPr>
          <p:cNvGrpSpPr/>
          <p:nvPr/>
        </p:nvGrpSpPr>
        <p:grpSpPr>
          <a:xfrm>
            <a:off x="910003" y="1784963"/>
            <a:ext cx="7323992" cy="3283803"/>
            <a:chOff x="1213337" y="1236950"/>
            <a:chExt cx="9765323" cy="4378404"/>
          </a:xfrm>
        </p:grpSpPr>
        <p:sp>
          <p:nvSpPr>
            <p:cNvPr id="8" name="Rounded Rectangle 7">
              <a:extLst>
                <a:ext uri="{FF2B5EF4-FFF2-40B4-BE49-F238E27FC236}">
                  <a16:creationId xmlns:a16="http://schemas.microsoft.com/office/drawing/2014/main" id="{0CA468F6-D96A-0445-C3FF-30CED5B7804D}"/>
                </a:ext>
              </a:extLst>
            </p:cNvPr>
            <p:cNvSpPr/>
            <p:nvPr/>
          </p:nvSpPr>
          <p:spPr>
            <a:xfrm>
              <a:off x="2936631" y="1236950"/>
              <a:ext cx="6318740" cy="1419751"/>
            </a:xfrm>
            <a:prstGeom prst="roundRect">
              <a:avLst>
                <a:gd name="adj" fmla="val 6285"/>
              </a:avLst>
            </a:prstGeom>
            <a:solidFill>
              <a:schemeClr val="accent1"/>
            </a:solidFill>
            <a:ln w="349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96A0B00A-4B7C-DBEC-2FD1-5F25B5C4B44D}"/>
                </a:ext>
              </a:extLst>
            </p:cNvPr>
            <p:cNvSpPr txBox="1"/>
            <p:nvPr/>
          </p:nvSpPr>
          <p:spPr>
            <a:xfrm>
              <a:off x="3268762" y="1392033"/>
              <a:ext cx="5654468" cy="1138773"/>
            </a:xfrm>
            <a:prstGeom prst="rect">
              <a:avLst/>
            </a:prstGeom>
            <a:noFill/>
          </p:spPr>
          <p:txBody>
            <a:bodyPr wrap="square" rtlCol="0">
              <a:spAutoFit/>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0" lang="en-US" sz="4950" b="1" i="0" u="none" strike="noStrike" kern="1200" cap="none" spc="0" normalizeH="0" baseline="0" noProof="0">
                  <a:ln>
                    <a:noFill/>
                  </a:ln>
                  <a:solidFill>
                    <a:srgbClr val="111214"/>
                  </a:solidFill>
                  <a:effectLst/>
                  <a:uLnTx/>
                  <a:uFillTx/>
                  <a:latin typeface="Arial" panose="020B0604020202020204"/>
                  <a:ea typeface="+mn-ea"/>
                  <a:cs typeface="+mn-cs"/>
                </a:rPr>
                <a:t>Affordability</a:t>
              </a:r>
            </a:p>
          </p:txBody>
        </p:sp>
        <p:sp>
          <p:nvSpPr>
            <p:cNvPr id="7" name="Rounded Rectangle 6">
              <a:extLst>
                <a:ext uri="{FF2B5EF4-FFF2-40B4-BE49-F238E27FC236}">
                  <a16:creationId xmlns:a16="http://schemas.microsoft.com/office/drawing/2014/main" id="{F1E79A0C-6AB2-6FCD-2A32-03E447F9626E}"/>
                </a:ext>
              </a:extLst>
            </p:cNvPr>
            <p:cNvSpPr/>
            <p:nvPr/>
          </p:nvSpPr>
          <p:spPr>
            <a:xfrm>
              <a:off x="1213337" y="3470031"/>
              <a:ext cx="9765323" cy="2145323"/>
            </a:xfrm>
            <a:prstGeom prst="roundRect">
              <a:avLst>
                <a:gd name="adj" fmla="val 6285"/>
              </a:avLst>
            </a:prstGeom>
            <a:noFill/>
            <a:ln w="349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0" name="Straight Connector 9">
              <a:extLst>
                <a:ext uri="{FF2B5EF4-FFF2-40B4-BE49-F238E27FC236}">
                  <a16:creationId xmlns:a16="http://schemas.microsoft.com/office/drawing/2014/main" id="{9D815CD7-AF3F-AA89-3C37-9A4B36ED4A1C}"/>
                </a:ext>
              </a:extLst>
            </p:cNvPr>
            <p:cNvCxnSpPr>
              <a:stCxn id="8" idx="2"/>
              <a:endCxn id="7" idx="0"/>
            </p:cNvCxnSpPr>
            <p:nvPr/>
          </p:nvCxnSpPr>
          <p:spPr>
            <a:xfrm flipH="1">
              <a:off x="6095997" y="2656700"/>
              <a:ext cx="3" cy="813331"/>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5848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A2EEB3-5DEE-47AC-A232-55D9DBB51780}"/>
              </a:ext>
            </a:extLst>
          </p:cNvPr>
          <p:cNvSpPr>
            <a:spLocks noGrp="1"/>
          </p:cNvSpPr>
          <p:nvPr>
            <p:ph type="body" sz="quarter" idx="4294967295"/>
          </p:nvPr>
        </p:nvSpPr>
        <p:spPr>
          <a:xfrm>
            <a:off x="5089829" y="6329362"/>
            <a:ext cx="8375650" cy="217487"/>
          </a:xfrm>
        </p:spPr>
        <p:txBody>
          <a:bodyPr>
            <a:noAutofit/>
          </a:bodyPr>
          <a:lstStyle/>
          <a:p>
            <a:pPr marL="0" indent="0">
              <a:buNone/>
            </a:pPr>
            <a:r>
              <a:rPr lang="en-US" sz="2000" dirty="0">
                <a:solidFill>
                  <a:schemeClr val="bg1"/>
                </a:solidFill>
              </a:rPr>
              <a:t>NAR Housing Affordability Index</a:t>
            </a:r>
            <a:endParaRPr lang="en-US" sz="2000" dirty="0"/>
          </a:p>
        </p:txBody>
      </p:sp>
      <p:sp>
        <p:nvSpPr>
          <p:cNvPr id="3" name="Title 2">
            <a:extLst>
              <a:ext uri="{FF2B5EF4-FFF2-40B4-BE49-F238E27FC236}">
                <a16:creationId xmlns:a16="http://schemas.microsoft.com/office/drawing/2014/main" id="{A0DA4942-4303-443D-B9D4-CF744D3180E4}"/>
              </a:ext>
            </a:extLst>
          </p:cNvPr>
          <p:cNvSpPr>
            <a:spLocks noGrp="1"/>
          </p:cNvSpPr>
          <p:nvPr>
            <p:ph type="title" idx="4294967295"/>
          </p:nvPr>
        </p:nvSpPr>
        <p:spPr>
          <a:xfrm>
            <a:off x="659732" y="484927"/>
            <a:ext cx="8382000" cy="78108"/>
          </a:xfrm>
        </p:spPr>
        <p:txBody>
          <a:bodyPr>
            <a:normAutofit fontScale="90000"/>
          </a:bodyPr>
          <a:lstStyle/>
          <a:p>
            <a:pPr algn="ctr"/>
            <a:br>
              <a:rPr lang="en-US" dirty="0">
                <a:solidFill>
                  <a:schemeClr val="bg1"/>
                </a:solidFill>
              </a:rPr>
            </a:br>
            <a:r>
              <a:rPr lang="en-US" sz="4000" dirty="0">
                <a:solidFill>
                  <a:schemeClr val="bg1"/>
                </a:solidFill>
                <a:latin typeface="Arial" panose="020B0604020202020204" pitchFamily="34" charset="0"/>
                <a:cs typeface="Arial" panose="020B0604020202020204" pitchFamily="34" charset="0"/>
              </a:rPr>
              <a:t>Affordability Remains Constrained </a:t>
            </a:r>
            <a:br>
              <a:rPr lang="en-US" sz="4000" dirty="0">
                <a:solidFill>
                  <a:schemeClr val="bg1"/>
                </a:solidFill>
                <a:latin typeface="Arial" panose="020B0604020202020204" pitchFamily="34" charset="0"/>
                <a:cs typeface="Arial" panose="020B0604020202020204" pitchFamily="34" charset="0"/>
              </a:rPr>
            </a:br>
            <a:r>
              <a:rPr lang="en-US" sz="3100" dirty="0">
                <a:solidFill>
                  <a:schemeClr val="bg1"/>
                </a:solidFill>
                <a:latin typeface="Arial" panose="020B0604020202020204" pitchFamily="34" charset="0"/>
                <a:cs typeface="Arial" panose="020B0604020202020204" pitchFamily="34" charset="0"/>
              </a:rPr>
              <a:t>Monthly Payment up 32% since 2022</a:t>
            </a:r>
          </a:p>
        </p:txBody>
      </p:sp>
      <p:graphicFrame>
        <p:nvGraphicFramePr>
          <p:cNvPr id="5" name="Chart 4">
            <a:extLst>
              <a:ext uri="{FF2B5EF4-FFF2-40B4-BE49-F238E27FC236}">
                <a16:creationId xmlns:a16="http://schemas.microsoft.com/office/drawing/2014/main" id="{70CFA09B-5791-4A0E-8D3C-20EF3EA2B106}"/>
              </a:ext>
            </a:extLst>
          </p:cNvPr>
          <p:cNvGraphicFramePr>
            <a:graphicFrameLocks/>
          </p:cNvGraphicFramePr>
          <p:nvPr/>
        </p:nvGraphicFramePr>
        <p:xfrm>
          <a:off x="615907" y="1105620"/>
          <a:ext cx="7912186" cy="49352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F8280BF6-3F90-471D-A80C-3CD80F991236}"/>
              </a:ext>
            </a:extLst>
          </p:cNvPr>
          <p:cNvCxnSpPr>
            <a:cxnSpLocks/>
          </p:cNvCxnSpPr>
          <p:nvPr/>
        </p:nvCxnSpPr>
        <p:spPr bwMode="auto">
          <a:xfrm>
            <a:off x="1173372" y="3405465"/>
            <a:ext cx="7354721" cy="23535"/>
          </a:xfrm>
          <a:prstGeom prst="line">
            <a:avLst/>
          </a:prstGeom>
          <a:ln w="95250" cap="rnd">
            <a:solidFill>
              <a:srgbClr val="FF0000"/>
            </a:solidFill>
            <a:prstDash val="sysDot"/>
          </a:ln>
          <a:effectLst/>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997E00E-78D8-A655-29FF-94EB74B80B3A}"/>
              </a:ext>
            </a:extLst>
          </p:cNvPr>
          <p:cNvSpPr txBox="1"/>
          <p:nvPr/>
        </p:nvSpPr>
        <p:spPr>
          <a:xfrm>
            <a:off x="2091846" y="1780522"/>
            <a:ext cx="68893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148</a:t>
            </a:r>
          </a:p>
        </p:txBody>
      </p:sp>
    </p:spTree>
    <p:extLst>
      <p:ext uri="{BB962C8B-B14F-4D97-AF65-F5344CB8AC3E}">
        <p14:creationId xmlns:p14="http://schemas.microsoft.com/office/powerpoint/2010/main" val="3928492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06FD5-3992-29E5-95A0-32BC056E809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282E5DA-B89C-B10F-25AF-2AFE84421A94}"/>
              </a:ext>
            </a:extLst>
          </p:cNvPr>
          <p:cNvSpPr>
            <a:spLocks noGrp="1"/>
          </p:cNvSpPr>
          <p:nvPr>
            <p:ph type="body" sz="quarter" idx="11"/>
          </p:nvPr>
        </p:nvSpPr>
        <p:spPr/>
        <p:txBody>
          <a:bodyPr/>
          <a:lstStyle/>
          <a:p>
            <a:r>
              <a:rPr lang="en-US" sz="2000" b="0" dirty="0"/>
              <a:t>Danielle Hale </a:t>
            </a:r>
          </a:p>
          <a:p>
            <a:r>
              <a:rPr lang="en-US" sz="2000" b="0" dirty="0"/>
              <a:t>Chief Economist Realtor.com</a:t>
            </a:r>
          </a:p>
        </p:txBody>
      </p:sp>
      <p:sp>
        <p:nvSpPr>
          <p:cNvPr id="2" name="Text Placeholder 1">
            <a:extLst>
              <a:ext uri="{FF2B5EF4-FFF2-40B4-BE49-F238E27FC236}">
                <a16:creationId xmlns:a16="http://schemas.microsoft.com/office/drawing/2014/main" id="{8F1D1D5D-A09E-AD42-2FAF-20F5A7C10865}"/>
              </a:ext>
            </a:extLst>
          </p:cNvPr>
          <p:cNvSpPr>
            <a:spLocks noGrp="1"/>
          </p:cNvSpPr>
          <p:nvPr>
            <p:ph type="body" sz="quarter" idx="12"/>
          </p:nvPr>
        </p:nvSpPr>
        <p:spPr>
          <a:xfrm>
            <a:off x="1098549" y="1331521"/>
            <a:ext cx="6946901" cy="3029189"/>
          </a:xfrm>
        </p:spPr>
        <p:txBody>
          <a:bodyPr>
            <a:normAutofit fontScale="92500"/>
          </a:bodyPr>
          <a:lstStyle/>
          <a:p>
            <a:pPr algn="ctr"/>
            <a:endParaRPr lang="en-US" sz="4400" dirty="0"/>
          </a:p>
          <a:p>
            <a:pPr algn="ctr"/>
            <a:r>
              <a:rPr lang="en-US" sz="3300" dirty="0"/>
              <a:t>Even with more homes on the market, buyer response has remained muted compared to what we’d expect from similar supply shifts in the past</a:t>
            </a:r>
            <a:r>
              <a:rPr lang="en-US" sz="4400" dirty="0"/>
              <a:t>.</a:t>
            </a:r>
          </a:p>
        </p:txBody>
      </p:sp>
    </p:spTree>
    <p:extLst>
      <p:ext uri="{BB962C8B-B14F-4D97-AF65-F5344CB8AC3E}">
        <p14:creationId xmlns:p14="http://schemas.microsoft.com/office/powerpoint/2010/main" val="3304573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EC72A-F7CF-3602-C8FE-4AE9ADD73E83}"/>
              </a:ext>
            </a:extLst>
          </p:cNvPr>
          <p:cNvSpPr>
            <a:spLocks noGrp="1"/>
          </p:cNvSpPr>
          <p:nvPr>
            <p:ph type="title" idx="4294967295"/>
          </p:nvPr>
        </p:nvSpPr>
        <p:spPr>
          <a:xfrm>
            <a:off x="0" y="414338"/>
            <a:ext cx="7543800" cy="534987"/>
          </a:xfrm>
        </p:spPr>
        <p:txBody>
          <a:bodyPr/>
          <a:lstStyle/>
          <a:p>
            <a:r>
              <a:rPr lang="en-US" dirty="0"/>
              <a:t>K</a:t>
            </a:r>
          </a:p>
        </p:txBody>
      </p:sp>
      <p:sp>
        <p:nvSpPr>
          <p:cNvPr id="9" name="TextBox 8">
            <a:extLst>
              <a:ext uri="{FF2B5EF4-FFF2-40B4-BE49-F238E27FC236}">
                <a16:creationId xmlns:a16="http://schemas.microsoft.com/office/drawing/2014/main" id="{59F329EB-88CC-D4F0-6BCD-99A1416404A6}"/>
              </a:ext>
            </a:extLst>
          </p:cNvPr>
          <p:cNvSpPr txBox="1"/>
          <p:nvPr/>
        </p:nvSpPr>
        <p:spPr>
          <a:xfrm>
            <a:off x="663879" y="414338"/>
            <a:ext cx="726509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11214"/>
                </a:solidFill>
                <a:effectLst/>
                <a:uLnTx/>
                <a:uFillTx/>
                <a:latin typeface="Arial" panose="020B0604020202020204"/>
                <a:ea typeface="+mn-ea"/>
                <a:cs typeface="+mn-cs"/>
              </a:rPr>
              <a:t>K</a:t>
            </a:r>
          </a:p>
        </p:txBody>
      </p:sp>
      <p:sp>
        <p:nvSpPr>
          <p:cNvPr id="10" name="TextBox 9">
            <a:extLst>
              <a:ext uri="{FF2B5EF4-FFF2-40B4-BE49-F238E27FC236}">
                <a16:creationId xmlns:a16="http://schemas.microsoft.com/office/drawing/2014/main" id="{050FC907-CCA4-EBE4-9B53-439ED3A0B3C5}"/>
              </a:ext>
            </a:extLst>
          </p:cNvPr>
          <p:cNvSpPr txBox="1"/>
          <p:nvPr/>
        </p:nvSpPr>
        <p:spPr>
          <a:xfrm>
            <a:off x="751561" y="3088459"/>
            <a:ext cx="8019789"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EB8636"/>
                </a:solidFill>
                <a:effectLst/>
                <a:uLnTx/>
                <a:uFillTx/>
                <a:latin typeface="Arial" panose="020B0604020202020204"/>
                <a:ea typeface="+mn-ea"/>
                <a:cs typeface="+mn-cs"/>
              </a:rPr>
              <a:t>K</a:t>
            </a:r>
          </a:p>
        </p:txBody>
      </p:sp>
      <p:pic>
        <p:nvPicPr>
          <p:cNvPr id="11" name="Picture 10">
            <a:extLst>
              <a:ext uri="{FF2B5EF4-FFF2-40B4-BE49-F238E27FC236}">
                <a16:creationId xmlns:a16="http://schemas.microsoft.com/office/drawing/2014/main" id="{5B067C35-3239-CEB7-8CC4-2FCD7CE8F349}"/>
              </a:ext>
            </a:extLst>
          </p:cNvPr>
          <p:cNvPicPr>
            <a:picLocks noChangeAspect="1"/>
          </p:cNvPicPr>
          <p:nvPr/>
        </p:nvPicPr>
        <p:blipFill>
          <a:blip r:embed="rId2"/>
          <a:stretch>
            <a:fillRect/>
          </a:stretch>
        </p:blipFill>
        <p:spPr>
          <a:xfrm>
            <a:off x="1600200" y="414338"/>
            <a:ext cx="5996835" cy="5996835"/>
          </a:xfrm>
          <a:prstGeom prst="rect">
            <a:avLst/>
          </a:prstGeom>
        </p:spPr>
      </p:pic>
    </p:spTree>
    <p:extLst>
      <p:ext uri="{BB962C8B-B14F-4D97-AF65-F5344CB8AC3E}">
        <p14:creationId xmlns:p14="http://schemas.microsoft.com/office/powerpoint/2010/main" val="2501158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38AB8-7514-352F-2FB3-7F2ABB4D204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D25BE05-4D1D-683A-F80D-FAFFC5E9FFA0}"/>
              </a:ext>
            </a:extLst>
          </p:cNvPr>
          <p:cNvSpPr>
            <a:spLocks noGrp="1"/>
          </p:cNvSpPr>
          <p:nvPr>
            <p:ph type="body" sz="quarter" idx="12"/>
          </p:nvPr>
        </p:nvSpPr>
        <p:spPr>
          <a:xfrm>
            <a:off x="937887" y="1896487"/>
            <a:ext cx="7543800" cy="3882184"/>
          </a:xfrm>
        </p:spPr>
        <p:txBody>
          <a:bodyPr>
            <a:normAutofit/>
          </a:bodyPr>
          <a:lstStyle/>
          <a:p>
            <a:r>
              <a:rPr lang="en-US" sz="3600" dirty="0"/>
              <a:t>The U.S housing market is split into two groups: first time buyers struggling to enter the market and current homeowners buying with cash. </a:t>
            </a:r>
          </a:p>
        </p:txBody>
      </p:sp>
      <p:sp>
        <p:nvSpPr>
          <p:cNvPr id="3" name="Text Placeholder 2">
            <a:extLst>
              <a:ext uri="{FF2B5EF4-FFF2-40B4-BE49-F238E27FC236}">
                <a16:creationId xmlns:a16="http://schemas.microsoft.com/office/drawing/2014/main" id="{27F23DD0-985C-D755-D2ED-2780A3A4B377}"/>
              </a:ext>
            </a:extLst>
          </p:cNvPr>
          <p:cNvSpPr>
            <a:spLocks noGrp="1"/>
          </p:cNvSpPr>
          <p:nvPr>
            <p:ph type="body" sz="quarter" idx="11"/>
          </p:nvPr>
        </p:nvSpPr>
        <p:spPr/>
        <p:txBody>
          <a:bodyPr/>
          <a:lstStyle/>
          <a:p>
            <a:r>
              <a:rPr lang="en-US" sz="2000" b="0" dirty="0"/>
              <a:t>Jessica Lautz, NAR Deputy Chief Economist </a:t>
            </a:r>
          </a:p>
          <a:p>
            <a:r>
              <a:rPr lang="en-US" sz="2000" b="0" dirty="0"/>
              <a:t>2025 Survey of Home Buyers and Sellers </a:t>
            </a:r>
          </a:p>
        </p:txBody>
      </p:sp>
    </p:spTree>
    <p:extLst>
      <p:ext uri="{BB962C8B-B14F-4D97-AF65-F5344CB8AC3E}">
        <p14:creationId xmlns:p14="http://schemas.microsoft.com/office/powerpoint/2010/main" val="4175640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0FF9C-14ED-9469-9AD4-F45A61B81B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7C198D-4006-5C91-1C86-7431072ED514}"/>
              </a:ext>
            </a:extLst>
          </p:cNvPr>
          <p:cNvSpPr>
            <a:spLocks noGrp="1"/>
          </p:cNvSpPr>
          <p:nvPr>
            <p:ph type="title"/>
          </p:nvPr>
        </p:nvSpPr>
        <p:spPr>
          <a:xfrm>
            <a:off x="0" y="255903"/>
            <a:ext cx="9144000" cy="535747"/>
          </a:xfrm>
        </p:spPr>
        <p:txBody>
          <a:bodyPr/>
          <a:lstStyle/>
          <a:p>
            <a:pPr algn="ctr"/>
            <a:r>
              <a:rPr lang="en-US" sz="3600" b="0" dirty="0"/>
              <a:t>Share of First-Time Buyers</a:t>
            </a:r>
            <a:br>
              <a:rPr lang="en-US" sz="3600" b="0" dirty="0"/>
            </a:br>
            <a:r>
              <a:rPr lang="en-US" sz="3600" b="0" dirty="0"/>
              <a:t>1981 vs 2025</a:t>
            </a:r>
            <a:br>
              <a:rPr lang="en-US" sz="3600" b="0" dirty="0"/>
            </a:br>
            <a:endParaRPr lang="en-US" sz="3600" b="0" dirty="0"/>
          </a:p>
        </p:txBody>
      </p:sp>
      <p:sp>
        <p:nvSpPr>
          <p:cNvPr id="4" name="Text Placeholder 3">
            <a:extLst>
              <a:ext uri="{FF2B5EF4-FFF2-40B4-BE49-F238E27FC236}">
                <a16:creationId xmlns:a16="http://schemas.microsoft.com/office/drawing/2014/main" id="{3F6AD58E-D911-B75F-C5A7-0ECCB1E8462F}"/>
              </a:ext>
            </a:extLst>
          </p:cNvPr>
          <p:cNvSpPr>
            <a:spLocks noGrp="1"/>
          </p:cNvSpPr>
          <p:nvPr>
            <p:ph type="body" sz="quarter" idx="17"/>
          </p:nvPr>
        </p:nvSpPr>
        <p:spPr/>
        <p:txBody>
          <a:bodyPr>
            <a:noAutofit/>
          </a:bodyPr>
          <a:lstStyle/>
          <a:p>
            <a:r>
              <a:rPr lang="en-US" sz="2000" dirty="0"/>
              <a:t>Source: NAR Survey of Homebuyers and Sellers </a:t>
            </a:r>
          </a:p>
        </p:txBody>
      </p:sp>
      <p:graphicFrame>
        <p:nvGraphicFramePr>
          <p:cNvPr id="5" name="Chart 4">
            <a:extLst>
              <a:ext uri="{FF2B5EF4-FFF2-40B4-BE49-F238E27FC236}">
                <a16:creationId xmlns:a16="http://schemas.microsoft.com/office/drawing/2014/main" id="{AE662F44-F371-E871-EC0C-470AA3E721CA}"/>
              </a:ext>
            </a:extLst>
          </p:cNvPr>
          <p:cNvGraphicFramePr/>
          <p:nvPr/>
        </p:nvGraphicFramePr>
        <p:xfrm>
          <a:off x="478338" y="1923333"/>
          <a:ext cx="7715250" cy="3686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7257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0FF9C-14ED-9469-9AD4-F45A61B81B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7C198D-4006-5C91-1C86-7431072ED514}"/>
              </a:ext>
            </a:extLst>
          </p:cNvPr>
          <p:cNvSpPr>
            <a:spLocks noGrp="1"/>
          </p:cNvSpPr>
          <p:nvPr>
            <p:ph type="title"/>
          </p:nvPr>
        </p:nvSpPr>
        <p:spPr>
          <a:xfrm>
            <a:off x="0" y="255903"/>
            <a:ext cx="9144000" cy="535747"/>
          </a:xfrm>
        </p:spPr>
        <p:txBody>
          <a:bodyPr/>
          <a:lstStyle/>
          <a:p>
            <a:pPr algn="ctr"/>
            <a:r>
              <a:rPr lang="en-US" sz="3600" b="0" dirty="0"/>
              <a:t>Age of First-Time Buyers</a:t>
            </a:r>
            <a:br>
              <a:rPr lang="en-US" sz="3600" b="0" dirty="0"/>
            </a:br>
            <a:r>
              <a:rPr lang="en-US" sz="3600" b="0" dirty="0"/>
              <a:t>1981 vs 2025</a:t>
            </a:r>
            <a:br>
              <a:rPr lang="en-US" sz="3600" b="0" dirty="0"/>
            </a:br>
            <a:endParaRPr lang="en-US" sz="3600" b="0" dirty="0"/>
          </a:p>
        </p:txBody>
      </p:sp>
      <p:sp>
        <p:nvSpPr>
          <p:cNvPr id="4" name="Text Placeholder 3">
            <a:extLst>
              <a:ext uri="{FF2B5EF4-FFF2-40B4-BE49-F238E27FC236}">
                <a16:creationId xmlns:a16="http://schemas.microsoft.com/office/drawing/2014/main" id="{3F6AD58E-D911-B75F-C5A7-0ECCB1E8462F}"/>
              </a:ext>
            </a:extLst>
          </p:cNvPr>
          <p:cNvSpPr>
            <a:spLocks noGrp="1"/>
          </p:cNvSpPr>
          <p:nvPr>
            <p:ph type="body" sz="quarter" idx="17"/>
          </p:nvPr>
        </p:nvSpPr>
        <p:spPr/>
        <p:txBody>
          <a:bodyPr>
            <a:noAutofit/>
          </a:bodyPr>
          <a:lstStyle/>
          <a:p>
            <a:r>
              <a:rPr lang="en-US" sz="2000" dirty="0"/>
              <a:t>Source: NAR Survey of Homebuyers and Sellers </a:t>
            </a:r>
          </a:p>
        </p:txBody>
      </p:sp>
      <p:graphicFrame>
        <p:nvGraphicFramePr>
          <p:cNvPr id="5" name="Chart 4">
            <a:extLst>
              <a:ext uri="{FF2B5EF4-FFF2-40B4-BE49-F238E27FC236}">
                <a16:creationId xmlns:a16="http://schemas.microsoft.com/office/drawing/2014/main" id="{AE662F44-F371-E871-EC0C-470AA3E721CA}"/>
              </a:ext>
            </a:extLst>
          </p:cNvPr>
          <p:cNvGraphicFramePr/>
          <p:nvPr>
            <p:extLst>
              <p:ext uri="{D42A27DB-BD31-4B8C-83A1-F6EECF244321}">
                <p14:modId xmlns:p14="http://schemas.microsoft.com/office/powerpoint/2010/main" val="3964915238"/>
              </p:ext>
            </p:extLst>
          </p:nvPr>
        </p:nvGraphicFramePr>
        <p:xfrm>
          <a:off x="478338" y="1923333"/>
          <a:ext cx="7715250" cy="3686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29904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40830-95E8-764F-1641-AF191E2A45D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04C4AAC-CD4B-7CD6-41AE-41D6B584BA00}"/>
              </a:ext>
            </a:extLst>
          </p:cNvPr>
          <p:cNvSpPr>
            <a:spLocks noGrp="1"/>
          </p:cNvSpPr>
          <p:nvPr>
            <p:ph type="body" sz="quarter" idx="12"/>
          </p:nvPr>
        </p:nvSpPr>
        <p:spPr>
          <a:xfrm>
            <a:off x="937887" y="1896487"/>
            <a:ext cx="7543800" cy="3882184"/>
          </a:xfrm>
        </p:spPr>
        <p:txBody>
          <a:bodyPr>
            <a:normAutofit/>
          </a:bodyPr>
          <a:lstStyle/>
          <a:p>
            <a:r>
              <a:rPr lang="en-US" sz="3600" dirty="0"/>
              <a:t>Higher cost markets, with higher income buyers, are seeing faster price growth…The growing divide in the housing market is troubling because it is leading to a wider wealth gap.  </a:t>
            </a:r>
          </a:p>
        </p:txBody>
      </p:sp>
      <p:sp>
        <p:nvSpPr>
          <p:cNvPr id="3" name="Text Placeholder 2">
            <a:extLst>
              <a:ext uri="{FF2B5EF4-FFF2-40B4-BE49-F238E27FC236}">
                <a16:creationId xmlns:a16="http://schemas.microsoft.com/office/drawing/2014/main" id="{4CF98752-1DA1-F33D-7870-BE3F7FB80774}"/>
              </a:ext>
            </a:extLst>
          </p:cNvPr>
          <p:cNvSpPr>
            <a:spLocks noGrp="1"/>
          </p:cNvSpPr>
          <p:nvPr>
            <p:ph type="body" sz="quarter" idx="11"/>
          </p:nvPr>
        </p:nvSpPr>
        <p:spPr/>
        <p:txBody>
          <a:bodyPr/>
          <a:lstStyle/>
          <a:p>
            <a:r>
              <a:rPr lang="en-US" sz="2000" b="0" dirty="0"/>
              <a:t>Lisa Sturtevant  Chief Economist Bright MLS </a:t>
            </a:r>
          </a:p>
        </p:txBody>
      </p:sp>
    </p:spTree>
    <p:extLst>
      <p:ext uri="{BB962C8B-B14F-4D97-AF65-F5344CB8AC3E}">
        <p14:creationId xmlns:p14="http://schemas.microsoft.com/office/powerpoint/2010/main" val="35980486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93156-F556-4BD4-2BEE-E1FFD4E7543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B6C69D9-9828-A881-BF84-B8FBEE3045A8}"/>
              </a:ext>
            </a:extLst>
          </p:cNvPr>
          <p:cNvSpPr>
            <a:spLocks noGrp="1"/>
          </p:cNvSpPr>
          <p:nvPr>
            <p:ph type="body" sz="quarter" idx="12"/>
          </p:nvPr>
        </p:nvSpPr>
        <p:spPr>
          <a:xfrm>
            <a:off x="937887" y="1896487"/>
            <a:ext cx="7543800" cy="3882184"/>
          </a:xfrm>
        </p:spPr>
        <p:txBody>
          <a:bodyPr>
            <a:normAutofit/>
          </a:bodyPr>
          <a:lstStyle/>
          <a:p>
            <a:r>
              <a:rPr lang="en-US" sz="3600" dirty="0"/>
              <a:t>Baby boomers, between 60 and 78, are the largest share of both homebuyers and sellers – moving markets more than younger generations often due to their better financial position. </a:t>
            </a:r>
          </a:p>
        </p:txBody>
      </p:sp>
      <p:sp>
        <p:nvSpPr>
          <p:cNvPr id="3" name="Text Placeholder 2">
            <a:extLst>
              <a:ext uri="{FF2B5EF4-FFF2-40B4-BE49-F238E27FC236}">
                <a16:creationId xmlns:a16="http://schemas.microsoft.com/office/drawing/2014/main" id="{4BF8AAE5-A9D3-580D-C3B8-11A155E58260}"/>
              </a:ext>
            </a:extLst>
          </p:cNvPr>
          <p:cNvSpPr>
            <a:spLocks noGrp="1"/>
          </p:cNvSpPr>
          <p:nvPr>
            <p:ph type="body" sz="quarter" idx="11"/>
          </p:nvPr>
        </p:nvSpPr>
        <p:spPr/>
        <p:txBody>
          <a:bodyPr/>
          <a:lstStyle/>
          <a:p>
            <a:r>
              <a:rPr lang="en-US" sz="2000" b="0" dirty="0"/>
              <a:t>Jessica Lautz, NAR Deputy Chief Economist</a:t>
            </a:r>
          </a:p>
          <a:p>
            <a:r>
              <a:rPr lang="en-US" sz="2000" b="0" dirty="0"/>
              <a:t>2025 Survey of Home Buyers and Sellers </a:t>
            </a:r>
          </a:p>
        </p:txBody>
      </p:sp>
    </p:spTree>
    <p:extLst>
      <p:ext uri="{BB962C8B-B14F-4D97-AF65-F5344CB8AC3E}">
        <p14:creationId xmlns:p14="http://schemas.microsoft.com/office/powerpoint/2010/main" val="423535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20C92-7AFF-D4C4-9C99-DAE16C68A32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92F2AA9-4476-C0A5-1B5A-B86E09883D3B}"/>
              </a:ext>
            </a:extLst>
          </p:cNvPr>
          <p:cNvSpPr>
            <a:spLocks noGrp="1"/>
          </p:cNvSpPr>
          <p:nvPr>
            <p:ph type="body" sz="quarter" idx="12"/>
          </p:nvPr>
        </p:nvSpPr>
        <p:spPr>
          <a:xfrm>
            <a:off x="1355594" y="1540701"/>
            <a:ext cx="6946901" cy="4096011"/>
          </a:xfrm>
        </p:spPr>
        <p:txBody>
          <a:bodyPr>
            <a:normAutofit fontScale="77500" lnSpcReduction="20000"/>
          </a:bodyPr>
          <a:lstStyle/>
          <a:p>
            <a:r>
              <a:rPr lang="en-US" sz="4100" dirty="0"/>
              <a:t>The economy feels much worse than it is right now. Most Americans agree: this economy stinks. Practically every consumer sentiment survey and political poll points to that theme. There’s only one problem. It’s not true.</a:t>
            </a:r>
          </a:p>
          <a:p>
            <a:r>
              <a:rPr lang="en-US" sz="3600" dirty="0"/>
              <a:t> </a:t>
            </a:r>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a:p>
            <a:pPr algn="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3000" b="0" i="0" u="none" strike="noStrike" kern="1200" cap="none" spc="0" normalizeH="0" baseline="0" noProof="0" dirty="0">
                <a:ln>
                  <a:noFill/>
                </a:ln>
                <a:solidFill>
                  <a:srgbClr val="FFFFFF"/>
                </a:solidFill>
                <a:effectLst/>
                <a:uLnTx/>
                <a:uFillTx/>
                <a:latin typeface="Arial" panose="020B0604020202020204"/>
                <a:ea typeface="+mn-ea"/>
                <a:cs typeface="+mn-cs"/>
              </a:rPr>
              <a:t>David </a:t>
            </a:r>
            <a:r>
              <a:rPr lang="en-US" sz="3000" dirty="0">
                <a:solidFill>
                  <a:srgbClr val="FFFFFF"/>
                </a:solidFill>
                <a:latin typeface="Arial" panose="020B0604020202020204"/>
              </a:rPr>
              <a:t>G</a:t>
            </a:r>
            <a:r>
              <a:rPr kumimoji="0" lang="en-US" sz="3000" b="0" i="0" u="none" strike="noStrike" kern="1200" cap="none" spc="0" normalizeH="0" baseline="0" noProof="0" dirty="0" err="1">
                <a:ln>
                  <a:noFill/>
                </a:ln>
                <a:solidFill>
                  <a:srgbClr val="FFFFFF"/>
                </a:solidFill>
                <a:effectLst/>
                <a:uLnTx/>
                <a:uFillTx/>
                <a:latin typeface="Arial" panose="020B0604020202020204"/>
                <a:ea typeface="+mn-ea"/>
                <a:cs typeface="+mn-cs"/>
              </a:rPr>
              <a:t>oldman</a:t>
            </a:r>
            <a:r>
              <a:rPr kumimoji="0" lang="en-US" sz="3000" b="0" i="0" u="none" strike="noStrike" kern="1200" cap="none" spc="0" normalizeH="0" baseline="0" noProof="0" dirty="0">
                <a:ln>
                  <a:noFill/>
                </a:ln>
                <a:solidFill>
                  <a:srgbClr val="FFFFFF"/>
                </a:solidFill>
                <a:effectLst/>
                <a:uLnTx/>
                <a:uFillTx/>
                <a:latin typeface="Arial" panose="020B0604020202020204"/>
                <a:ea typeface="+mn-ea"/>
                <a:cs typeface="+mn-cs"/>
              </a:rPr>
              <a:t> </a:t>
            </a:r>
          </a:p>
          <a:p>
            <a:pPr algn="r"/>
            <a:r>
              <a:rPr kumimoji="0" lang="en-US" sz="3000" b="0" i="0" u="none" strike="noStrike" kern="1200" cap="none" spc="0" normalizeH="0" baseline="0" noProof="0" dirty="0">
                <a:ln>
                  <a:noFill/>
                </a:ln>
                <a:solidFill>
                  <a:srgbClr val="FFFFFF"/>
                </a:solidFill>
                <a:effectLst/>
                <a:uLnTx/>
                <a:uFillTx/>
                <a:latin typeface="Arial" panose="020B0604020202020204"/>
                <a:ea typeface="+mn-ea"/>
                <a:cs typeface="+mn-cs"/>
              </a:rPr>
              <a:t>Sr Director CNN Business</a:t>
            </a:r>
            <a:endParaRPr lang="en-US" sz="3000" dirty="0"/>
          </a:p>
        </p:txBody>
      </p:sp>
    </p:spTree>
    <p:extLst>
      <p:ext uri="{BB962C8B-B14F-4D97-AF65-F5344CB8AC3E}">
        <p14:creationId xmlns:p14="http://schemas.microsoft.com/office/powerpoint/2010/main" val="1555360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46445-A197-2139-E894-769E317820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2D694C-2421-61F1-0E69-AB6DC95E6B92}"/>
              </a:ext>
            </a:extLst>
          </p:cNvPr>
          <p:cNvSpPr>
            <a:spLocks noGrp="1"/>
          </p:cNvSpPr>
          <p:nvPr>
            <p:ph type="title"/>
          </p:nvPr>
        </p:nvSpPr>
        <p:spPr>
          <a:xfrm>
            <a:off x="800100" y="477445"/>
            <a:ext cx="7543800" cy="535747"/>
          </a:xfrm>
        </p:spPr>
        <p:txBody>
          <a:bodyPr/>
          <a:lstStyle/>
          <a:p>
            <a:pPr algn="ctr"/>
            <a:r>
              <a:rPr lang="en-US" sz="3600" b="0" dirty="0"/>
              <a:t>New Homes: Years of Under-building</a:t>
            </a:r>
          </a:p>
        </p:txBody>
      </p:sp>
      <p:graphicFrame>
        <p:nvGraphicFramePr>
          <p:cNvPr id="4" name="Chart 3">
            <a:extLst>
              <a:ext uri="{FF2B5EF4-FFF2-40B4-BE49-F238E27FC236}">
                <a16:creationId xmlns:a16="http://schemas.microsoft.com/office/drawing/2014/main" id="{76A4DF70-326D-F18C-11A8-6E1612A7A469}"/>
              </a:ext>
            </a:extLst>
          </p:cNvPr>
          <p:cNvGraphicFramePr/>
          <p:nvPr/>
        </p:nvGraphicFramePr>
        <p:xfrm>
          <a:off x="584128" y="1843235"/>
          <a:ext cx="7907690" cy="381249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3">
            <a:extLst>
              <a:ext uri="{FF2B5EF4-FFF2-40B4-BE49-F238E27FC236}">
                <a16:creationId xmlns:a16="http://schemas.microsoft.com/office/drawing/2014/main" id="{D4DB9CA9-85A5-51F7-0D9C-66816B80F548}"/>
              </a:ext>
            </a:extLst>
          </p:cNvPr>
          <p:cNvSpPr txBox="1">
            <a:spLocks/>
          </p:cNvSpPr>
          <p:nvPr/>
        </p:nvSpPr>
        <p:spPr>
          <a:xfrm>
            <a:off x="810846" y="5740187"/>
            <a:ext cx="7533054" cy="191889"/>
          </a:xfrm>
          <a:prstGeom prst="rect">
            <a:avLst/>
          </a:prstGeom>
        </p:spPr>
        <p:txBody>
          <a:bodyPr vert="horz" lIns="0" tIns="34290" rIns="0" bIns="34290" rtlCol="0">
            <a:noAutofit/>
          </a:bodyPr>
          <a:lstStyle>
            <a:lvl1pPr marL="0" indent="0" algn="r" defTabSz="914377"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Source: Census</a:t>
            </a:r>
          </a:p>
        </p:txBody>
      </p:sp>
      <p:sp>
        <p:nvSpPr>
          <p:cNvPr id="8" name="Text Placeholder 2">
            <a:extLst>
              <a:ext uri="{FF2B5EF4-FFF2-40B4-BE49-F238E27FC236}">
                <a16:creationId xmlns:a16="http://schemas.microsoft.com/office/drawing/2014/main" id="{80F989A4-26A3-5643-27D4-38D00FFF59BA}"/>
              </a:ext>
            </a:extLst>
          </p:cNvPr>
          <p:cNvSpPr>
            <a:spLocks noGrp="1"/>
          </p:cNvSpPr>
          <p:nvPr>
            <p:ph type="body" sz="quarter" idx="12"/>
          </p:nvPr>
        </p:nvSpPr>
        <p:spPr>
          <a:xfrm>
            <a:off x="800100" y="1390389"/>
            <a:ext cx="7543800" cy="437934"/>
          </a:xfrm>
        </p:spPr>
        <p:txBody>
          <a:bodyPr/>
          <a:lstStyle/>
          <a:p>
            <a:r>
              <a:rPr lang="en-US" sz="2000" dirty="0"/>
              <a:t>Single-Family Housing Units Completed, in Thousands</a:t>
            </a:r>
          </a:p>
        </p:txBody>
      </p:sp>
      <p:sp>
        <p:nvSpPr>
          <p:cNvPr id="10" name="TextBox 9">
            <a:extLst>
              <a:ext uri="{FF2B5EF4-FFF2-40B4-BE49-F238E27FC236}">
                <a16:creationId xmlns:a16="http://schemas.microsoft.com/office/drawing/2014/main" id="{F40598D3-7F5A-30E8-4C14-FD3A17DDE84B}"/>
              </a:ext>
            </a:extLst>
          </p:cNvPr>
          <p:cNvSpPr txBox="1"/>
          <p:nvPr/>
        </p:nvSpPr>
        <p:spPr>
          <a:xfrm>
            <a:off x="6174479" y="2691581"/>
            <a:ext cx="2017733" cy="623248"/>
          </a:xfrm>
          <a:prstGeom prst="rect">
            <a:avLst/>
          </a:prstGeom>
          <a:noFill/>
        </p:spPr>
        <p:txBody>
          <a:bodyPr wrap="square" lIns="68580" tIns="34290" rIns="68580" bIns="34290" rtlCol="0" anchor="t">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15+ Years of </a:t>
            </a:r>
            <a:b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Underbuilding</a:t>
            </a:r>
          </a:p>
        </p:txBody>
      </p:sp>
      <p:cxnSp>
        <p:nvCxnSpPr>
          <p:cNvPr id="13" name="Straight Arrow Connector 12">
            <a:extLst>
              <a:ext uri="{FF2B5EF4-FFF2-40B4-BE49-F238E27FC236}">
                <a16:creationId xmlns:a16="http://schemas.microsoft.com/office/drawing/2014/main" id="{050C69D5-4089-8C9C-8E11-7509038FBD75}"/>
              </a:ext>
            </a:extLst>
          </p:cNvPr>
          <p:cNvCxnSpPr/>
          <p:nvPr/>
        </p:nvCxnSpPr>
        <p:spPr>
          <a:xfrm>
            <a:off x="7183346" y="3357057"/>
            <a:ext cx="0" cy="55979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0479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3C07-F028-A57C-B673-93D8D52EB59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4C9C67A-70E3-BF05-6435-193E36556B7C}"/>
              </a:ext>
            </a:extLst>
          </p:cNvPr>
          <p:cNvSpPr>
            <a:spLocks noGrp="1"/>
          </p:cNvSpPr>
          <p:nvPr>
            <p:ph type="body" sz="quarter" idx="12"/>
          </p:nvPr>
        </p:nvSpPr>
        <p:spPr/>
        <p:txBody>
          <a:bodyPr>
            <a:normAutofit/>
          </a:bodyPr>
          <a:lstStyle/>
          <a:p>
            <a:pPr algn="ctr"/>
            <a:r>
              <a:rPr lang="en-US" sz="3600" dirty="0"/>
              <a:t>The housing shortage is the biggest economic crisis that no one is talking about. The failure to build enough homes over the last 15 years is driving up rents, worsening inequality and limiting economic mobility. </a:t>
            </a:r>
            <a:endParaRPr lang="en-US" sz="3600" b="1" dirty="0">
              <a:solidFill>
                <a:schemeClr val="accent4"/>
              </a:solidFill>
            </a:endParaRPr>
          </a:p>
        </p:txBody>
      </p:sp>
      <p:sp>
        <p:nvSpPr>
          <p:cNvPr id="2" name="Text Placeholder 1">
            <a:extLst>
              <a:ext uri="{FF2B5EF4-FFF2-40B4-BE49-F238E27FC236}">
                <a16:creationId xmlns:a16="http://schemas.microsoft.com/office/drawing/2014/main" id="{46CC8B77-A22D-6AB8-F474-F2F7A55ECEFE}"/>
              </a:ext>
            </a:extLst>
          </p:cNvPr>
          <p:cNvSpPr>
            <a:spLocks noGrp="1"/>
          </p:cNvSpPr>
          <p:nvPr>
            <p:ph type="body" sz="quarter" idx="11"/>
          </p:nvPr>
        </p:nvSpPr>
        <p:spPr/>
        <p:txBody>
          <a:bodyPr/>
          <a:lstStyle/>
          <a:p>
            <a:r>
              <a:rPr lang="en-US" sz="2000" b="0" dirty="0"/>
              <a:t>Mark Zandi Chief Economist</a:t>
            </a:r>
          </a:p>
          <a:p>
            <a:r>
              <a:rPr lang="en-US" sz="2000" b="0" dirty="0"/>
              <a:t>Moody’s Analytics</a:t>
            </a:r>
          </a:p>
        </p:txBody>
      </p:sp>
    </p:spTree>
    <p:extLst>
      <p:ext uri="{BB962C8B-B14F-4D97-AF65-F5344CB8AC3E}">
        <p14:creationId xmlns:p14="http://schemas.microsoft.com/office/powerpoint/2010/main" val="2701481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FA1E7-2EBF-77D5-431F-6B1D6FE4EA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11C3DD-9FE9-A96D-3586-F933DA866FE4}"/>
              </a:ext>
            </a:extLst>
          </p:cNvPr>
          <p:cNvSpPr>
            <a:spLocks noGrp="1"/>
          </p:cNvSpPr>
          <p:nvPr>
            <p:ph type="title"/>
          </p:nvPr>
        </p:nvSpPr>
        <p:spPr>
          <a:xfrm>
            <a:off x="810846" y="227027"/>
            <a:ext cx="7543800" cy="401810"/>
          </a:xfrm>
        </p:spPr>
        <p:txBody>
          <a:bodyPr/>
          <a:lstStyle/>
          <a:p>
            <a:pPr algn="ctr"/>
            <a:r>
              <a:rPr lang="en-US" sz="3600" b="0" dirty="0"/>
              <a:t>America’s Housing Deficit</a:t>
            </a:r>
            <a:br>
              <a:rPr lang="en-US" sz="3600" b="0" dirty="0"/>
            </a:br>
            <a:r>
              <a:rPr lang="en-US" sz="2800" b="0" dirty="0"/>
              <a:t>Estimates Range from 3.3 to 7.1 million</a:t>
            </a:r>
            <a:br>
              <a:rPr lang="en-US" sz="3600" b="0" dirty="0"/>
            </a:br>
            <a:endParaRPr lang="en-US" sz="2800" b="0" dirty="0"/>
          </a:p>
        </p:txBody>
      </p:sp>
      <p:sp>
        <p:nvSpPr>
          <p:cNvPr id="3" name="Text Placeholder 2">
            <a:extLst>
              <a:ext uri="{FF2B5EF4-FFF2-40B4-BE49-F238E27FC236}">
                <a16:creationId xmlns:a16="http://schemas.microsoft.com/office/drawing/2014/main" id="{784983E6-7841-EBCB-891B-FBB440567402}"/>
              </a:ext>
            </a:extLst>
          </p:cNvPr>
          <p:cNvSpPr>
            <a:spLocks noGrp="1"/>
          </p:cNvSpPr>
          <p:nvPr>
            <p:ph type="body" sz="quarter" idx="12"/>
          </p:nvPr>
        </p:nvSpPr>
        <p:spPr>
          <a:xfrm>
            <a:off x="810846" y="1290242"/>
            <a:ext cx="7543800" cy="231344"/>
          </a:xfrm>
        </p:spPr>
        <p:txBody>
          <a:bodyPr/>
          <a:lstStyle/>
          <a:p>
            <a:pPr algn="ctr"/>
            <a:r>
              <a:rPr lang="en-US" sz="2000" dirty="0"/>
              <a:t>Cumulative Housing Deficit or Surplus Since 2012, in Thousands</a:t>
            </a:r>
          </a:p>
        </p:txBody>
      </p:sp>
      <p:sp>
        <p:nvSpPr>
          <p:cNvPr id="4" name="Text Placeholder 3">
            <a:extLst>
              <a:ext uri="{FF2B5EF4-FFF2-40B4-BE49-F238E27FC236}">
                <a16:creationId xmlns:a16="http://schemas.microsoft.com/office/drawing/2014/main" id="{9E83FE10-FE73-9DC3-8346-E7DC820F040F}"/>
              </a:ext>
            </a:extLst>
          </p:cNvPr>
          <p:cNvSpPr>
            <a:spLocks noGrp="1"/>
          </p:cNvSpPr>
          <p:nvPr>
            <p:ph type="body" sz="quarter" idx="17"/>
          </p:nvPr>
        </p:nvSpPr>
        <p:spPr/>
        <p:txBody>
          <a:bodyPr>
            <a:normAutofit/>
          </a:bodyPr>
          <a:lstStyle/>
          <a:p>
            <a:r>
              <a:rPr lang="en-US"/>
              <a:t>Sources: Census, Realtor.com</a:t>
            </a:r>
          </a:p>
        </p:txBody>
      </p:sp>
      <p:graphicFrame>
        <p:nvGraphicFramePr>
          <p:cNvPr id="5" name="Chart 4">
            <a:extLst>
              <a:ext uri="{FF2B5EF4-FFF2-40B4-BE49-F238E27FC236}">
                <a16:creationId xmlns:a16="http://schemas.microsoft.com/office/drawing/2014/main" id="{C681B2ED-E46C-B122-B8A5-10EC9FC80545}"/>
              </a:ext>
            </a:extLst>
          </p:cNvPr>
          <p:cNvGraphicFramePr/>
          <p:nvPr/>
        </p:nvGraphicFramePr>
        <p:xfrm>
          <a:off x="1011785" y="2200275"/>
          <a:ext cx="7332115" cy="334327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3A76C17-05E4-86EA-0D9D-E28986D4D970}"/>
              </a:ext>
            </a:extLst>
          </p:cNvPr>
          <p:cNvSpPr txBox="1"/>
          <p:nvPr/>
        </p:nvSpPr>
        <p:spPr>
          <a:xfrm rot="16200000">
            <a:off x="330564" y="2514351"/>
            <a:ext cx="1167819" cy="253916"/>
          </a:xfrm>
          <a:prstGeom prst="rect">
            <a:avLst/>
          </a:prstGeom>
          <a:noFill/>
        </p:spPr>
        <p:txBody>
          <a:bodyPr wrap="square" rtlCol="0">
            <a:spAutoFit/>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AEEF"/>
                </a:solidFill>
                <a:effectLst/>
                <a:uLnTx/>
                <a:uFillTx/>
                <a:latin typeface="Arial" panose="020B0604020202020204"/>
                <a:ea typeface="+mn-ea"/>
                <a:cs typeface="+mn-cs"/>
              </a:rPr>
              <a:t>Housing Surplus</a:t>
            </a:r>
          </a:p>
        </p:txBody>
      </p:sp>
      <p:sp>
        <p:nvSpPr>
          <p:cNvPr id="7" name="TextBox 6">
            <a:extLst>
              <a:ext uri="{FF2B5EF4-FFF2-40B4-BE49-F238E27FC236}">
                <a16:creationId xmlns:a16="http://schemas.microsoft.com/office/drawing/2014/main" id="{765337A4-BF05-167D-6BEB-5D94DE7DA8DD}"/>
              </a:ext>
            </a:extLst>
          </p:cNvPr>
          <p:cNvSpPr txBox="1"/>
          <p:nvPr/>
        </p:nvSpPr>
        <p:spPr>
          <a:xfrm rot="16200000">
            <a:off x="324000" y="4170248"/>
            <a:ext cx="1167820" cy="253916"/>
          </a:xfrm>
          <a:prstGeom prst="rect">
            <a:avLst/>
          </a:prstGeom>
          <a:noFill/>
        </p:spPr>
        <p:txBody>
          <a:bodyPr wrap="square" rtlCol="0">
            <a:spAutoFit/>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D3A00"/>
                </a:solidFill>
                <a:effectLst/>
                <a:uLnTx/>
                <a:uFillTx/>
                <a:latin typeface="Arial" panose="020B0604020202020204"/>
                <a:ea typeface="+mn-ea"/>
                <a:cs typeface="+mn-cs"/>
              </a:rPr>
              <a:t>Housing Deficit</a:t>
            </a:r>
          </a:p>
        </p:txBody>
      </p:sp>
    </p:spTree>
    <p:extLst>
      <p:ext uri="{BB962C8B-B14F-4D97-AF65-F5344CB8AC3E}">
        <p14:creationId xmlns:p14="http://schemas.microsoft.com/office/powerpoint/2010/main" val="2490746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663B-5CC6-6676-D771-2ED7742F5A60}"/>
              </a:ext>
            </a:extLst>
          </p:cNvPr>
          <p:cNvSpPr>
            <a:spLocks noGrp="1"/>
          </p:cNvSpPr>
          <p:nvPr>
            <p:ph type="title" idx="4294967295"/>
          </p:nvPr>
        </p:nvSpPr>
        <p:spPr>
          <a:xfrm>
            <a:off x="1079292" y="603612"/>
            <a:ext cx="7543800" cy="534987"/>
          </a:xfrm>
        </p:spPr>
        <p:txBody>
          <a:bodyPr>
            <a:noAutofit/>
          </a:bodyPr>
          <a:lstStyle/>
          <a:p>
            <a:pPr algn="ctr"/>
            <a:r>
              <a:rPr lang="en-US" sz="3600" b="0" dirty="0">
                <a:solidFill>
                  <a:schemeClr val="bg1"/>
                </a:solidFill>
              </a:rPr>
              <a:t>Georgia Gets a Solid “B” </a:t>
            </a:r>
            <a:br>
              <a:rPr lang="en-US" sz="3600" b="0" dirty="0">
                <a:solidFill>
                  <a:schemeClr val="bg1"/>
                </a:solidFill>
              </a:rPr>
            </a:br>
            <a:r>
              <a:rPr lang="en-US" sz="3200" b="0" dirty="0">
                <a:solidFill>
                  <a:schemeClr val="bg1"/>
                </a:solidFill>
              </a:rPr>
              <a:t>State Report Card</a:t>
            </a:r>
            <a:br>
              <a:rPr lang="en-US" sz="3200" b="0" dirty="0">
                <a:solidFill>
                  <a:schemeClr val="bg1"/>
                </a:solidFill>
              </a:rPr>
            </a:br>
            <a:r>
              <a:rPr lang="en-US" sz="3200" b="0" dirty="0">
                <a:solidFill>
                  <a:schemeClr val="bg1"/>
                </a:solidFill>
              </a:rPr>
              <a:t>Housing </a:t>
            </a:r>
            <a:r>
              <a:rPr lang="en-US" sz="3200" b="0" dirty="0" err="1">
                <a:solidFill>
                  <a:schemeClr val="bg1"/>
                </a:solidFill>
              </a:rPr>
              <a:t>Affordablity</a:t>
            </a:r>
            <a:r>
              <a:rPr lang="en-US" sz="3200" b="0" dirty="0">
                <a:solidFill>
                  <a:schemeClr val="bg1"/>
                </a:solidFill>
              </a:rPr>
              <a:t> &amp; Building </a:t>
            </a:r>
          </a:p>
        </p:txBody>
      </p:sp>
      <p:pic>
        <p:nvPicPr>
          <p:cNvPr id="6" name="Picture 5">
            <a:extLst>
              <a:ext uri="{FF2B5EF4-FFF2-40B4-BE49-F238E27FC236}">
                <a16:creationId xmlns:a16="http://schemas.microsoft.com/office/drawing/2014/main" id="{A937B4E3-A7FB-1F32-C70B-7143533118A9}"/>
              </a:ext>
            </a:extLst>
          </p:cNvPr>
          <p:cNvPicPr>
            <a:picLocks noChangeAspect="1"/>
          </p:cNvPicPr>
          <p:nvPr/>
        </p:nvPicPr>
        <p:blipFill>
          <a:blip r:embed="rId2"/>
          <a:stretch>
            <a:fillRect/>
          </a:stretch>
        </p:blipFill>
        <p:spPr>
          <a:xfrm>
            <a:off x="706376" y="1654021"/>
            <a:ext cx="7533055" cy="4065380"/>
          </a:xfrm>
          <a:prstGeom prst="rect">
            <a:avLst/>
          </a:prstGeom>
        </p:spPr>
      </p:pic>
    </p:spTree>
    <p:extLst>
      <p:ext uri="{BB962C8B-B14F-4D97-AF65-F5344CB8AC3E}">
        <p14:creationId xmlns:p14="http://schemas.microsoft.com/office/powerpoint/2010/main" val="3569690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EE2E7-2397-1582-F38D-52FEFC92E64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BD56059-6A24-D1C8-60AD-342641A84F0A}"/>
              </a:ext>
            </a:extLst>
          </p:cNvPr>
          <p:cNvSpPr>
            <a:spLocks noGrp="1"/>
          </p:cNvSpPr>
          <p:nvPr>
            <p:ph type="body" sz="quarter" idx="12"/>
          </p:nvPr>
        </p:nvSpPr>
        <p:spPr>
          <a:xfrm>
            <a:off x="800101" y="1345342"/>
            <a:ext cx="7543800" cy="3882184"/>
          </a:xfrm>
        </p:spPr>
        <p:txBody>
          <a:bodyPr>
            <a:normAutofit/>
          </a:bodyPr>
          <a:lstStyle/>
          <a:p>
            <a:r>
              <a:rPr lang="en-US" sz="3600" dirty="0"/>
              <a:t>We need more single-family homes, more multi-family homes and more homes for both sale and rent to meet the needs of a younger population.</a:t>
            </a:r>
          </a:p>
        </p:txBody>
      </p:sp>
      <p:sp>
        <p:nvSpPr>
          <p:cNvPr id="2" name="Text Placeholder 1">
            <a:extLst>
              <a:ext uri="{FF2B5EF4-FFF2-40B4-BE49-F238E27FC236}">
                <a16:creationId xmlns:a16="http://schemas.microsoft.com/office/drawing/2014/main" id="{E0C536F6-7FE5-0FE2-CC48-33DAF8682D06}"/>
              </a:ext>
            </a:extLst>
          </p:cNvPr>
          <p:cNvSpPr>
            <a:spLocks noGrp="1"/>
          </p:cNvSpPr>
          <p:nvPr>
            <p:ph type="body" sz="quarter" idx="11"/>
          </p:nvPr>
        </p:nvSpPr>
        <p:spPr/>
        <p:txBody>
          <a:bodyPr/>
          <a:lstStyle/>
          <a:p>
            <a:r>
              <a:rPr lang="en-US" sz="2000" b="0" dirty="0"/>
              <a:t>Robert Dietz</a:t>
            </a:r>
          </a:p>
          <a:p>
            <a:r>
              <a:rPr lang="en-US" sz="2000" b="0" dirty="0"/>
              <a:t>Chief Economist NAHB</a:t>
            </a:r>
          </a:p>
        </p:txBody>
      </p:sp>
    </p:spTree>
    <p:extLst>
      <p:ext uri="{BB962C8B-B14F-4D97-AF65-F5344CB8AC3E}">
        <p14:creationId xmlns:p14="http://schemas.microsoft.com/office/powerpoint/2010/main" val="42757062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CAFD1-9FF1-370D-9BC2-59C17F973A8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4433B5F-1422-D4BC-1A68-A21A9388BB69}"/>
              </a:ext>
            </a:extLst>
          </p:cNvPr>
          <p:cNvSpPr>
            <a:spLocks noGrp="1"/>
          </p:cNvSpPr>
          <p:nvPr>
            <p:ph type="body" sz="quarter" idx="12"/>
          </p:nvPr>
        </p:nvSpPr>
        <p:spPr>
          <a:xfrm>
            <a:off x="1098549" y="1918742"/>
            <a:ext cx="6946901" cy="4179606"/>
          </a:xfrm>
        </p:spPr>
        <p:txBody>
          <a:bodyPr>
            <a:normAutofit lnSpcReduction="10000"/>
          </a:bodyPr>
          <a:lstStyle/>
          <a:p>
            <a:r>
              <a:rPr lang="en-US" sz="3600" dirty="0"/>
              <a:t>Atlanta is a radically different place than it was when the growth spurt began. The city can only continue its accent through reinvention</a:t>
            </a:r>
            <a:r>
              <a:rPr lang="en-US" sz="3200" dirty="0"/>
              <a:t>. </a:t>
            </a:r>
          </a:p>
          <a:p>
            <a:endParaRPr lang="en-US" sz="3200" dirty="0"/>
          </a:p>
          <a:p>
            <a:pPr algn="r"/>
            <a:r>
              <a:rPr lang="en-US" sz="3200" dirty="0"/>
              <a:t>		</a:t>
            </a:r>
            <a:r>
              <a:rPr lang="en-US" sz="2800" dirty="0"/>
              <a:t>Gregory Randall</a:t>
            </a:r>
          </a:p>
          <a:p>
            <a:pPr algn="r"/>
            <a:r>
              <a:rPr lang="en-US" sz="2800" dirty="0"/>
              <a:t>		Georgia Tech</a:t>
            </a:r>
          </a:p>
        </p:txBody>
      </p:sp>
    </p:spTree>
    <p:extLst>
      <p:ext uri="{BB962C8B-B14F-4D97-AF65-F5344CB8AC3E}">
        <p14:creationId xmlns:p14="http://schemas.microsoft.com/office/powerpoint/2010/main" val="5571640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E76DC-5BA9-5FB2-2858-9615A354F0E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0775016-9B0D-7442-1164-8921AD4F32EF}"/>
              </a:ext>
            </a:extLst>
          </p:cNvPr>
          <p:cNvSpPr>
            <a:spLocks noGrp="1"/>
          </p:cNvSpPr>
          <p:nvPr>
            <p:ph type="body" sz="quarter" idx="12"/>
          </p:nvPr>
        </p:nvSpPr>
        <p:spPr>
          <a:xfrm>
            <a:off x="975465" y="1909014"/>
            <a:ext cx="7543800" cy="3882184"/>
          </a:xfrm>
        </p:spPr>
        <p:txBody>
          <a:bodyPr>
            <a:normAutofit fontScale="92500"/>
          </a:bodyPr>
          <a:lstStyle/>
          <a:p>
            <a:r>
              <a:rPr lang="en-US" sz="3600" dirty="0"/>
              <a:t>Best Advice for Buyers: </a:t>
            </a:r>
          </a:p>
          <a:p>
            <a:r>
              <a:rPr lang="en-US" sz="3600" dirty="0"/>
              <a:t>Don’t be discouraged – its getting better </a:t>
            </a:r>
          </a:p>
          <a:p>
            <a:endParaRPr lang="en-US" sz="3600" dirty="0"/>
          </a:p>
          <a:p>
            <a:r>
              <a:rPr lang="en-US" sz="3600" dirty="0"/>
              <a:t>Best Advice for Sellers: </a:t>
            </a:r>
          </a:p>
          <a:p>
            <a:r>
              <a:rPr lang="en-US" sz="3600" dirty="0"/>
              <a:t>Do the math and price realistically </a:t>
            </a:r>
          </a:p>
          <a:p>
            <a:pPr algn="ctr"/>
            <a:r>
              <a:rPr lang="en-US" sz="3600" dirty="0"/>
              <a:t> </a:t>
            </a:r>
          </a:p>
        </p:txBody>
      </p:sp>
    </p:spTree>
    <p:extLst>
      <p:ext uri="{BB962C8B-B14F-4D97-AF65-F5344CB8AC3E}">
        <p14:creationId xmlns:p14="http://schemas.microsoft.com/office/powerpoint/2010/main" val="4372522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A2FC3-BB5D-9133-FBE0-DA2FEAAB8E8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BFE75DD-9CAC-14FE-FEB8-8FE8330A506E}"/>
              </a:ext>
            </a:extLst>
          </p:cNvPr>
          <p:cNvSpPr>
            <a:spLocks noGrp="1"/>
          </p:cNvSpPr>
          <p:nvPr>
            <p:ph type="body" sz="quarter" idx="12"/>
          </p:nvPr>
        </p:nvSpPr>
        <p:spPr/>
        <p:txBody>
          <a:bodyPr>
            <a:normAutofit/>
          </a:bodyPr>
          <a:lstStyle/>
          <a:p>
            <a:pPr algn="ctr"/>
            <a:r>
              <a:rPr lang="en-US" sz="4400"/>
              <a:t>Thank You</a:t>
            </a:r>
            <a:endParaRPr lang="en-US" sz="4400" dirty="0"/>
          </a:p>
        </p:txBody>
      </p:sp>
    </p:spTree>
    <p:extLst>
      <p:ext uri="{BB962C8B-B14F-4D97-AF65-F5344CB8AC3E}">
        <p14:creationId xmlns:p14="http://schemas.microsoft.com/office/powerpoint/2010/main" val="2259499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ABEBD-118A-967F-3CC3-F15CB7CD5A89}"/>
            </a:ext>
          </a:extLst>
        </p:cNvPr>
        <p:cNvGrpSpPr/>
        <p:nvPr/>
      </p:nvGrpSpPr>
      <p:grpSpPr>
        <a:xfrm>
          <a:off x="0" y="0"/>
          <a:ext cx="0" cy="0"/>
          <a:chOff x="0" y="0"/>
          <a:chExt cx="0" cy="0"/>
        </a:xfrm>
      </p:grpSpPr>
      <p:graphicFrame>
        <p:nvGraphicFramePr>
          <p:cNvPr id="3318" name="Chart 6">
            <a:extLst>
              <a:ext uri="{FF2B5EF4-FFF2-40B4-BE49-F238E27FC236}">
                <a16:creationId xmlns:a16="http://schemas.microsoft.com/office/drawing/2014/main" id="{28A8AF93-1502-13F0-C156-A49CE736CFE0}"/>
              </a:ext>
            </a:extLst>
          </p:cNvPr>
          <p:cNvGraphicFramePr/>
          <p:nvPr>
            <p:extLst>
              <p:ext uri="{D42A27DB-BD31-4B8C-83A1-F6EECF244321}">
                <p14:modId xmlns:p14="http://schemas.microsoft.com/office/powerpoint/2010/main" val="2845392536"/>
              </p:ext>
            </p:extLst>
          </p:nvPr>
        </p:nvGraphicFramePr>
        <p:xfrm>
          <a:off x="162615" y="1166231"/>
          <a:ext cx="8136842" cy="4849814"/>
        </p:xfrm>
        <a:graphic>
          <a:graphicData uri="http://schemas.openxmlformats.org/drawingml/2006/chart">
            <c:chart xmlns:c="http://schemas.openxmlformats.org/drawingml/2006/chart" xmlns:r="http://schemas.openxmlformats.org/officeDocument/2006/relationships" r:id="rId3"/>
          </a:graphicData>
        </a:graphic>
      </p:graphicFrame>
      <p:sp>
        <p:nvSpPr>
          <p:cNvPr id="3319" name="TextBox 9">
            <a:extLst>
              <a:ext uri="{FF2B5EF4-FFF2-40B4-BE49-F238E27FC236}">
                <a16:creationId xmlns:a16="http://schemas.microsoft.com/office/drawing/2014/main" id="{F58764F0-3CFF-41EB-EA2E-69BE42078678}"/>
              </a:ext>
            </a:extLst>
          </p:cNvPr>
          <p:cNvSpPr txBox="1"/>
          <p:nvPr/>
        </p:nvSpPr>
        <p:spPr>
          <a:xfrm>
            <a:off x="4572000" y="6289198"/>
            <a:ext cx="4991711"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defTabSz="457189">
              <a:defRPr sz="1200">
                <a:solidFill>
                  <a:srgbClr val="FFFFFF"/>
                </a:solidFill>
                <a:latin typeface="PP Telegraf Light"/>
                <a:ea typeface="PP Telegraf Light"/>
                <a:cs typeface="PP Telegraf Light"/>
                <a:sym typeface="PP Telegraf Light"/>
              </a:defRPr>
            </a:lvl1p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sz="2000" b="0" i="0" u="none" strike="noStrike" kern="1200" cap="none" spc="0" normalizeH="0" baseline="0" noProof="0" dirty="0">
                <a:ln>
                  <a:noFill/>
                </a:ln>
                <a:solidFill>
                  <a:srgbClr val="FFFFFF"/>
                </a:solidFill>
                <a:effectLst/>
                <a:uLnTx/>
                <a:uFillTx/>
                <a:latin typeface="PP Telegraf Light"/>
                <a:sym typeface="PP Telegraf Light"/>
              </a:rPr>
              <a:t>Source: US. Bureau of Economic Analysis</a:t>
            </a:r>
            <a:endParaRPr kumimoji="0" lang="en-US" sz="2000" b="0" i="0" u="none" strike="noStrike" kern="1200" cap="none" spc="0" normalizeH="0" baseline="0" noProof="0" dirty="0">
              <a:ln>
                <a:noFill/>
              </a:ln>
              <a:solidFill>
                <a:srgbClr val="FFFFFF"/>
              </a:solidFill>
              <a:effectLst/>
              <a:uLnTx/>
              <a:uFillTx/>
              <a:latin typeface="PP Telegraf Light"/>
              <a:sym typeface="PP Telegraf Light"/>
            </a:endParaRPr>
          </a:p>
        </p:txBody>
      </p:sp>
      <p:sp>
        <p:nvSpPr>
          <p:cNvPr id="3320" name="Title 1">
            <a:extLst>
              <a:ext uri="{FF2B5EF4-FFF2-40B4-BE49-F238E27FC236}">
                <a16:creationId xmlns:a16="http://schemas.microsoft.com/office/drawing/2014/main" id="{3B99617F-D626-BA32-0BDC-6E62B50049C4}"/>
              </a:ext>
            </a:extLst>
          </p:cNvPr>
          <p:cNvSpPr txBox="1"/>
          <p:nvPr/>
        </p:nvSpPr>
        <p:spPr>
          <a:xfrm>
            <a:off x="720089" y="383323"/>
            <a:ext cx="7703821"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defTabSz="457200">
              <a:defRPr sz="4800">
                <a:solidFill>
                  <a:srgbClr val="FFFFFF"/>
                </a:solidFill>
                <a:latin typeface="PP Telegraf Semibold"/>
                <a:ea typeface="PP Telegraf Semibold"/>
                <a:cs typeface="PP Telegraf Semibold"/>
                <a:sym typeface="PP Telegraf Semibold"/>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PP Telegraf Semibold"/>
              </a:rPr>
              <a:t>GDP: 5 Years of Growth</a:t>
            </a:r>
          </a:p>
        </p:txBody>
      </p:sp>
    </p:spTree>
    <p:extLst>
      <p:ext uri="{BB962C8B-B14F-4D97-AF65-F5344CB8AC3E}">
        <p14:creationId xmlns:p14="http://schemas.microsoft.com/office/powerpoint/2010/main" val="1615931886"/>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3B62-7C3E-B2D0-ED85-6950F63A8667}"/>
              </a:ext>
            </a:extLst>
          </p:cNvPr>
          <p:cNvSpPr>
            <a:spLocks noGrp="1"/>
          </p:cNvSpPr>
          <p:nvPr>
            <p:ph type="title"/>
          </p:nvPr>
        </p:nvSpPr>
        <p:spPr>
          <a:xfrm>
            <a:off x="821757" y="704341"/>
            <a:ext cx="7543800" cy="535747"/>
          </a:xfrm>
        </p:spPr>
        <p:txBody>
          <a:bodyPr/>
          <a:lstStyle/>
          <a:p>
            <a:pPr algn="ctr"/>
            <a:r>
              <a:rPr lang="en-US" sz="3600" b="0" dirty="0"/>
              <a:t>Consumer Spending</a:t>
            </a:r>
            <a:br>
              <a:rPr lang="en-US" sz="3600" b="0" dirty="0"/>
            </a:br>
            <a:r>
              <a:rPr lang="en-US" sz="2800" b="0" dirty="0"/>
              <a:t>70% of GDP</a:t>
            </a:r>
            <a:br>
              <a:rPr lang="en-US" sz="3600" b="0" dirty="0"/>
            </a:br>
            <a:endParaRPr lang="en-US" sz="3600" b="0" dirty="0"/>
          </a:p>
        </p:txBody>
      </p:sp>
      <p:sp>
        <p:nvSpPr>
          <p:cNvPr id="3" name="Text Placeholder 2">
            <a:extLst>
              <a:ext uri="{FF2B5EF4-FFF2-40B4-BE49-F238E27FC236}">
                <a16:creationId xmlns:a16="http://schemas.microsoft.com/office/drawing/2014/main" id="{98E8C876-E2AD-B29D-7AB2-C1D6F5EABF89}"/>
              </a:ext>
            </a:extLst>
          </p:cNvPr>
          <p:cNvSpPr>
            <a:spLocks noGrp="1"/>
          </p:cNvSpPr>
          <p:nvPr>
            <p:ph type="body" sz="quarter" idx="12"/>
          </p:nvPr>
        </p:nvSpPr>
        <p:spPr>
          <a:xfrm>
            <a:off x="800100" y="1959296"/>
            <a:ext cx="7543800" cy="231344"/>
          </a:xfrm>
        </p:spPr>
        <p:txBody>
          <a:bodyPr/>
          <a:lstStyle/>
          <a:p>
            <a:r>
              <a:rPr lang="en-US" sz="2000" dirty="0"/>
              <a:t>Personal Consumption Expenditures, in Billions</a:t>
            </a:r>
          </a:p>
        </p:txBody>
      </p:sp>
      <p:sp>
        <p:nvSpPr>
          <p:cNvPr id="4" name="Text Placeholder 3">
            <a:extLst>
              <a:ext uri="{FF2B5EF4-FFF2-40B4-BE49-F238E27FC236}">
                <a16:creationId xmlns:a16="http://schemas.microsoft.com/office/drawing/2014/main" id="{A880393C-7EEA-EF07-78A2-15C53157C0C9}"/>
              </a:ext>
            </a:extLst>
          </p:cNvPr>
          <p:cNvSpPr>
            <a:spLocks noGrp="1"/>
          </p:cNvSpPr>
          <p:nvPr>
            <p:ph type="body" sz="quarter" idx="17"/>
          </p:nvPr>
        </p:nvSpPr>
        <p:spPr/>
        <p:txBody>
          <a:bodyPr>
            <a:noAutofit/>
          </a:bodyPr>
          <a:lstStyle/>
          <a:p>
            <a:r>
              <a:rPr lang="en-US" sz="2000" dirty="0"/>
              <a:t>Source: BEA</a:t>
            </a:r>
          </a:p>
        </p:txBody>
      </p:sp>
      <p:graphicFrame>
        <p:nvGraphicFramePr>
          <p:cNvPr id="5" name="Chart 4">
            <a:extLst>
              <a:ext uri="{FF2B5EF4-FFF2-40B4-BE49-F238E27FC236}">
                <a16:creationId xmlns:a16="http://schemas.microsoft.com/office/drawing/2014/main" id="{46E779BD-12C6-7AD6-4535-C5C62ACE5D47}"/>
              </a:ext>
            </a:extLst>
          </p:cNvPr>
          <p:cNvGraphicFramePr/>
          <p:nvPr>
            <p:extLst>
              <p:ext uri="{D42A27DB-BD31-4B8C-83A1-F6EECF244321}">
                <p14:modId xmlns:p14="http://schemas.microsoft.com/office/powerpoint/2010/main" val="1972151429"/>
              </p:ext>
            </p:extLst>
          </p:nvPr>
        </p:nvGraphicFramePr>
        <p:xfrm>
          <a:off x="800101" y="2338517"/>
          <a:ext cx="7565456" cy="32693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2510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32FBC-F12C-3191-74F3-C4F9E4D4989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CF878E7-E848-3CB0-82E1-E1B88D05D405}"/>
              </a:ext>
            </a:extLst>
          </p:cNvPr>
          <p:cNvSpPr>
            <a:spLocks noGrp="1"/>
          </p:cNvSpPr>
          <p:nvPr>
            <p:ph type="body" sz="quarter" idx="12"/>
          </p:nvPr>
        </p:nvSpPr>
        <p:spPr>
          <a:xfrm>
            <a:off x="1355594" y="2025185"/>
            <a:ext cx="6946901" cy="3611527"/>
          </a:xfrm>
        </p:spPr>
        <p:txBody>
          <a:bodyPr>
            <a:normAutofit/>
          </a:bodyPr>
          <a:lstStyle/>
          <a:p>
            <a:r>
              <a:rPr lang="en-US" sz="3600" dirty="0"/>
              <a:t>“The American consumer may be nervous but they are spending like everything is going very </a:t>
            </a:r>
            <a:r>
              <a:rPr lang="en-US" sz="3600" dirty="0" err="1"/>
              <a:t>very</a:t>
            </a:r>
            <a:r>
              <a:rPr lang="en-US" sz="3600" dirty="0"/>
              <a:t> well. </a:t>
            </a:r>
          </a:p>
          <a:p>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a:p>
            <a:pPr algn="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						</a:t>
            </a:r>
            <a:r>
              <a:rPr lang="en-US" sz="2000" dirty="0">
                <a:solidFill>
                  <a:srgbClr val="FFFFFF"/>
                </a:solidFill>
              </a:rPr>
              <a:t>	David Goldman </a:t>
            </a:r>
          </a:p>
          <a:p>
            <a:pPr algn="r"/>
            <a:r>
              <a:rPr lang="en-US" sz="2000" dirty="0">
                <a:solidFill>
                  <a:srgbClr val="FFFFFF"/>
                </a:solidFill>
              </a:rPr>
              <a:t>Sr Director CNN Business</a:t>
            </a:r>
            <a:endParaRPr lang="en-US" sz="2000" dirty="0"/>
          </a:p>
        </p:txBody>
      </p:sp>
    </p:spTree>
    <p:extLst>
      <p:ext uri="{BB962C8B-B14F-4D97-AF65-F5344CB8AC3E}">
        <p14:creationId xmlns:p14="http://schemas.microsoft.com/office/powerpoint/2010/main" val="402309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00975-CA88-C284-2253-73B265B2AE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C5BDF-EB03-13DE-996F-7ABE0E1CA348}"/>
              </a:ext>
            </a:extLst>
          </p:cNvPr>
          <p:cNvSpPr>
            <a:spLocks noGrp="1"/>
          </p:cNvSpPr>
          <p:nvPr>
            <p:ph type="title"/>
          </p:nvPr>
        </p:nvSpPr>
        <p:spPr>
          <a:xfrm>
            <a:off x="694410" y="-924054"/>
            <a:ext cx="7755177" cy="535747"/>
          </a:xfrm>
        </p:spPr>
        <p:txBody>
          <a:bodyPr/>
          <a:lstStyle/>
          <a:p>
            <a:pPr algn="ctr"/>
            <a:br>
              <a:rPr lang="en-US" sz="3600" b="0" dirty="0"/>
            </a:br>
            <a:br>
              <a:rPr lang="en-US" sz="3600" b="0" dirty="0"/>
            </a:br>
            <a:r>
              <a:rPr lang="en-US" sz="3600" b="0" dirty="0"/>
              <a:t> Holiday Spending Disappoints</a:t>
            </a:r>
            <a:br>
              <a:rPr lang="en-US" sz="3600" b="0" dirty="0"/>
            </a:br>
            <a:r>
              <a:rPr lang="en-US" sz="2000" b="0" dirty="0"/>
              <a:t>Retail Sales in Billions  </a:t>
            </a:r>
          </a:p>
        </p:txBody>
      </p:sp>
      <p:sp>
        <p:nvSpPr>
          <p:cNvPr id="4" name="Text Placeholder 3">
            <a:extLst>
              <a:ext uri="{FF2B5EF4-FFF2-40B4-BE49-F238E27FC236}">
                <a16:creationId xmlns:a16="http://schemas.microsoft.com/office/drawing/2014/main" id="{2EDBFA92-02B6-C628-F30E-89A8F8578083}"/>
              </a:ext>
            </a:extLst>
          </p:cNvPr>
          <p:cNvSpPr>
            <a:spLocks noGrp="1"/>
          </p:cNvSpPr>
          <p:nvPr>
            <p:ph type="body" sz="quarter" idx="17"/>
          </p:nvPr>
        </p:nvSpPr>
        <p:spPr>
          <a:xfrm>
            <a:off x="694411" y="6443723"/>
            <a:ext cx="7755177" cy="753490"/>
          </a:xfrm>
        </p:spPr>
        <p:txBody>
          <a:bodyPr>
            <a:normAutofit/>
          </a:bodyPr>
          <a:lstStyle/>
          <a:p>
            <a:r>
              <a:rPr lang="en-US" sz="2000" dirty="0"/>
              <a:t>Source: Census Bureau, Retail Trade in Billions </a:t>
            </a:r>
          </a:p>
        </p:txBody>
      </p:sp>
      <p:graphicFrame>
        <p:nvGraphicFramePr>
          <p:cNvPr id="6" name="Chart 5">
            <a:extLst>
              <a:ext uri="{FF2B5EF4-FFF2-40B4-BE49-F238E27FC236}">
                <a16:creationId xmlns:a16="http://schemas.microsoft.com/office/drawing/2014/main" id="{AFF3483F-015B-79E6-65EA-6194D52E0249}"/>
              </a:ext>
            </a:extLst>
          </p:cNvPr>
          <p:cNvGraphicFramePr/>
          <p:nvPr>
            <p:extLst>
              <p:ext uri="{D42A27DB-BD31-4B8C-83A1-F6EECF244321}">
                <p14:modId xmlns:p14="http://schemas.microsoft.com/office/powerpoint/2010/main" val="2911272690"/>
              </p:ext>
            </p:extLst>
          </p:nvPr>
        </p:nvGraphicFramePr>
        <p:xfrm>
          <a:off x="353961" y="1599759"/>
          <a:ext cx="7989939" cy="36584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1899357"/>
      </p:ext>
    </p:extLst>
  </p:cSld>
  <p:clrMapOvr>
    <a:masterClrMapping/>
  </p:clrMapOvr>
</p:sld>
</file>

<file path=ppt/theme/theme1.xml><?xml version="1.0" encoding="utf-8"?>
<a:theme xmlns:a="http://schemas.openxmlformats.org/drawingml/2006/main" name="9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 Slides">
  <a:themeElements>
    <a:clrScheme name="Custom 6">
      <a:dk1>
        <a:srgbClr val="111214"/>
      </a:dk1>
      <a:lt1>
        <a:srgbClr val="FFFFFF"/>
      </a:lt1>
      <a:dk2>
        <a:srgbClr val="0078BC"/>
      </a:dk2>
      <a:lt2>
        <a:srgbClr val="BEC2C3"/>
      </a:lt2>
      <a:accent1>
        <a:srgbClr val="00AEEF"/>
      </a:accent1>
      <a:accent2>
        <a:srgbClr val="6BC910"/>
      </a:accent2>
      <a:accent3>
        <a:srgbClr val="EB8636"/>
      </a:accent3>
      <a:accent4>
        <a:srgbClr val="F2C530"/>
      </a:accent4>
      <a:accent5>
        <a:srgbClr val="1A834B"/>
      </a:accent5>
      <a:accent6>
        <a:srgbClr val="FD3A00"/>
      </a:accent6>
      <a:hlink>
        <a:srgbClr val="00AEEF"/>
      </a:hlink>
      <a:folHlink>
        <a:srgbClr val="0582C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2023 parent-biz">
      <a:dk1>
        <a:srgbClr val="000000"/>
      </a:dk1>
      <a:lt1>
        <a:sysClr val="window" lastClr="FFFFFF"/>
      </a:lt1>
      <a:dk2>
        <a:srgbClr val="1F323E"/>
      </a:dk2>
      <a:lt2>
        <a:srgbClr val="EFF4F5"/>
      </a:lt2>
      <a:accent1>
        <a:srgbClr val="EF4400"/>
      </a:accent1>
      <a:accent2>
        <a:srgbClr val="97252C"/>
      </a:accent2>
      <a:accent3>
        <a:srgbClr val="8F9DA3"/>
      </a:accent3>
      <a:accent4>
        <a:srgbClr val="1F323E"/>
      </a:accent4>
      <a:accent5>
        <a:srgbClr val="2E645D"/>
      </a:accent5>
      <a:accent6>
        <a:srgbClr val="0C517F"/>
      </a:accent6>
      <a:hlink>
        <a:srgbClr val="1DA7FF"/>
      </a:hlink>
      <a:folHlink>
        <a:srgbClr val="92CEFF"/>
      </a:folHlink>
    </a:clrScheme>
    <a:fontScheme name="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werPoint Template DARK 5.17.2023.potx" id="{5C6BCA11-776A-4ED7-9AD4-56298B15FC69}" vid="{6737A7F6-AC63-4F24-9259-D311F064857F}"/>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Standard Slides">
  <a:themeElements>
    <a:clrScheme name="Custom 6">
      <a:dk1>
        <a:srgbClr val="111214"/>
      </a:dk1>
      <a:lt1>
        <a:srgbClr val="FFFFFF"/>
      </a:lt1>
      <a:dk2>
        <a:srgbClr val="0078BC"/>
      </a:dk2>
      <a:lt2>
        <a:srgbClr val="BEC2C3"/>
      </a:lt2>
      <a:accent1>
        <a:srgbClr val="00AEEF"/>
      </a:accent1>
      <a:accent2>
        <a:srgbClr val="6BC910"/>
      </a:accent2>
      <a:accent3>
        <a:srgbClr val="EB8636"/>
      </a:accent3>
      <a:accent4>
        <a:srgbClr val="F2C530"/>
      </a:accent4>
      <a:accent5>
        <a:srgbClr val="1A834B"/>
      </a:accent5>
      <a:accent6>
        <a:srgbClr val="FD3A00"/>
      </a:accent6>
      <a:hlink>
        <a:srgbClr val="00AEEF"/>
      </a:hlink>
      <a:folHlink>
        <a:srgbClr val="0582C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Standard Slides">
  <a:themeElements>
    <a:clrScheme name="Custom 6">
      <a:dk1>
        <a:srgbClr val="111214"/>
      </a:dk1>
      <a:lt1>
        <a:srgbClr val="FFFFFF"/>
      </a:lt1>
      <a:dk2>
        <a:srgbClr val="0078BC"/>
      </a:dk2>
      <a:lt2>
        <a:srgbClr val="BEC2C3"/>
      </a:lt2>
      <a:accent1>
        <a:srgbClr val="00AEEF"/>
      </a:accent1>
      <a:accent2>
        <a:srgbClr val="6BC910"/>
      </a:accent2>
      <a:accent3>
        <a:srgbClr val="EB8636"/>
      </a:accent3>
      <a:accent4>
        <a:srgbClr val="F2C530"/>
      </a:accent4>
      <a:accent5>
        <a:srgbClr val="1A834B"/>
      </a:accent5>
      <a:accent6>
        <a:srgbClr val="FD3A00"/>
      </a:accent6>
      <a:hlink>
        <a:srgbClr val="00AEEF"/>
      </a:hlink>
      <a:folHlink>
        <a:srgbClr val="0582C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CM">
    <a:dk1>
      <a:srgbClr val="303840"/>
    </a:dk1>
    <a:lt1>
      <a:srgbClr val="FFFFFF"/>
    </a:lt1>
    <a:dk2>
      <a:srgbClr val="00AEEF"/>
    </a:dk2>
    <a:lt2>
      <a:srgbClr val="CCD5D8"/>
    </a:lt2>
    <a:accent1>
      <a:srgbClr val="00AEEF"/>
    </a:accent1>
    <a:accent2>
      <a:srgbClr val="73C359"/>
    </a:accent2>
    <a:accent3>
      <a:srgbClr val="FF8300"/>
    </a:accent3>
    <a:accent4>
      <a:srgbClr val="FD3A00"/>
    </a:accent4>
    <a:accent5>
      <a:srgbClr val="156FC1"/>
    </a:accent5>
    <a:accent6>
      <a:srgbClr val="FFFFFF"/>
    </a:accent6>
    <a:hlink>
      <a:srgbClr val="00AEEF"/>
    </a:hlink>
    <a:folHlink>
      <a:srgbClr val="00AEE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76547</TotalTime>
  <Words>2238</Words>
  <Application>Microsoft Office PowerPoint</Application>
  <PresentationFormat>On-screen Show (4:3)</PresentationFormat>
  <Paragraphs>319</Paragraphs>
  <Slides>57</Slides>
  <Notes>47</Notes>
  <HiddenSlides>2</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57</vt:i4>
      </vt:variant>
    </vt:vector>
  </HeadingPairs>
  <TitlesOfParts>
    <vt:vector size="78" baseType="lpstr">
      <vt:lpstr>Arial</vt:lpstr>
      <vt:lpstr>Calibri</vt:lpstr>
      <vt:lpstr>Calibri Light</vt:lpstr>
      <vt:lpstr>Century Gothic</vt:lpstr>
      <vt:lpstr>Google Sans</vt:lpstr>
      <vt:lpstr>Poppins</vt:lpstr>
      <vt:lpstr>Poppins SemiBold</vt:lpstr>
      <vt:lpstr>PP Telegraf Light</vt:lpstr>
      <vt:lpstr>Roboto</vt:lpstr>
      <vt:lpstr>Silka</vt:lpstr>
      <vt:lpstr>Silka Bold</vt:lpstr>
      <vt:lpstr>Silka Light</vt:lpstr>
      <vt:lpstr>Silka SemiBold</vt:lpstr>
      <vt:lpstr>Wingdings</vt:lpstr>
      <vt:lpstr>9_Office Theme</vt:lpstr>
      <vt:lpstr>Standard Slides</vt:lpstr>
      <vt:lpstr>1_Office Theme</vt:lpstr>
      <vt:lpstr>Custom Design</vt:lpstr>
      <vt:lpstr>10_Office Theme</vt:lpstr>
      <vt:lpstr>1_Standard Slides</vt:lpstr>
      <vt:lpstr>2_Standard Slides</vt:lpstr>
      <vt:lpstr>PowerPoint Presentation</vt:lpstr>
      <vt:lpstr>PowerPoint Presentation</vt:lpstr>
      <vt:lpstr>The “Wind Chill” Economy  Feels Worse Than It Is</vt:lpstr>
      <vt:lpstr>Consumer Confidence  January Lowest since 2014 </vt:lpstr>
      <vt:lpstr>PowerPoint Presentation</vt:lpstr>
      <vt:lpstr>PowerPoint Presentation</vt:lpstr>
      <vt:lpstr>Consumer Spending 70% of GDP </vt:lpstr>
      <vt:lpstr>PowerPoint Presentation</vt:lpstr>
      <vt:lpstr>   Holiday Spending Disappoints Retail Sales in Billions  </vt:lpstr>
      <vt:lpstr>PowerPoint Presentation</vt:lpstr>
      <vt:lpstr>PowerPoint Presentation</vt:lpstr>
      <vt:lpstr>PowerPoint Presentation</vt:lpstr>
      <vt:lpstr>January Job Growth Is Up! 130,000 New Jobs </vt:lpstr>
      <vt:lpstr>Unemployment Rate</vt:lpstr>
      <vt:lpstr>“The Spread”: 10 Year Treasury v.  30 Year Mortgage Rate   </vt:lpstr>
      <vt:lpstr>Mortgage Rates?  Lowest in 3 Years –  Will the Fed Drive Them Lower? </vt:lpstr>
      <vt:lpstr>Modest Rate Decline Expected in 2026</vt:lpstr>
      <vt:lpstr>PowerPoint Presentation</vt:lpstr>
      <vt:lpstr>PowerPoint Presentation</vt:lpstr>
      <vt:lpstr>PowerPoint Presentation</vt:lpstr>
      <vt:lpstr>PowerPoint Presentation</vt:lpstr>
      <vt:lpstr>U.S. Existing Home Sales Forecast 14% Increase in 2026 </vt:lpstr>
      <vt:lpstr>US Median Sales Price Forecast 4% Increase in 2026</vt:lpstr>
      <vt:lpstr>Wage Growth &gt; Home Prices in 2026</vt:lpstr>
      <vt:lpstr>FMLS: Closed Sales  </vt:lpstr>
      <vt:lpstr>FMLS: Average Sales Price  </vt:lpstr>
      <vt:lpstr>FMLS: Active Inventory</vt:lpstr>
      <vt:lpstr>PowerPoint Presentation</vt:lpstr>
      <vt:lpstr>Greater Atlanta: Closed Sales  </vt:lpstr>
      <vt:lpstr>Greater Atlanta Homes for Sale Approaching Pre-Pandemic Levels </vt:lpstr>
      <vt:lpstr>Greater Atlanta New Listings Slowing As Selles Adjust Expectations  </vt:lpstr>
      <vt:lpstr>Greater Atlanta Days on Market </vt:lpstr>
      <vt:lpstr>Greater Atlanta Months of Supply Approaching “Normal”?  </vt:lpstr>
      <vt:lpstr>Greater Atlanta Pending Sales Slow Start to Q1 2026</vt:lpstr>
      <vt:lpstr>Greater Atlanta Average Sales Price</vt:lpstr>
      <vt:lpstr>Buyer/Seller Dynamics Have Shifted</vt:lpstr>
      <vt:lpstr>Atlanta: 63% more Sellers Than Buyers</vt:lpstr>
      <vt:lpstr>Seller Concessions Are A New Market Reality  </vt:lpstr>
      <vt:lpstr>PowerPoint Presentation</vt:lpstr>
      <vt:lpstr>PowerPoint Presentation</vt:lpstr>
      <vt:lpstr>PowerPoint Presentation</vt:lpstr>
      <vt:lpstr> Affordability Remains Constrained  Monthly Payment up 32% since 2022</vt:lpstr>
      <vt:lpstr>PowerPoint Presentation</vt:lpstr>
      <vt:lpstr>K</vt:lpstr>
      <vt:lpstr>PowerPoint Presentation</vt:lpstr>
      <vt:lpstr>Share of First-Time Buyers 1981 vs 2025 </vt:lpstr>
      <vt:lpstr>Age of First-Time Buyers 1981 vs 2025 </vt:lpstr>
      <vt:lpstr>PowerPoint Presentation</vt:lpstr>
      <vt:lpstr>PowerPoint Presentation</vt:lpstr>
      <vt:lpstr>New Homes: Years of Under-building</vt:lpstr>
      <vt:lpstr>PowerPoint Presentation</vt:lpstr>
      <vt:lpstr>America’s Housing Deficit Estimates Range from 3.3 to 7.1 million </vt:lpstr>
      <vt:lpstr>Georgia Gets a Solid “B”  State Report Card Housing Affordablity &amp; Building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KCM Research Meeting 8.11.21</dc:title>
  <dc:creator>lesliea@caarinc.onmicrosoft.com</dc:creator>
  <cp:lastModifiedBy>Leslie Young</cp:lastModifiedBy>
  <cp:revision>639</cp:revision>
  <cp:lastPrinted>2026-02-11T00:10:35Z</cp:lastPrinted>
  <dcterms:created xsi:type="dcterms:W3CDTF">2021-08-04T15:14:56Z</dcterms:created>
  <dcterms:modified xsi:type="dcterms:W3CDTF">2026-02-11T18:52:49Z</dcterms:modified>
</cp:coreProperties>
</file>