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3.xml" ContentType="application/vnd.openxmlformats-officedocument.theme+xml"/>
  <Override PartName="/ppt/slideLayouts/slideLayout111.xml" ContentType="application/vnd.openxmlformats-officedocument.presentationml.slideLayout+xml"/>
  <Override PartName="/ppt/theme/theme4.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5.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6.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2.xml" ContentType="application/vnd.openxmlformats-officedocument.drawingml.chartshape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5.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6.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8.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30.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1.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2.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3.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6.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7.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8.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9.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40.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41.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42.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43.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4.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5.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6.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1.xml" ContentType="application/vnd.openxmlformats-officedocument.themeOverride+xml"/>
  <Override PartName="/ppt/notesSlides/notesSlide52.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 id="2147483777" r:id="rId2"/>
    <p:sldMasterId id="2147483856" r:id="rId3"/>
    <p:sldMasterId id="2147483893" r:id="rId4"/>
    <p:sldMasterId id="2147483895" r:id="rId5"/>
    <p:sldMasterId id="2147483972" r:id="rId6"/>
    <p:sldMasterId id="2147484048" r:id="rId7"/>
  </p:sldMasterIdLst>
  <p:notesMasterIdLst>
    <p:notesMasterId r:id="rId71"/>
  </p:notesMasterIdLst>
  <p:sldIdLst>
    <p:sldId id="2147479456" r:id="rId8"/>
    <p:sldId id="2147479811" r:id="rId9"/>
    <p:sldId id="2147479797" r:id="rId10"/>
    <p:sldId id="2147479803" r:id="rId11"/>
    <p:sldId id="2147479804" r:id="rId12"/>
    <p:sldId id="2147479822" r:id="rId13"/>
    <p:sldId id="2147479845" r:id="rId14"/>
    <p:sldId id="2147479747" r:id="rId15"/>
    <p:sldId id="2147479796" r:id="rId16"/>
    <p:sldId id="2147479794" r:id="rId17"/>
    <p:sldId id="2147479711" r:id="rId18"/>
    <p:sldId id="2147479809" r:id="rId19"/>
    <p:sldId id="2147479748" r:id="rId20"/>
    <p:sldId id="2085853876" r:id="rId21"/>
    <p:sldId id="2147479816" r:id="rId22"/>
    <p:sldId id="2147479815" r:id="rId23"/>
    <p:sldId id="2085853823" r:id="rId24"/>
    <p:sldId id="2147479829" r:id="rId25"/>
    <p:sldId id="2147479808" r:id="rId26"/>
    <p:sldId id="2147479799" r:id="rId27"/>
    <p:sldId id="2147479764" r:id="rId28"/>
    <p:sldId id="2085853538" r:id="rId29"/>
    <p:sldId id="357" r:id="rId30"/>
    <p:sldId id="2147479825" r:id="rId31"/>
    <p:sldId id="2147479654" r:id="rId32"/>
    <p:sldId id="2147479446" r:id="rId33"/>
    <p:sldId id="2085853495" r:id="rId34"/>
    <p:sldId id="2085853088" r:id="rId35"/>
    <p:sldId id="2147479846" r:id="rId36"/>
    <p:sldId id="2147479737" r:id="rId37"/>
    <p:sldId id="2147479810" r:id="rId38"/>
    <p:sldId id="2147479786" r:id="rId39"/>
    <p:sldId id="2147479839" r:id="rId40"/>
    <p:sldId id="2085853815" r:id="rId41"/>
    <p:sldId id="2085852921" r:id="rId42"/>
    <p:sldId id="2147479840" r:id="rId43"/>
    <p:sldId id="2147479842" r:id="rId44"/>
    <p:sldId id="2147479841" r:id="rId45"/>
    <p:sldId id="2147479746" r:id="rId46"/>
    <p:sldId id="2147479766" r:id="rId47"/>
    <p:sldId id="2147479740" r:id="rId48"/>
    <p:sldId id="2147479779" r:id="rId49"/>
    <p:sldId id="2147479778" r:id="rId50"/>
    <p:sldId id="2147479833" r:id="rId51"/>
    <p:sldId id="2147479834" r:id="rId52"/>
    <p:sldId id="2147479835" r:id="rId53"/>
    <p:sldId id="2147479830" r:id="rId54"/>
    <p:sldId id="2147479831" r:id="rId55"/>
    <p:sldId id="2147479832" r:id="rId56"/>
    <p:sldId id="2147479775" r:id="rId57"/>
    <p:sldId id="2147479836" r:id="rId58"/>
    <p:sldId id="2147479837" r:id="rId59"/>
    <p:sldId id="2147479838" r:id="rId60"/>
    <p:sldId id="2147479844" r:id="rId61"/>
    <p:sldId id="2147479789" r:id="rId62"/>
    <p:sldId id="2147479843" r:id="rId63"/>
    <p:sldId id="2147479848" r:id="rId64"/>
    <p:sldId id="2085853464" r:id="rId65"/>
    <p:sldId id="2085853874" r:id="rId66"/>
    <p:sldId id="2085851041" r:id="rId67"/>
    <p:sldId id="2085849265" r:id="rId68"/>
    <p:sldId id="2147479850" r:id="rId69"/>
    <p:sldId id="2147479847" r:id="rId70"/>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389614F-EF06-4F20-8AE9-83CB2CA30390}">
          <p14:sldIdLst>
            <p14:sldId id="2147479456"/>
            <p14:sldId id="2147479811"/>
            <p14:sldId id="2147479797"/>
            <p14:sldId id="2147479803"/>
            <p14:sldId id="2147479804"/>
            <p14:sldId id="2147479822"/>
            <p14:sldId id="2147479845"/>
            <p14:sldId id="2147479747"/>
            <p14:sldId id="2147479796"/>
            <p14:sldId id="2147479794"/>
            <p14:sldId id="2147479711"/>
            <p14:sldId id="2147479809"/>
            <p14:sldId id="2147479748"/>
            <p14:sldId id="2085853876"/>
            <p14:sldId id="2147479816"/>
            <p14:sldId id="2147479815"/>
            <p14:sldId id="2085853823"/>
            <p14:sldId id="2147479829"/>
            <p14:sldId id="2147479808"/>
            <p14:sldId id="2147479799"/>
            <p14:sldId id="2147479764"/>
            <p14:sldId id="2085853538"/>
            <p14:sldId id="357"/>
            <p14:sldId id="2147479825"/>
            <p14:sldId id="2147479654"/>
            <p14:sldId id="2147479446"/>
            <p14:sldId id="2085853495"/>
            <p14:sldId id="2085853088"/>
            <p14:sldId id="2147479846"/>
            <p14:sldId id="2147479737"/>
            <p14:sldId id="2147479810"/>
            <p14:sldId id="2147479786"/>
            <p14:sldId id="2147479839"/>
            <p14:sldId id="2085853815"/>
            <p14:sldId id="2085852921"/>
            <p14:sldId id="2147479840"/>
            <p14:sldId id="2147479842"/>
            <p14:sldId id="2147479841"/>
            <p14:sldId id="2147479746"/>
            <p14:sldId id="2147479766"/>
            <p14:sldId id="2147479740"/>
            <p14:sldId id="2147479779"/>
            <p14:sldId id="2147479778"/>
            <p14:sldId id="2147479833"/>
            <p14:sldId id="2147479834"/>
            <p14:sldId id="2147479835"/>
            <p14:sldId id="2147479830"/>
            <p14:sldId id="2147479831"/>
            <p14:sldId id="2147479832"/>
            <p14:sldId id="2147479775"/>
            <p14:sldId id="2147479836"/>
            <p14:sldId id="2147479837"/>
            <p14:sldId id="2147479838"/>
            <p14:sldId id="2147479844"/>
            <p14:sldId id="2147479789"/>
            <p14:sldId id="2147479843"/>
            <p14:sldId id="2147479848"/>
            <p14:sldId id="2085853464"/>
            <p14:sldId id="2085853874"/>
            <p14:sldId id="2085851041"/>
            <p14:sldId id="2085849265"/>
            <p14:sldId id="2147479850"/>
            <p14:sldId id="2147479847"/>
          </p14:sldIdLst>
        </p14:section>
        <p14:section name="Untitled Section" id="{1550C7D6-C6E8-4B0C-9C6A-863B5E3AB83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liea@caarinc.onmicrosoft.com" initials="l" lastIdx="10" clrIdx="0">
    <p:extLst>
      <p:ext uri="{19B8F6BF-5375-455C-9EA6-DF929625EA0E}">
        <p15:presenceInfo xmlns:p15="http://schemas.microsoft.com/office/powerpoint/2012/main" userId="S::lesliea@caarinc.onmicrosoft.com::b3349e88-04e5-455d-8a49-c6873bf629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2F39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7" autoAdjust="0"/>
    <p:restoredTop sz="86405" autoAdjust="0"/>
  </p:normalViewPr>
  <p:slideViewPr>
    <p:cSldViewPr snapToGrid="0">
      <p:cViewPr varScale="1">
        <p:scale>
          <a:sx n="51" d="100"/>
          <a:sy n="51" d="100"/>
        </p:scale>
        <p:origin x="1744" y="48"/>
      </p:cViewPr>
      <p:guideLst/>
    </p:cSldViewPr>
  </p:slideViewPr>
  <p:outlineViewPr>
    <p:cViewPr>
      <p:scale>
        <a:sx n="33" d="100"/>
        <a:sy n="33" d="100"/>
      </p:scale>
      <p:origin x="0" y="-848"/>
    </p:cViewPr>
  </p:outlineViewPr>
  <p:notesTextViewPr>
    <p:cViewPr>
      <p:scale>
        <a:sx n="1" d="1"/>
        <a:sy n="1" d="1"/>
      </p:scale>
      <p:origin x="0" y="0"/>
    </p:cViewPr>
  </p:notesTextViewPr>
  <p:sorterViewPr>
    <p:cViewPr varScale="1">
      <p:scale>
        <a:sx n="100" d="100"/>
        <a:sy n="100" d="100"/>
      </p:scale>
      <p:origin x="0" y="-19952"/>
    </p:cViewPr>
  </p:sorterViewPr>
  <p:notesViewPr>
    <p:cSldViewPr snapToGrid="0">
      <p:cViewPr varScale="1">
        <p:scale>
          <a:sx n="45" d="100"/>
          <a:sy n="45" d="100"/>
        </p:scale>
        <p:origin x="2828" y="2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2.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664220107816372E-2"/>
          <c:y val="2.5968091363636779E-2"/>
          <c:w val="0.93459023612511816"/>
          <c:h val="0.89906662543585758"/>
        </c:manualLayout>
      </c:layout>
      <c:barChart>
        <c:barDir val="col"/>
        <c:grouping val="clustered"/>
        <c:varyColors val="0"/>
        <c:ser>
          <c:idx val="0"/>
          <c:order val="0"/>
          <c:tx>
            <c:strRef>
              <c:f>Sheet1!$B$1</c:f>
              <c:strCache>
                <c:ptCount val="1"/>
                <c:pt idx="0">
                  <c:v>Series 1</c:v>
                </c:pt>
              </c:strCache>
            </c:strRef>
          </c:tx>
          <c:spPr>
            <a:solidFill>
              <a:schemeClr val="accent1"/>
            </a:solidFill>
            <a:ln>
              <a:solidFill>
                <a:schemeClr val="bg2">
                  <a:lumMod val="50000"/>
                  <a:alpha val="98000"/>
                </a:schemeClr>
              </a:solidFill>
            </a:ln>
            <a:effectLst/>
          </c:spPr>
          <c:invertIfNegative val="0"/>
          <c:dPt>
            <c:idx val="0"/>
            <c:invertIfNegative val="0"/>
            <c:bubble3D val="0"/>
            <c:spPr>
              <a:solidFill>
                <a:srgbClr val="FFFF00"/>
              </a:solidFill>
              <a:ln>
                <a:solidFill>
                  <a:schemeClr val="bg2">
                    <a:lumMod val="50000"/>
                    <a:alpha val="98000"/>
                  </a:schemeClr>
                </a:solidFill>
              </a:ln>
              <a:effectLst/>
            </c:spPr>
            <c:extLst>
              <c:ext xmlns:c16="http://schemas.microsoft.com/office/drawing/2014/chart" uri="{C3380CC4-5D6E-409C-BE32-E72D297353CC}">
                <c16:uniqueId val="{00000001-E395-AA41-A328-AD52CDB397BC}"/>
              </c:ext>
            </c:extLst>
          </c:dPt>
          <c:dPt>
            <c:idx val="1"/>
            <c:invertIfNegative val="0"/>
            <c:bubble3D val="0"/>
            <c:spPr>
              <a:solidFill>
                <a:schemeClr val="accent1"/>
              </a:solidFill>
              <a:ln>
                <a:solidFill>
                  <a:schemeClr val="bg2">
                    <a:lumMod val="50000"/>
                    <a:alpha val="98000"/>
                  </a:schemeClr>
                </a:solidFill>
              </a:ln>
              <a:effectLst/>
            </c:spPr>
            <c:extLst>
              <c:ext xmlns:c16="http://schemas.microsoft.com/office/drawing/2014/chart" uri="{C3380CC4-5D6E-409C-BE32-E72D297353CC}">
                <c16:uniqueId val="{00000003-E395-AA41-A328-AD52CDB397BC}"/>
              </c:ext>
            </c:extLst>
          </c:dPt>
          <c:dPt>
            <c:idx val="12"/>
            <c:invertIfNegative val="0"/>
            <c:bubble3D val="0"/>
            <c:spPr>
              <a:solidFill>
                <a:srgbClr val="FFFF00"/>
              </a:solidFill>
              <a:ln>
                <a:solidFill>
                  <a:schemeClr val="bg2">
                    <a:lumMod val="50000"/>
                    <a:alpha val="98000"/>
                  </a:schemeClr>
                </a:solidFill>
              </a:ln>
              <a:effectLst/>
            </c:spPr>
            <c:extLst>
              <c:ext xmlns:c16="http://schemas.microsoft.com/office/drawing/2014/chart" uri="{C3380CC4-5D6E-409C-BE32-E72D297353CC}">
                <c16:uniqueId val="{00000005-90A4-43AF-943E-A55A46360A1A}"/>
              </c:ext>
            </c:extLst>
          </c:dPt>
          <c:dPt>
            <c:idx val="15"/>
            <c:invertIfNegative val="0"/>
            <c:bubble3D val="0"/>
            <c:spPr>
              <a:solidFill>
                <a:srgbClr val="00B0F0"/>
              </a:solidFill>
              <a:ln>
                <a:solidFill>
                  <a:schemeClr val="bg2">
                    <a:lumMod val="50000"/>
                    <a:alpha val="98000"/>
                  </a:schemeClr>
                </a:solidFill>
              </a:ln>
              <a:effectLst/>
            </c:spPr>
            <c:extLst>
              <c:ext xmlns:c16="http://schemas.microsoft.com/office/drawing/2014/chart" uri="{C3380CC4-5D6E-409C-BE32-E72D297353CC}">
                <c16:uniqueId val="{0000000B-00A8-424C-A2CE-B740DF88F796}"/>
              </c:ext>
            </c:extLst>
          </c:dPt>
          <c:dPt>
            <c:idx val="16"/>
            <c:invertIfNegative val="0"/>
            <c:bubble3D val="0"/>
            <c:spPr>
              <a:solidFill>
                <a:srgbClr val="00B0F0"/>
              </a:solidFill>
              <a:ln>
                <a:solidFill>
                  <a:schemeClr val="bg2">
                    <a:lumMod val="50000"/>
                    <a:alpha val="98000"/>
                  </a:schemeClr>
                </a:solidFill>
              </a:ln>
              <a:effectLst/>
            </c:spPr>
            <c:extLst>
              <c:ext xmlns:c16="http://schemas.microsoft.com/office/drawing/2014/chart" uri="{C3380CC4-5D6E-409C-BE32-E72D297353CC}">
                <c16:uniqueId val="{00000009-90A4-43AF-943E-A55A46360A1A}"/>
              </c:ext>
            </c:extLst>
          </c:dPt>
          <c:cat>
            <c:strRef>
              <c:f>Sheet1!$A$6:$A$23</c:f>
              <c:strCache>
                <c:ptCount val="18"/>
                <c:pt idx="0">
                  <c:v>2022 Q1</c:v>
                </c:pt>
                <c:pt idx="1">
                  <c:v>2022 Q2</c:v>
                </c:pt>
                <c:pt idx="2">
                  <c:v>2022 Q3</c:v>
                </c:pt>
                <c:pt idx="3">
                  <c:v>2022 Q4</c:v>
                </c:pt>
                <c:pt idx="4">
                  <c:v>2023 Q1</c:v>
                </c:pt>
                <c:pt idx="5">
                  <c:v>2023 Q2</c:v>
                </c:pt>
                <c:pt idx="6">
                  <c:v>2023 Q3</c:v>
                </c:pt>
                <c:pt idx="7">
                  <c:v>2023 Q4</c:v>
                </c:pt>
                <c:pt idx="8">
                  <c:v>2024 Q1</c:v>
                </c:pt>
                <c:pt idx="9">
                  <c:v>2024 Q2</c:v>
                </c:pt>
                <c:pt idx="10">
                  <c:v>2024 Q3</c:v>
                </c:pt>
                <c:pt idx="11">
                  <c:v>2024 Q4</c:v>
                </c:pt>
                <c:pt idx="12">
                  <c:v>2025 Q1</c:v>
                </c:pt>
                <c:pt idx="13">
                  <c:v>2025 Q2</c:v>
                </c:pt>
                <c:pt idx="14">
                  <c:v>2025 Q3</c:v>
                </c:pt>
                <c:pt idx="15">
                  <c:v>2025 Q4</c:v>
                </c:pt>
                <c:pt idx="16">
                  <c:v>2026 Q1</c:v>
                </c:pt>
                <c:pt idx="17">
                  <c:v>2026 Q2</c:v>
                </c:pt>
              </c:strCache>
            </c:strRef>
          </c:cat>
          <c:val>
            <c:numRef>
              <c:f>Sheet1!$B$6:$B$23</c:f>
              <c:numCache>
                <c:formatCode>0.0</c:formatCode>
                <c:ptCount val="18"/>
                <c:pt idx="0">
                  <c:v>-1</c:v>
                </c:pt>
                <c:pt idx="1">
                  <c:v>0.6</c:v>
                </c:pt>
                <c:pt idx="2">
                  <c:v>2.9</c:v>
                </c:pt>
                <c:pt idx="3">
                  <c:v>2.8</c:v>
                </c:pt>
                <c:pt idx="4">
                  <c:v>2.9</c:v>
                </c:pt>
                <c:pt idx="5">
                  <c:v>2.5</c:v>
                </c:pt>
                <c:pt idx="6">
                  <c:v>4.7</c:v>
                </c:pt>
                <c:pt idx="7">
                  <c:v>3.4</c:v>
                </c:pt>
                <c:pt idx="8">
                  <c:v>0.8</c:v>
                </c:pt>
                <c:pt idx="9">
                  <c:v>3.6</c:v>
                </c:pt>
                <c:pt idx="10">
                  <c:v>3.3</c:v>
                </c:pt>
                <c:pt idx="11">
                  <c:v>1.9</c:v>
                </c:pt>
                <c:pt idx="12">
                  <c:v>-0.6</c:v>
                </c:pt>
                <c:pt idx="13">
                  <c:v>3.8</c:v>
                </c:pt>
                <c:pt idx="14">
                  <c:v>4.4000000000000004</c:v>
                </c:pt>
                <c:pt idx="15">
                  <c:v>0.5</c:v>
                </c:pt>
                <c:pt idx="16">
                  <c:v>2.1</c:v>
                </c:pt>
                <c:pt idx="17">
                  <c:v>1.5</c:v>
                </c:pt>
              </c:numCache>
            </c:numRef>
          </c:val>
          <c:extLst>
            <c:ext xmlns:c16="http://schemas.microsoft.com/office/drawing/2014/chart" uri="{C3380CC4-5D6E-409C-BE32-E72D297353CC}">
              <c16:uniqueId val="{0000000C-E395-AA41-A328-AD52CDB397BC}"/>
            </c:ext>
          </c:extLst>
        </c:ser>
        <c:dLbls>
          <c:showLegendKey val="0"/>
          <c:showVal val="0"/>
          <c:showCatName val="0"/>
          <c:showSerName val="0"/>
          <c:showPercent val="0"/>
          <c:showBubbleSize val="0"/>
        </c:dLbls>
        <c:gapWidth val="5"/>
        <c:axId val="890894720"/>
        <c:axId val="890886400"/>
      </c:barChart>
      <c:catAx>
        <c:axId val="890894720"/>
        <c:scaling>
          <c:orientation val="minMax"/>
          <c:max val="20"/>
        </c:scaling>
        <c:delete val="0"/>
        <c:axPos val="b"/>
        <c:numFmt formatCode="General" sourceLinked="1"/>
        <c:majorTickMark val="none"/>
        <c:minorTickMark val="none"/>
        <c:tickLblPos val="low"/>
        <c:spPr>
          <a:noFill/>
          <a:ln w="19050" cap="flat" cmpd="sng" algn="ctr">
            <a:solidFill>
              <a:schemeClr val="bg1"/>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890886400"/>
        <c:crosses val="autoZero"/>
        <c:auto val="1"/>
        <c:lblAlgn val="ctr"/>
        <c:lblOffset val="100"/>
        <c:tickLblSkip val="1"/>
        <c:noMultiLvlLbl val="1"/>
      </c:catAx>
      <c:valAx>
        <c:axId val="890886400"/>
        <c:scaling>
          <c:orientation val="minMax"/>
          <c:max val="6"/>
          <c:min val="-2"/>
        </c:scaling>
        <c:delete val="0"/>
        <c:axPos val="l"/>
        <c:majorGridlines>
          <c:spPr>
            <a:ln w="9525" cap="flat" cmpd="sng" algn="ctr">
              <a:solidFill>
                <a:schemeClr val="bg2">
                  <a:lumMod val="50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90894720"/>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44239215756732E-2"/>
          <c:y val="3.662362182303449E-2"/>
          <c:w val="0.93896729254996969"/>
          <c:h val="0.84116780468855057"/>
        </c:manualLayout>
      </c:layout>
      <c:lineChart>
        <c:grouping val="standard"/>
        <c:varyColors val="0"/>
        <c:ser>
          <c:idx val="0"/>
          <c:order val="0"/>
          <c:tx>
            <c:strRef>
              <c:f>Sheet1!$B$1</c:f>
              <c:strCache>
                <c:ptCount val="1"/>
                <c:pt idx="0">
                  <c:v> 2</c:v>
                </c:pt>
              </c:strCache>
            </c:strRef>
          </c:tx>
          <c:spPr>
            <a:ln w="76200" cap="rnd">
              <a:solidFill>
                <a:srgbClr val="FFC000"/>
              </a:solidFill>
              <a:round/>
            </a:ln>
            <a:effectLst/>
          </c:spPr>
          <c:marker>
            <c:symbol val="none"/>
          </c:marker>
          <c:cat>
            <c:numRef>
              <c:f>Sheet1!$A$2:$A$87</c:f>
              <c:numCache>
                <c:formatCode>m/d/yyyy</c:formatCode>
                <c:ptCount val="86"/>
                <c:pt idx="0">
                  <c:v>45659</c:v>
                </c:pt>
                <c:pt idx="1">
                  <c:v>45666</c:v>
                </c:pt>
                <c:pt idx="2">
                  <c:v>45673</c:v>
                </c:pt>
                <c:pt idx="3">
                  <c:v>45680</c:v>
                </c:pt>
                <c:pt idx="4">
                  <c:v>45687</c:v>
                </c:pt>
                <c:pt idx="5">
                  <c:v>45694</c:v>
                </c:pt>
                <c:pt idx="6">
                  <c:v>45701</c:v>
                </c:pt>
                <c:pt idx="7">
                  <c:v>45708</c:v>
                </c:pt>
                <c:pt idx="8">
                  <c:v>45715</c:v>
                </c:pt>
                <c:pt idx="9">
                  <c:v>45722</c:v>
                </c:pt>
                <c:pt idx="10">
                  <c:v>45729</c:v>
                </c:pt>
                <c:pt idx="11">
                  <c:v>45736</c:v>
                </c:pt>
                <c:pt idx="12">
                  <c:v>45743</c:v>
                </c:pt>
                <c:pt idx="13">
                  <c:v>45750</c:v>
                </c:pt>
                <c:pt idx="14">
                  <c:v>45757</c:v>
                </c:pt>
                <c:pt idx="15">
                  <c:v>45764</c:v>
                </c:pt>
                <c:pt idx="16">
                  <c:v>45771</c:v>
                </c:pt>
                <c:pt idx="17">
                  <c:v>45778</c:v>
                </c:pt>
                <c:pt idx="18">
                  <c:v>45785</c:v>
                </c:pt>
                <c:pt idx="19">
                  <c:v>45792</c:v>
                </c:pt>
                <c:pt idx="20">
                  <c:v>45799</c:v>
                </c:pt>
                <c:pt idx="21">
                  <c:v>45806</c:v>
                </c:pt>
                <c:pt idx="22">
                  <c:v>45813</c:v>
                </c:pt>
                <c:pt idx="23">
                  <c:v>45820</c:v>
                </c:pt>
                <c:pt idx="24">
                  <c:v>45826</c:v>
                </c:pt>
                <c:pt idx="25">
                  <c:v>45834</c:v>
                </c:pt>
                <c:pt idx="26">
                  <c:v>45841</c:v>
                </c:pt>
                <c:pt idx="27">
                  <c:v>45848</c:v>
                </c:pt>
                <c:pt idx="28">
                  <c:v>45855</c:v>
                </c:pt>
                <c:pt idx="29">
                  <c:v>45862</c:v>
                </c:pt>
                <c:pt idx="30">
                  <c:v>45869</c:v>
                </c:pt>
                <c:pt idx="31">
                  <c:v>45876</c:v>
                </c:pt>
                <c:pt idx="32">
                  <c:v>45883</c:v>
                </c:pt>
                <c:pt idx="33">
                  <c:v>45890</c:v>
                </c:pt>
                <c:pt idx="34">
                  <c:v>45897</c:v>
                </c:pt>
                <c:pt idx="35">
                  <c:v>45904</c:v>
                </c:pt>
                <c:pt idx="36">
                  <c:v>45911</c:v>
                </c:pt>
                <c:pt idx="37">
                  <c:v>45918</c:v>
                </c:pt>
                <c:pt idx="38">
                  <c:v>45925</c:v>
                </c:pt>
                <c:pt idx="39">
                  <c:v>45932</c:v>
                </c:pt>
                <c:pt idx="40">
                  <c:v>45939</c:v>
                </c:pt>
                <c:pt idx="41">
                  <c:v>45946</c:v>
                </c:pt>
                <c:pt idx="42">
                  <c:v>45953</c:v>
                </c:pt>
                <c:pt idx="43">
                  <c:v>45960</c:v>
                </c:pt>
                <c:pt idx="44">
                  <c:v>45967</c:v>
                </c:pt>
                <c:pt idx="45">
                  <c:v>45974</c:v>
                </c:pt>
                <c:pt idx="46">
                  <c:v>45981</c:v>
                </c:pt>
                <c:pt idx="47">
                  <c:v>45987</c:v>
                </c:pt>
                <c:pt idx="48">
                  <c:v>45995</c:v>
                </c:pt>
                <c:pt idx="49">
                  <c:v>46002</c:v>
                </c:pt>
                <c:pt idx="50">
                  <c:v>46009</c:v>
                </c:pt>
                <c:pt idx="51">
                  <c:v>46015</c:v>
                </c:pt>
                <c:pt idx="52">
                  <c:v>46022</c:v>
                </c:pt>
                <c:pt idx="53">
                  <c:v>46030</c:v>
                </c:pt>
                <c:pt idx="54">
                  <c:v>46037</c:v>
                </c:pt>
                <c:pt idx="55">
                  <c:v>46044</c:v>
                </c:pt>
                <c:pt idx="56">
                  <c:v>46051</c:v>
                </c:pt>
                <c:pt idx="57">
                  <c:v>46058</c:v>
                </c:pt>
                <c:pt idx="58">
                  <c:v>46065</c:v>
                </c:pt>
                <c:pt idx="59">
                  <c:v>46072</c:v>
                </c:pt>
                <c:pt idx="60">
                  <c:v>46079</c:v>
                </c:pt>
                <c:pt idx="61">
                  <c:v>46086</c:v>
                </c:pt>
                <c:pt idx="62">
                  <c:v>46093</c:v>
                </c:pt>
                <c:pt idx="63">
                  <c:v>46100</c:v>
                </c:pt>
                <c:pt idx="64">
                  <c:v>46107</c:v>
                </c:pt>
                <c:pt idx="65">
                  <c:v>46114</c:v>
                </c:pt>
                <c:pt idx="66">
                  <c:v>46121</c:v>
                </c:pt>
                <c:pt idx="67">
                  <c:v>46128</c:v>
                </c:pt>
                <c:pt idx="68">
                  <c:v>46135</c:v>
                </c:pt>
                <c:pt idx="69">
                  <c:v>46142</c:v>
                </c:pt>
                <c:pt idx="70">
                  <c:v>46149</c:v>
                </c:pt>
                <c:pt idx="71">
                  <c:v>46156</c:v>
                </c:pt>
                <c:pt idx="72">
                  <c:v>46163</c:v>
                </c:pt>
                <c:pt idx="73">
                  <c:v>46170</c:v>
                </c:pt>
                <c:pt idx="74">
                  <c:v>46177</c:v>
                </c:pt>
                <c:pt idx="75">
                  <c:v>46184</c:v>
                </c:pt>
                <c:pt idx="76">
                  <c:v>46191</c:v>
                </c:pt>
                <c:pt idx="77">
                  <c:v>46198</c:v>
                </c:pt>
                <c:pt idx="78">
                  <c:v>46205</c:v>
                </c:pt>
                <c:pt idx="79">
                  <c:v>46212</c:v>
                </c:pt>
                <c:pt idx="80">
                  <c:v>46219</c:v>
                </c:pt>
                <c:pt idx="81">
                  <c:v>46226</c:v>
                </c:pt>
                <c:pt idx="82">
                  <c:v>46233</c:v>
                </c:pt>
                <c:pt idx="83">
                  <c:v>46240</c:v>
                </c:pt>
                <c:pt idx="84">
                  <c:v>46247</c:v>
                </c:pt>
                <c:pt idx="85">
                  <c:v>46254</c:v>
                </c:pt>
              </c:numCache>
            </c:numRef>
          </c:cat>
          <c:val>
            <c:numRef>
              <c:f>Sheet1!$B$2:$B$87</c:f>
              <c:numCache>
                <c:formatCode>General</c:formatCode>
                <c:ptCount val="86"/>
                <c:pt idx="0">
                  <c:v>6.91</c:v>
                </c:pt>
                <c:pt idx="1">
                  <c:v>6.93</c:v>
                </c:pt>
                <c:pt idx="2">
                  <c:v>7.04</c:v>
                </c:pt>
                <c:pt idx="3">
                  <c:v>6.96</c:v>
                </c:pt>
                <c:pt idx="4">
                  <c:v>6.95</c:v>
                </c:pt>
                <c:pt idx="5">
                  <c:v>6.89</c:v>
                </c:pt>
                <c:pt idx="6">
                  <c:v>6.87</c:v>
                </c:pt>
                <c:pt idx="7">
                  <c:v>6.85</c:v>
                </c:pt>
                <c:pt idx="8">
                  <c:v>6.76</c:v>
                </c:pt>
                <c:pt idx="9">
                  <c:v>6.63</c:v>
                </c:pt>
                <c:pt idx="10">
                  <c:v>6.65</c:v>
                </c:pt>
                <c:pt idx="11">
                  <c:v>6.67</c:v>
                </c:pt>
                <c:pt idx="12">
                  <c:v>6.65</c:v>
                </c:pt>
                <c:pt idx="13">
                  <c:v>6.64</c:v>
                </c:pt>
                <c:pt idx="14">
                  <c:v>6.62</c:v>
                </c:pt>
                <c:pt idx="15">
                  <c:v>6.83</c:v>
                </c:pt>
                <c:pt idx="16">
                  <c:v>6.81</c:v>
                </c:pt>
                <c:pt idx="17">
                  <c:v>6.76</c:v>
                </c:pt>
                <c:pt idx="18">
                  <c:v>6.76</c:v>
                </c:pt>
                <c:pt idx="19">
                  <c:v>6.81</c:v>
                </c:pt>
                <c:pt idx="20">
                  <c:v>6.86</c:v>
                </c:pt>
                <c:pt idx="21">
                  <c:v>6.89</c:v>
                </c:pt>
                <c:pt idx="22">
                  <c:v>6.85</c:v>
                </c:pt>
                <c:pt idx="23">
                  <c:v>6.84</c:v>
                </c:pt>
                <c:pt idx="24">
                  <c:v>6.81</c:v>
                </c:pt>
                <c:pt idx="25">
                  <c:v>6.77</c:v>
                </c:pt>
                <c:pt idx="26">
                  <c:v>6.67</c:v>
                </c:pt>
                <c:pt idx="27">
                  <c:v>6.72</c:v>
                </c:pt>
                <c:pt idx="28">
                  <c:v>6.75</c:v>
                </c:pt>
                <c:pt idx="29">
                  <c:v>6.74</c:v>
                </c:pt>
                <c:pt idx="30">
                  <c:v>6.72</c:v>
                </c:pt>
                <c:pt idx="31">
                  <c:v>6.63</c:v>
                </c:pt>
                <c:pt idx="32">
                  <c:v>6.58</c:v>
                </c:pt>
                <c:pt idx="33">
                  <c:v>6.58</c:v>
                </c:pt>
                <c:pt idx="34">
                  <c:v>6.56</c:v>
                </c:pt>
                <c:pt idx="35">
                  <c:v>6.5</c:v>
                </c:pt>
                <c:pt idx="36">
                  <c:v>6.35</c:v>
                </c:pt>
                <c:pt idx="37">
                  <c:v>6.26</c:v>
                </c:pt>
                <c:pt idx="38">
                  <c:v>6.3</c:v>
                </c:pt>
                <c:pt idx="39">
                  <c:v>6.34</c:v>
                </c:pt>
                <c:pt idx="40">
                  <c:v>6.3</c:v>
                </c:pt>
                <c:pt idx="41">
                  <c:v>6.27</c:v>
                </c:pt>
                <c:pt idx="42">
                  <c:v>6.19</c:v>
                </c:pt>
                <c:pt idx="43">
                  <c:v>6.17</c:v>
                </c:pt>
                <c:pt idx="44">
                  <c:v>6.22</c:v>
                </c:pt>
                <c:pt idx="45">
                  <c:v>6.24</c:v>
                </c:pt>
                <c:pt idx="46">
                  <c:v>6.26</c:v>
                </c:pt>
                <c:pt idx="47">
                  <c:v>6.23</c:v>
                </c:pt>
                <c:pt idx="48">
                  <c:v>6.19</c:v>
                </c:pt>
                <c:pt idx="49">
                  <c:v>6.22</c:v>
                </c:pt>
                <c:pt idx="50">
                  <c:v>6.21</c:v>
                </c:pt>
                <c:pt idx="51">
                  <c:v>6.18</c:v>
                </c:pt>
                <c:pt idx="52">
                  <c:v>6.15</c:v>
                </c:pt>
                <c:pt idx="53">
                  <c:v>6.16</c:v>
                </c:pt>
                <c:pt idx="54">
                  <c:v>6.06</c:v>
                </c:pt>
                <c:pt idx="55">
                  <c:v>6.09</c:v>
                </c:pt>
                <c:pt idx="56">
                  <c:v>6.1</c:v>
                </c:pt>
                <c:pt idx="57">
                  <c:v>6.11</c:v>
                </c:pt>
                <c:pt idx="58">
                  <c:v>6.09</c:v>
                </c:pt>
                <c:pt idx="59">
                  <c:v>6.01</c:v>
                </c:pt>
                <c:pt idx="60">
                  <c:v>5.98</c:v>
                </c:pt>
                <c:pt idx="61">
                  <c:v>6</c:v>
                </c:pt>
                <c:pt idx="62">
                  <c:v>6.11</c:v>
                </c:pt>
                <c:pt idx="63">
                  <c:v>6.22</c:v>
                </c:pt>
                <c:pt idx="64">
                  <c:v>6.38</c:v>
                </c:pt>
                <c:pt idx="65">
                  <c:v>6.46</c:v>
                </c:pt>
                <c:pt idx="66">
                  <c:v>6.37</c:v>
                </c:pt>
                <c:pt idx="67">
                  <c:v>6.3</c:v>
                </c:pt>
                <c:pt idx="68">
                  <c:v>6.23</c:v>
                </c:pt>
                <c:pt idx="69">
                  <c:v>6.3</c:v>
                </c:pt>
                <c:pt idx="70">
                  <c:v>6.37</c:v>
                </c:pt>
                <c:pt idx="71">
                  <c:v>6.36</c:v>
                </c:pt>
                <c:pt idx="72">
                  <c:v>6.51</c:v>
                </c:pt>
                <c:pt idx="73">
                  <c:v>6.53</c:v>
                </c:pt>
                <c:pt idx="74">
                  <c:v>6.48</c:v>
                </c:pt>
                <c:pt idx="75">
                  <c:v>6.52</c:v>
                </c:pt>
                <c:pt idx="76">
                  <c:v>6.47</c:v>
                </c:pt>
                <c:pt idx="77">
                  <c:v>6.49</c:v>
                </c:pt>
                <c:pt idx="78">
                  <c:v>6.43</c:v>
                </c:pt>
                <c:pt idx="79">
                  <c:v>6.49</c:v>
                </c:pt>
                <c:pt idx="80">
                  <c:v>6.55</c:v>
                </c:pt>
                <c:pt idx="81">
                  <c:v>6.58</c:v>
                </c:pt>
                <c:pt idx="82">
                  <c:v>6.66</c:v>
                </c:pt>
                <c:pt idx="83">
                  <c:v>6.69</c:v>
                </c:pt>
                <c:pt idx="84">
                  <c:v>6.67</c:v>
                </c:pt>
              </c:numCache>
            </c:numRef>
          </c:val>
          <c:smooth val="0"/>
          <c:extLst>
            <c:ext xmlns:c16="http://schemas.microsoft.com/office/drawing/2014/chart" uri="{C3380CC4-5D6E-409C-BE32-E72D297353CC}">
              <c16:uniqueId val="{00000000-D1E2-42BC-B3AA-22F6FAE94CEF}"/>
            </c:ext>
          </c:extLst>
        </c:ser>
        <c:dLbls>
          <c:showLegendKey val="0"/>
          <c:showVal val="0"/>
          <c:showCatName val="0"/>
          <c:showSerName val="0"/>
          <c:showPercent val="0"/>
          <c:showBubbleSize val="0"/>
        </c:dLbls>
        <c:smooth val="0"/>
        <c:axId val="1352784559"/>
        <c:axId val="1352776399"/>
      </c:lineChart>
      <c:dateAx>
        <c:axId val="1352784559"/>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352776399"/>
        <c:crosses val="autoZero"/>
        <c:auto val="1"/>
        <c:lblOffset val="100"/>
        <c:baseTimeUnit val="days"/>
      </c:dateAx>
      <c:valAx>
        <c:axId val="1352776399"/>
        <c:scaling>
          <c:orientation val="minMax"/>
          <c:max val="7.3"/>
          <c:min val="5.5"/>
        </c:scaling>
        <c:delete val="0"/>
        <c:axPos val="l"/>
        <c:majorGridlines>
          <c:spPr>
            <a:ln w="9525" cap="flat" cmpd="sng" algn="ctr">
              <a:solidFill>
                <a:schemeClr val="bg2">
                  <a:lumMod val="50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35278455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Owners' Equity</c:v>
                </c:pt>
              </c:strCache>
            </c:strRef>
          </c:tx>
          <c:spPr>
            <a:ln w="63500" cap="rnd">
              <a:solidFill>
                <a:schemeClr val="accent1"/>
              </a:solidFill>
              <a:round/>
            </a:ln>
            <a:effectLst/>
          </c:spPr>
          <c:marker>
            <c:symbol val="none"/>
          </c:marker>
          <c:cat>
            <c:strRef>
              <c:f>Sheet1!$A$2:$A$105</c:f>
              <c:strCache>
                <c:ptCount val="104"/>
                <c:pt idx="0">
                  <c:v>Q1 2000</c:v>
                </c:pt>
                <c:pt idx="1">
                  <c:v>Q2</c:v>
                </c:pt>
                <c:pt idx="2">
                  <c:v>Q3</c:v>
                </c:pt>
                <c:pt idx="3">
                  <c:v>Q4</c:v>
                </c:pt>
                <c:pt idx="4">
                  <c:v>Q1 2001</c:v>
                </c:pt>
                <c:pt idx="5">
                  <c:v>Q2</c:v>
                </c:pt>
                <c:pt idx="6">
                  <c:v>Q3</c:v>
                </c:pt>
                <c:pt idx="7">
                  <c:v>Q4</c:v>
                </c:pt>
                <c:pt idx="8">
                  <c:v>Q1 2002</c:v>
                </c:pt>
                <c:pt idx="9">
                  <c:v>Q2</c:v>
                </c:pt>
                <c:pt idx="10">
                  <c:v>Q3</c:v>
                </c:pt>
                <c:pt idx="11">
                  <c:v>Q4</c:v>
                </c:pt>
                <c:pt idx="12">
                  <c:v>Q1 2003</c:v>
                </c:pt>
                <c:pt idx="13">
                  <c:v>Q2</c:v>
                </c:pt>
                <c:pt idx="14">
                  <c:v>Q3</c:v>
                </c:pt>
                <c:pt idx="15">
                  <c:v>Q4</c:v>
                </c:pt>
                <c:pt idx="16">
                  <c:v>Q1 2004</c:v>
                </c:pt>
                <c:pt idx="17">
                  <c:v>Q2</c:v>
                </c:pt>
                <c:pt idx="18">
                  <c:v>Q3</c:v>
                </c:pt>
                <c:pt idx="19">
                  <c:v>Q4</c:v>
                </c:pt>
                <c:pt idx="20">
                  <c:v>Q1 2005</c:v>
                </c:pt>
                <c:pt idx="21">
                  <c:v>Q2</c:v>
                </c:pt>
                <c:pt idx="22">
                  <c:v>Q3</c:v>
                </c:pt>
                <c:pt idx="23">
                  <c:v>Q4</c:v>
                </c:pt>
                <c:pt idx="24">
                  <c:v>Q1 2006</c:v>
                </c:pt>
                <c:pt idx="25">
                  <c:v>Q2</c:v>
                </c:pt>
                <c:pt idx="26">
                  <c:v>Q3</c:v>
                </c:pt>
                <c:pt idx="27">
                  <c:v>Q4</c:v>
                </c:pt>
                <c:pt idx="28">
                  <c:v>Q1 2007</c:v>
                </c:pt>
                <c:pt idx="29">
                  <c:v>Q2</c:v>
                </c:pt>
                <c:pt idx="30">
                  <c:v>Q3</c:v>
                </c:pt>
                <c:pt idx="31">
                  <c:v>Q4</c:v>
                </c:pt>
                <c:pt idx="32">
                  <c:v>Q1 2008</c:v>
                </c:pt>
                <c:pt idx="33">
                  <c:v>Q2</c:v>
                </c:pt>
                <c:pt idx="34">
                  <c:v>Q3</c:v>
                </c:pt>
                <c:pt idx="35">
                  <c:v>Q4</c:v>
                </c:pt>
                <c:pt idx="36">
                  <c:v>Q1 2009</c:v>
                </c:pt>
                <c:pt idx="37">
                  <c:v>Q2</c:v>
                </c:pt>
                <c:pt idx="38">
                  <c:v>Q3</c:v>
                </c:pt>
                <c:pt idx="39">
                  <c:v>Q4</c:v>
                </c:pt>
                <c:pt idx="40">
                  <c:v>Q1 2010</c:v>
                </c:pt>
                <c:pt idx="41">
                  <c:v>Q2</c:v>
                </c:pt>
                <c:pt idx="42">
                  <c:v>Q3</c:v>
                </c:pt>
                <c:pt idx="43">
                  <c:v>Q4</c:v>
                </c:pt>
                <c:pt idx="44">
                  <c:v>Q1 2011</c:v>
                </c:pt>
                <c:pt idx="45">
                  <c:v>Q2</c:v>
                </c:pt>
                <c:pt idx="46">
                  <c:v>Q3</c:v>
                </c:pt>
                <c:pt idx="47">
                  <c:v>Q4</c:v>
                </c:pt>
                <c:pt idx="48">
                  <c:v>Q1 2012</c:v>
                </c:pt>
                <c:pt idx="49">
                  <c:v>Q2</c:v>
                </c:pt>
                <c:pt idx="50">
                  <c:v>Q3</c:v>
                </c:pt>
                <c:pt idx="51">
                  <c:v>Q4</c:v>
                </c:pt>
                <c:pt idx="52">
                  <c:v>Q1 2013</c:v>
                </c:pt>
                <c:pt idx="53">
                  <c:v>Q2</c:v>
                </c:pt>
                <c:pt idx="54">
                  <c:v>Q3</c:v>
                </c:pt>
                <c:pt idx="55">
                  <c:v>Q4</c:v>
                </c:pt>
                <c:pt idx="56">
                  <c:v>Q1 2014</c:v>
                </c:pt>
                <c:pt idx="57">
                  <c:v>Q2</c:v>
                </c:pt>
                <c:pt idx="58">
                  <c:v>Q3</c:v>
                </c:pt>
                <c:pt idx="59">
                  <c:v>Q4</c:v>
                </c:pt>
                <c:pt idx="60">
                  <c:v>Q1 2015</c:v>
                </c:pt>
                <c:pt idx="61">
                  <c:v>Q2</c:v>
                </c:pt>
                <c:pt idx="62">
                  <c:v>Q3</c:v>
                </c:pt>
                <c:pt idx="63">
                  <c:v>Q4</c:v>
                </c:pt>
                <c:pt idx="64">
                  <c:v>Q1 2016</c:v>
                </c:pt>
                <c:pt idx="65">
                  <c:v>Q2</c:v>
                </c:pt>
                <c:pt idx="66">
                  <c:v>Q3</c:v>
                </c:pt>
                <c:pt idx="67">
                  <c:v>Q4</c:v>
                </c:pt>
                <c:pt idx="68">
                  <c:v>Q1 2017</c:v>
                </c:pt>
                <c:pt idx="69">
                  <c:v>Q2</c:v>
                </c:pt>
                <c:pt idx="70">
                  <c:v>Q3</c:v>
                </c:pt>
                <c:pt idx="71">
                  <c:v>Q4</c:v>
                </c:pt>
                <c:pt idx="72">
                  <c:v>Q1 2018</c:v>
                </c:pt>
                <c:pt idx="73">
                  <c:v>Q2</c:v>
                </c:pt>
                <c:pt idx="74">
                  <c:v>Q3</c:v>
                </c:pt>
                <c:pt idx="75">
                  <c:v>Q4</c:v>
                </c:pt>
                <c:pt idx="76">
                  <c:v>Q1 2019</c:v>
                </c:pt>
                <c:pt idx="77">
                  <c:v>Q2</c:v>
                </c:pt>
                <c:pt idx="78">
                  <c:v>Q3</c:v>
                </c:pt>
                <c:pt idx="79">
                  <c:v>Q4</c:v>
                </c:pt>
                <c:pt idx="80">
                  <c:v>Q1 2020</c:v>
                </c:pt>
                <c:pt idx="81">
                  <c:v>Q2</c:v>
                </c:pt>
                <c:pt idx="82">
                  <c:v>Q3</c:v>
                </c:pt>
                <c:pt idx="83">
                  <c:v>Q4</c:v>
                </c:pt>
                <c:pt idx="84">
                  <c:v>Q1 2021</c:v>
                </c:pt>
                <c:pt idx="85">
                  <c:v>Q2</c:v>
                </c:pt>
                <c:pt idx="86">
                  <c:v>Q3</c:v>
                </c:pt>
                <c:pt idx="87">
                  <c:v>Q4</c:v>
                </c:pt>
                <c:pt idx="88">
                  <c:v>Q1 2022</c:v>
                </c:pt>
                <c:pt idx="89">
                  <c:v>Q2</c:v>
                </c:pt>
                <c:pt idx="90">
                  <c:v>Q3</c:v>
                </c:pt>
                <c:pt idx="91">
                  <c:v>Q4</c:v>
                </c:pt>
                <c:pt idx="92">
                  <c:v>Q1 2023</c:v>
                </c:pt>
                <c:pt idx="93">
                  <c:v>Q2</c:v>
                </c:pt>
                <c:pt idx="94">
                  <c:v>Q3</c:v>
                </c:pt>
                <c:pt idx="95">
                  <c:v>Q4</c:v>
                </c:pt>
                <c:pt idx="96">
                  <c:v>Q1 2024</c:v>
                </c:pt>
                <c:pt idx="97">
                  <c:v>Q2</c:v>
                </c:pt>
                <c:pt idx="98">
                  <c:v>Q3</c:v>
                </c:pt>
                <c:pt idx="99">
                  <c:v>Q4</c:v>
                </c:pt>
                <c:pt idx="100">
                  <c:v>Q1 2025</c:v>
                </c:pt>
                <c:pt idx="101">
                  <c:v>Q2</c:v>
                </c:pt>
                <c:pt idx="102">
                  <c:v>Q3</c:v>
                </c:pt>
                <c:pt idx="103">
                  <c:v>Q4</c:v>
                </c:pt>
              </c:strCache>
            </c:strRef>
          </c:cat>
          <c:val>
            <c:numRef>
              <c:f>Sheet1!$B$2:$B$105</c:f>
              <c:numCache>
                <c:formatCode>#,##0</c:formatCode>
                <c:ptCount val="104"/>
                <c:pt idx="0">
                  <c:v>7104385</c:v>
                </c:pt>
                <c:pt idx="1">
                  <c:v>7441483</c:v>
                </c:pt>
                <c:pt idx="2">
                  <c:v>7730898</c:v>
                </c:pt>
                <c:pt idx="3">
                  <c:v>8028869</c:v>
                </c:pt>
                <c:pt idx="4">
                  <c:v>8648110</c:v>
                </c:pt>
                <c:pt idx="5">
                  <c:v>8875346</c:v>
                </c:pt>
                <c:pt idx="6">
                  <c:v>9105746</c:v>
                </c:pt>
                <c:pt idx="7">
                  <c:v>9338666</c:v>
                </c:pt>
                <c:pt idx="8">
                  <c:v>9579011</c:v>
                </c:pt>
                <c:pt idx="9">
                  <c:v>9757590</c:v>
                </c:pt>
                <c:pt idx="10">
                  <c:v>9929849</c:v>
                </c:pt>
                <c:pt idx="11">
                  <c:v>10099486</c:v>
                </c:pt>
                <c:pt idx="12">
                  <c:v>10304031</c:v>
                </c:pt>
                <c:pt idx="13">
                  <c:v>10447560</c:v>
                </c:pt>
                <c:pt idx="14">
                  <c:v>10620946</c:v>
                </c:pt>
                <c:pt idx="15">
                  <c:v>10847092</c:v>
                </c:pt>
                <c:pt idx="16">
                  <c:v>11365304</c:v>
                </c:pt>
                <c:pt idx="17">
                  <c:v>11704325</c:v>
                </c:pt>
                <c:pt idx="18">
                  <c:v>12193584</c:v>
                </c:pt>
                <c:pt idx="19">
                  <c:v>12626953</c:v>
                </c:pt>
                <c:pt idx="20">
                  <c:v>13065477</c:v>
                </c:pt>
                <c:pt idx="21">
                  <c:v>13481537</c:v>
                </c:pt>
                <c:pt idx="22">
                  <c:v>13970153</c:v>
                </c:pt>
                <c:pt idx="23">
                  <c:v>14388797</c:v>
                </c:pt>
                <c:pt idx="24">
                  <c:v>14167696</c:v>
                </c:pt>
                <c:pt idx="25">
                  <c:v>14242405</c:v>
                </c:pt>
                <c:pt idx="26">
                  <c:v>14281299</c:v>
                </c:pt>
                <c:pt idx="27">
                  <c:v>14211823</c:v>
                </c:pt>
                <c:pt idx="28">
                  <c:v>13768046</c:v>
                </c:pt>
                <c:pt idx="29">
                  <c:v>13460574</c:v>
                </c:pt>
                <c:pt idx="30">
                  <c:v>13102156</c:v>
                </c:pt>
                <c:pt idx="31">
                  <c:v>12666878</c:v>
                </c:pt>
                <c:pt idx="32">
                  <c:v>11908054</c:v>
                </c:pt>
                <c:pt idx="33">
                  <c:v>11360261</c:v>
                </c:pt>
                <c:pt idx="34">
                  <c:v>10829570</c:v>
                </c:pt>
                <c:pt idx="35">
                  <c:v>10355559</c:v>
                </c:pt>
                <c:pt idx="36">
                  <c:v>9820726</c:v>
                </c:pt>
                <c:pt idx="37">
                  <c:v>9433212</c:v>
                </c:pt>
                <c:pt idx="38">
                  <c:v>9183978</c:v>
                </c:pt>
                <c:pt idx="39">
                  <c:v>9010514</c:v>
                </c:pt>
                <c:pt idx="40">
                  <c:v>9039065</c:v>
                </c:pt>
                <c:pt idx="41">
                  <c:v>9021790</c:v>
                </c:pt>
                <c:pt idx="42">
                  <c:v>8958835</c:v>
                </c:pt>
                <c:pt idx="43">
                  <c:v>8863245</c:v>
                </c:pt>
                <c:pt idx="44">
                  <c:v>8569836</c:v>
                </c:pt>
                <c:pt idx="45">
                  <c:v>8518396</c:v>
                </c:pt>
                <c:pt idx="46">
                  <c:v>8483043</c:v>
                </c:pt>
                <c:pt idx="47">
                  <c:v>8371029</c:v>
                </c:pt>
                <c:pt idx="48">
                  <c:v>8248946</c:v>
                </c:pt>
                <c:pt idx="49">
                  <c:v>8500171</c:v>
                </c:pt>
                <c:pt idx="50">
                  <c:v>8794152</c:v>
                </c:pt>
                <c:pt idx="51">
                  <c:v>9026883</c:v>
                </c:pt>
                <c:pt idx="52">
                  <c:v>9489676</c:v>
                </c:pt>
                <c:pt idx="53">
                  <c:v>10025079</c:v>
                </c:pt>
                <c:pt idx="54">
                  <c:v>10533861</c:v>
                </c:pt>
                <c:pt idx="55">
                  <c:v>10892742</c:v>
                </c:pt>
                <c:pt idx="56">
                  <c:v>11231590</c:v>
                </c:pt>
                <c:pt idx="57">
                  <c:v>11672436</c:v>
                </c:pt>
                <c:pt idx="58">
                  <c:v>12056349</c:v>
                </c:pt>
                <c:pt idx="59">
                  <c:v>12304210</c:v>
                </c:pt>
                <c:pt idx="60">
                  <c:v>12671726</c:v>
                </c:pt>
                <c:pt idx="61">
                  <c:v>13079943</c:v>
                </c:pt>
                <c:pt idx="62">
                  <c:v>13476155</c:v>
                </c:pt>
                <c:pt idx="63">
                  <c:v>13744505</c:v>
                </c:pt>
                <c:pt idx="64">
                  <c:v>14029315</c:v>
                </c:pt>
                <c:pt idx="65">
                  <c:v>14518164</c:v>
                </c:pt>
                <c:pt idx="66">
                  <c:v>14959287</c:v>
                </c:pt>
                <c:pt idx="67">
                  <c:v>15310946</c:v>
                </c:pt>
                <c:pt idx="68">
                  <c:v>15682291</c:v>
                </c:pt>
                <c:pt idx="69">
                  <c:v>16136574</c:v>
                </c:pt>
                <c:pt idx="70">
                  <c:v>16563075</c:v>
                </c:pt>
                <c:pt idx="71">
                  <c:v>16894191</c:v>
                </c:pt>
                <c:pt idx="72">
                  <c:v>17480717</c:v>
                </c:pt>
                <c:pt idx="73">
                  <c:v>17795344</c:v>
                </c:pt>
                <c:pt idx="74">
                  <c:v>18141904</c:v>
                </c:pt>
                <c:pt idx="75">
                  <c:v>17629227</c:v>
                </c:pt>
                <c:pt idx="76">
                  <c:v>17533028</c:v>
                </c:pt>
                <c:pt idx="77">
                  <c:v>18471095</c:v>
                </c:pt>
                <c:pt idx="78">
                  <c:v>18407101</c:v>
                </c:pt>
                <c:pt idx="79">
                  <c:v>18180524</c:v>
                </c:pt>
                <c:pt idx="80">
                  <c:v>19077121</c:v>
                </c:pt>
                <c:pt idx="81">
                  <c:v>19562086</c:v>
                </c:pt>
                <c:pt idx="82">
                  <c:v>20584523</c:v>
                </c:pt>
                <c:pt idx="83">
                  <c:v>21503953</c:v>
                </c:pt>
                <c:pt idx="84">
                  <c:v>23013437</c:v>
                </c:pt>
                <c:pt idx="85">
                  <c:v>25484174</c:v>
                </c:pt>
                <c:pt idx="86">
                  <c:v>26968058</c:v>
                </c:pt>
                <c:pt idx="87">
                  <c:v>27373467</c:v>
                </c:pt>
                <c:pt idx="88">
                  <c:v>29921609</c:v>
                </c:pt>
                <c:pt idx="89">
                  <c:v>31953743</c:v>
                </c:pt>
                <c:pt idx="90">
                  <c:v>30411267</c:v>
                </c:pt>
                <c:pt idx="91">
                  <c:v>29301759</c:v>
                </c:pt>
                <c:pt idx="92">
                  <c:v>29498880</c:v>
                </c:pt>
                <c:pt idx="93">
                  <c:v>31908391</c:v>
                </c:pt>
                <c:pt idx="94">
                  <c:v>32274884</c:v>
                </c:pt>
                <c:pt idx="95">
                  <c:v>31779491</c:v>
                </c:pt>
                <c:pt idx="96">
                  <c:v>32815875</c:v>
                </c:pt>
                <c:pt idx="97">
                  <c:v>34436704</c:v>
                </c:pt>
                <c:pt idx="98">
                  <c:v>34045346</c:v>
                </c:pt>
                <c:pt idx="99">
                  <c:v>33547131</c:v>
                </c:pt>
                <c:pt idx="100">
                  <c:v>34056791</c:v>
                </c:pt>
                <c:pt idx="101">
                  <c:v>35087362</c:v>
                </c:pt>
                <c:pt idx="102">
                  <c:v>34602022</c:v>
                </c:pt>
                <c:pt idx="103">
                  <c:v>34148471</c:v>
                </c:pt>
              </c:numCache>
            </c:numRef>
          </c:val>
          <c:smooth val="0"/>
          <c:extLst>
            <c:ext xmlns:c16="http://schemas.microsoft.com/office/drawing/2014/chart" uri="{C3380CC4-5D6E-409C-BE32-E72D297353CC}">
              <c16:uniqueId val="{00000000-4D6A-422F-957B-BCDF6C5C7B75}"/>
            </c:ext>
          </c:extLst>
        </c:ser>
        <c:ser>
          <c:idx val="1"/>
          <c:order val="1"/>
          <c:tx>
            <c:strRef>
              <c:f>Sheet1!$C$1</c:f>
              <c:strCache>
                <c:ptCount val="1"/>
                <c:pt idx="0">
                  <c:v>Home Mortgage Liability</c:v>
                </c:pt>
              </c:strCache>
            </c:strRef>
          </c:tx>
          <c:spPr>
            <a:ln w="63500" cap="rnd">
              <a:solidFill>
                <a:schemeClr val="accent3"/>
              </a:solidFill>
              <a:round/>
            </a:ln>
            <a:effectLst/>
          </c:spPr>
          <c:marker>
            <c:symbol val="none"/>
          </c:marker>
          <c:cat>
            <c:strRef>
              <c:f>Sheet1!$A$2:$A$105</c:f>
              <c:strCache>
                <c:ptCount val="104"/>
                <c:pt idx="0">
                  <c:v>Q1 2000</c:v>
                </c:pt>
                <c:pt idx="1">
                  <c:v>Q2</c:v>
                </c:pt>
                <c:pt idx="2">
                  <c:v>Q3</c:v>
                </c:pt>
                <c:pt idx="3">
                  <c:v>Q4</c:v>
                </c:pt>
                <c:pt idx="4">
                  <c:v>Q1 2001</c:v>
                </c:pt>
                <c:pt idx="5">
                  <c:v>Q2</c:v>
                </c:pt>
                <c:pt idx="6">
                  <c:v>Q3</c:v>
                </c:pt>
                <c:pt idx="7">
                  <c:v>Q4</c:v>
                </c:pt>
                <c:pt idx="8">
                  <c:v>Q1 2002</c:v>
                </c:pt>
                <c:pt idx="9">
                  <c:v>Q2</c:v>
                </c:pt>
                <c:pt idx="10">
                  <c:v>Q3</c:v>
                </c:pt>
                <c:pt idx="11">
                  <c:v>Q4</c:v>
                </c:pt>
                <c:pt idx="12">
                  <c:v>Q1 2003</c:v>
                </c:pt>
                <c:pt idx="13">
                  <c:v>Q2</c:v>
                </c:pt>
                <c:pt idx="14">
                  <c:v>Q3</c:v>
                </c:pt>
                <c:pt idx="15">
                  <c:v>Q4</c:v>
                </c:pt>
                <c:pt idx="16">
                  <c:v>Q1 2004</c:v>
                </c:pt>
                <c:pt idx="17">
                  <c:v>Q2</c:v>
                </c:pt>
                <c:pt idx="18">
                  <c:v>Q3</c:v>
                </c:pt>
                <c:pt idx="19">
                  <c:v>Q4</c:v>
                </c:pt>
                <c:pt idx="20">
                  <c:v>Q1 2005</c:v>
                </c:pt>
                <c:pt idx="21">
                  <c:v>Q2</c:v>
                </c:pt>
                <c:pt idx="22">
                  <c:v>Q3</c:v>
                </c:pt>
                <c:pt idx="23">
                  <c:v>Q4</c:v>
                </c:pt>
                <c:pt idx="24">
                  <c:v>Q1 2006</c:v>
                </c:pt>
                <c:pt idx="25">
                  <c:v>Q2</c:v>
                </c:pt>
                <c:pt idx="26">
                  <c:v>Q3</c:v>
                </c:pt>
                <c:pt idx="27">
                  <c:v>Q4</c:v>
                </c:pt>
                <c:pt idx="28">
                  <c:v>Q1 2007</c:v>
                </c:pt>
                <c:pt idx="29">
                  <c:v>Q2</c:v>
                </c:pt>
                <c:pt idx="30">
                  <c:v>Q3</c:v>
                </c:pt>
                <c:pt idx="31">
                  <c:v>Q4</c:v>
                </c:pt>
                <c:pt idx="32">
                  <c:v>Q1 2008</c:v>
                </c:pt>
                <c:pt idx="33">
                  <c:v>Q2</c:v>
                </c:pt>
                <c:pt idx="34">
                  <c:v>Q3</c:v>
                </c:pt>
                <c:pt idx="35">
                  <c:v>Q4</c:v>
                </c:pt>
                <c:pt idx="36">
                  <c:v>Q1 2009</c:v>
                </c:pt>
                <c:pt idx="37">
                  <c:v>Q2</c:v>
                </c:pt>
                <c:pt idx="38">
                  <c:v>Q3</c:v>
                </c:pt>
                <c:pt idx="39">
                  <c:v>Q4</c:v>
                </c:pt>
                <c:pt idx="40">
                  <c:v>Q1 2010</c:v>
                </c:pt>
                <c:pt idx="41">
                  <c:v>Q2</c:v>
                </c:pt>
                <c:pt idx="42">
                  <c:v>Q3</c:v>
                </c:pt>
                <c:pt idx="43">
                  <c:v>Q4</c:v>
                </c:pt>
                <c:pt idx="44">
                  <c:v>Q1 2011</c:v>
                </c:pt>
                <c:pt idx="45">
                  <c:v>Q2</c:v>
                </c:pt>
                <c:pt idx="46">
                  <c:v>Q3</c:v>
                </c:pt>
                <c:pt idx="47">
                  <c:v>Q4</c:v>
                </c:pt>
                <c:pt idx="48">
                  <c:v>Q1 2012</c:v>
                </c:pt>
                <c:pt idx="49">
                  <c:v>Q2</c:v>
                </c:pt>
                <c:pt idx="50">
                  <c:v>Q3</c:v>
                </c:pt>
                <c:pt idx="51">
                  <c:v>Q4</c:v>
                </c:pt>
                <c:pt idx="52">
                  <c:v>Q1 2013</c:v>
                </c:pt>
                <c:pt idx="53">
                  <c:v>Q2</c:v>
                </c:pt>
                <c:pt idx="54">
                  <c:v>Q3</c:v>
                </c:pt>
                <c:pt idx="55">
                  <c:v>Q4</c:v>
                </c:pt>
                <c:pt idx="56">
                  <c:v>Q1 2014</c:v>
                </c:pt>
                <c:pt idx="57">
                  <c:v>Q2</c:v>
                </c:pt>
                <c:pt idx="58">
                  <c:v>Q3</c:v>
                </c:pt>
                <c:pt idx="59">
                  <c:v>Q4</c:v>
                </c:pt>
                <c:pt idx="60">
                  <c:v>Q1 2015</c:v>
                </c:pt>
                <c:pt idx="61">
                  <c:v>Q2</c:v>
                </c:pt>
                <c:pt idx="62">
                  <c:v>Q3</c:v>
                </c:pt>
                <c:pt idx="63">
                  <c:v>Q4</c:v>
                </c:pt>
                <c:pt idx="64">
                  <c:v>Q1 2016</c:v>
                </c:pt>
                <c:pt idx="65">
                  <c:v>Q2</c:v>
                </c:pt>
                <c:pt idx="66">
                  <c:v>Q3</c:v>
                </c:pt>
                <c:pt idx="67">
                  <c:v>Q4</c:v>
                </c:pt>
                <c:pt idx="68">
                  <c:v>Q1 2017</c:v>
                </c:pt>
                <c:pt idx="69">
                  <c:v>Q2</c:v>
                </c:pt>
                <c:pt idx="70">
                  <c:v>Q3</c:v>
                </c:pt>
                <c:pt idx="71">
                  <c:v>Q4</c:v>
                </c:pt>
                <c:pt idx="72">
                  <c:v>Q1 2018</c:v>
                </c:pt>
                <c:pt idx="73">
                  <c:v>Q2</c:v>
                </c:pt>
                <c:pt idx="74">
                  <c:v>Q3</c:v>
                </c:pt>
                <c:pt idx="75">
                  <c:v>Q4</c:v>
                </c:pt>
                <c:pt idx="76">
                  <c:v>Q1 2019</c:v>
                </c:pt>
                <c:pt idx="77">
                  <c:v>Q2</c:v>
                </c:pt>
                <c:pt idx="78">
                  <c:v>Q3</c:v>
                </c:pt>
                <c:pt idx="79">
                  <c:v>Q4</c:v>
                </c:pt>
                <c:pt idx="80">
                  <c:v>Q1 2020</c:v>
                </c:pt>
                <c:pt idx="81">
                  <c:v>Q2</c:v>
                </c:pt>
                <c:pt idx="82">
                  <c:v>Q3</c:v>
                </c:pt>
                <c:pt idx="83">
                  <c:v>Q4</c:v>
                </c:pt>
                <c:pt idx="84">
                  <c:v>Q1 2021</c:v>
                </c:pt>
                <c:pt idx="85">
                  <c:v>Q2</c:v>
                </c:pt>
                <c:pt idx="86">
                  <c:v>Q3</c:v>
                </c:pt>
                <c:pt idx="87">
                  <c:v>Q4</c:v>
                </c:pt>
                <c:pt idx="88">
                  <c:v>Q1 2022</c:v>
                </c:pt>
                <c:pt idx="89">
                  <c:v>Q2</c:v>
                </c:pt>
                <c:pt idx="90">
                  <c:v>Q3</c:v>
                </c:pt>
                <c:pt idx="91">
                  <c:v>Q4</c:v>
                </c:pt>
                <c:pt idx="92">
                  <c:v>Q1 2023</c:v>
                </c:pt>
                <c:pt idx="93">
                  <c:v>Q2</c:v>
                </c:pt>
                <c:pt idx="94">
                  <c:v>Q3</c:v>
                </c:pt>
                <c:pt idx="95">
                  <c:v>Q4</c:v>
                </c:pt>
                <c:pt idx="96">
                  <c:v>Q1 2024</c:v>
                </c:pt>
                <c:pt idx="97">
                  <c:v>Q2</c:v>
                </c:pt>
                <c:pt idx="98">
                  <c:v>Q3</c:v>
                </c:pt>
                <c:pt idx="99">
                  <c:v>Q4</c:v>
                </c:pt>
                <c:pt idx="100">
                  <c:v>Q1 2025</c:v>
                </c:pt>
                <c:pt idx="101">
                  <c:v>Q2</c:v>
                </c:pt>
                <c:pt idx="102">
                  <c:v>Q3</c:v>
                </c:pt>
                <c:pt idx="103">
                  <c:v>Q4</c:v>
                </c:pt>
              </c:strCache>
            </c:strRef>
          </c:cat>
          <c:val>
            <c:numRef>
              <c:f>Sheet1!$C$2:$C$105</c:f>
              <c:numCache>
                <c:formatCode>#,##0</c:formatCode>
                <c:ptCount val="104"/>
                <c:pt idx="0">
                  <c:v>4607032</c:v>
                </c:pt>
                <c:pt idx="1">
                  <c:v>4721727</c:v>
                </c:pt>
                <c:pt idx="2">
                  <c:v>4836889</c:v>
                </c:pt>
                <c:pt idx="3">
                  <c:v>4934482</c:v>
                </c:pt>
                <c:pt idx="4">
                  <c:v>5021468</c:v>
                </c:pt>
                <c:pt idx="5">
                  <c:v>5184449</c:v>
                </c:pt>
                <c:pt idx="6">
                  <c:v>5334571</c:v>
                </c:pt>
                <c:pt idx="7">
                  <c:v>5451392</c:v>
                </c:pt>
                <c:pt idx="8">
                  <c:v>5590798</c:v>
                </c:pt>
                <c:pt idx="9">
                  <c:v>5769409</c:v>
                </c:pt>
                <c:pt idx="10">
                  <c:v>5965910</c:v>
                </c:pt>
                <c:pt idx="11">
                  <c:v>6165444</c:v>
                </c:pt>
                <c:pt idx="12">
                  <c:v>6337850</c:v>
                </c:pt>
                <c:pt idx="13">
                  <c:v>6600467</c:v>
                </c:pt>
                <c:pt idx="14">
                  <c:v>6844498</c:v>
                </c:pt>
                <c:pt idx="15">
                  <c:v>7050656</c:v>
                </c:pt>
                <c:pt idx="16">
                  <c:v>7224920</c:v>
                </c:pt>
                <c:pt idx="17">
                  <c:v>7498694</c:v>
                </c:pt>
                <c:pt idx="18">
                  <c:v>7738102</c:v>
                </c:pt>
                <c:pt idx="19">
                  <c:v>8000377</c:v>
                </c:pt>
                <c:pt idx="20">
                  <c:v>8230344</c:v>
                </c:pt>
                <c:pt idx="21">
                  <c:v>8516528</c:v>
                </c:pt>
                <c:pt idx="22">
                  <c:v>8807635</c:v>
                </c:pt>
                <c:pt idx="23">
                  <c:v>9070606</c:v>
                </c:pt>
                <c:pt idx="24">
                  <c:v>9379091</c:v>
                </c:pt>
                <c:pt idx="25">
                  <c:v>9688657</c:v>
                </c:pt>
                <c:pt idx="26">
                  <c:v>9929405</c:v>
                </c:pt>
                <c:pt idx="27">
                  <c:v>10084739</c:v>
                </c:pt>
                <c:pt idx="28">
                  <c:v>10285886</c:v>
                </c:pt>
                <c:pt idx="29">
                  <c:v>10487063</c:v>
                </c:pt>
                <c:pt idx="30">
                  <c:v>10667778</c:v>
                </c:pt>
                <c:pt idx="31">
                  <c:v>10775477</c:v>
                </c:pt>
                <c:pt idx="32">
                  <c:v>10850649</c:v>
                </c:pt>
                <c:pt idx="33">
                  <c:v>10841992</c:v>
                </c:pt>
                <c:pt idx="34">
                  <c:v>10816734</c:v>
                </c:pt>
                <c:pt idx="35">
                  <c:v>10747141</c:v>
                </c:pt>
                <c:pt idx="36">
                  <c:v>10751214</c:v>
                </c:pt>
                <c:pt idx="37">
                  <c:v>10713753</c:v>
                </c:pt>
                <c:pt idx="38">
                  <c:v>10653159</c:v>
                </c:pt>
                <c:pt idx="39">
                  <c:v>10604036</c:v>
                </c:pt>
                <c:pt idx="40">
                  <c:v>10472997</c:v>
                </c:pt>
                <c:pt idx="41">
                  <c:v>10410645</c:v>
                </c:pt>
                <c:pt idx="42">
                  <c:v>10329797</c:v>
                </c:pt>
                <c:pt idx="43">
                  <c:v>10156193</c:v>
                </c:pt>
                <c:pt idx="44">
                  <c:v>10119871</c:v>
                </c:pt>
                <c:pt idx="45">
                  <c:v>10061863</c:v>
                </c:pt>
                <c:pt idx="46">
                  <c:v>10011038</c:v>
                </c:pt>
                <c:pt idx="47">
                  <c:v>9959034</c:v>
                </c:pt>
                <c:pt idx="48">
                  <c:v>9894243</c:v>
                </c:pt>
                <c:pt idx="49">
                  <c:v>9830299</c:v>
                </c:pt>
                <c:pt idx="50">
                  <c:v>9776287</c:v>
                </c:pt>
                <c:pt idx="51">
                  <c:v>9719837</c:v>
                </c:pt>
                <c:pt idx="52">
                  <c:v>9667815</c:v>
                </c:pt>
                <c:pt idx="53">
                  <c:v>9631589</c:v>
                </c:pt>
                <c:pt idx="54">
                  <c:v>9638271</c:v>
                </c:pt>
                <c:pt idx="55">
                  <c:v>9616183</c:v>
                </c:pt>
                <c:pt idx="56">
                  <c:v>9572400</c:v>
                </c:pt>
                <c:pt idx="57">
                  <c:v>9558614</c:v>
                </c:pt>
                <c:pt idx="58">
                  <c:v>9565878</c:v>
                </c:pt>
                <c:pt idx="59">
                  <c:v>9569827</c:v>
                </c:pt>
                <c:pt idx="60">
                  <c:v>9531859</c:v>
                </c:pt>
                <c:pt idx="61">
                  <c:v>9570136</c:v>
                </c:pt>
                <c:pt idx="62">
                  <c:v>9614465</c:v>
                </c:pt>
                <c:pt idx="63">
                  <c:v>9674537</c:v>
                </c:pt>
                <c:pt idx="64">
                  <c:v>9674183</c:v>
                </c:pt>
                <c:pt idx="65">
                  <c:v>9723329</c:v>
                </c:pt>
                <c:pt idx="66">
                  <c:v>9792189</c:v>
                </c:pt>
                <c:pt idx="67">
                  <c:v>9844141</c:v>
                </c:pt>
                <c:pt idx="68">
                  <c:v>9890500</c:v>
                </c:pt>
                <c:pt idx="69">
                  <c:v>9958291</c:v>
                </c:pt>
                <c:pt idx="70">
                  <c:v>10040292</c:v>
                </c:pt>
                <c:pt idx="71">
                  <c:v>10111596</c:v>
                </c:pt>
                <c:pt idx="72">
                  <c:v>10147055</c:v>
                </c:pt>
                <c:pt idx="73">
                  <c:v>10224332</c:v>
                </c:pt>
                <c:pt idx="74">
                  <c:v>10315616</c:v>
                </c:pt>
                <c:pt idx="75">
                  <c:v>10377329</c:v>
                </c:pt>
                <c:pt idx="76">
                  <c:v>10427571</c:v>
                </c:pt>
                <c:pt idx="77">
                  <c:v>10536521</c:v>
                </c:pt>
                <c:pt idx="78">
                  <c:v>10652457</c:v>
                </c:pt>
                <c:pt idx="79">
                  <c:v>10746723</c:v>
                </c:pt>
                <c:pt idx="80">
                  <c:v>10797060</c:v>
                </c:pt>
                <c:pt idx="81">
                  <c:v>10873099</c:v>
                </c:pt>
                <c:pt idx="82">
                  <c:v>11032713</c:v>
                </c:pt>
                <c:pt idx="83">
                  <c:v>11172854</c:v>
                </c:pt>
                <c:pt idx="84">
                  <c:v>11289467</c:v>
                </c:pt>
                <c:pt idx="85">
                  <c:v>11757156</c:v>
                </c:pt>
                <c:pt idx="86">
                  <c:v>11987600</c:v>
                </c:pt>
                <c:pt idx="87">
                  <c:v>12233757</c:v>
                </c:pt>
                <c:pt idx="88">
                  <c:v>12481815</c:v>
                </c:pt>
                <c:pt idx="89">
                  <c:v>12762102</c:v>
                </c:pt>
                <c:pt idx="90">
                  <c:v>12985137</c:v>
                </c:pt>
                <c:pt idx="91">
                  <c:v>13147600</c:v>
                </c:pt>
                <c:pt idx="92">
                  <c:v>13217595</c:v>
                </c:pt>
                <c:pt idx="93">
                  <c:v>13320459</c:v>
                </c:pt>
                <c:pt idx="94">
                  <c:v>13448827</c:v>
                </c:pt>
                <c:pt idx="95">
                  <c:v>13547362</c:v>
                </c:pt>
                <c:pt idx="96">
                  <c:v>13591861</c:v>
                </c:pt>
                <c:pt idx="97">
                  <c:v>13700031</c:v>
                </c:pt>
                <c:pt idx="98">
                  <c:v>13817276</c:v>
                </c:pt>
                <c:pt idx="99">
                  <c:v>13929967</c:v>
                </c:pt>
                <c:pt idx="100">
                  <c:v>13988091</c:v>
                </c:pt>
                <c:pt idx="101">
                  <c:v>14114672</c:v>
                </c:pt>
                <c:pt idx="102">
                  <c:v>14245615</c:v>
                </c:pt>
                <c:pt idx="103">
                  <c:v>14356397</c:v>
                </c:pt>
              </c:numCache>
            </c:numRef>
          </c:val>
          <c:smooth val="0"/>
          <c:extLst>
            <c:ext xmlns:c16="http://schemas.microsoft.com/office/drawing/2014/chart" uri="{C3380CC4-5D6E-409C-BE32-E72D297353CC}">
              <c16:uniqueId val="{00000001-4D6A-422F-957B-BCDF6C5C7B75}"/>
            </c:ext>
          </c:extLst>
        </c:ser>
        <c:ser>
          <c:idx val="2"/>
          <c:order val="2"/>
          <c:tx>
            <c:strRef>
              <c:f>Sheet1!$D$1</c:f>
              <c:strCache>
                <c:ptCount val="1"/>
                <c:pt idx="0">
                  <c:v>Real Estate Value</c:v>
                </c:pt>
              </c:strCache>
            </c:strRef>
          </c:tx>
          <c:spPr>
            <a:ln w="63500" cap="rnd">
              <a:solidFill>
                <a:schemeClr val="accent2"/>
              </a:solidFill>
              <a:round/>
            </a:ln>
            <a:effectLst/>
          </c:spPr>
          <c:marker>
            <c:symbol val="none"/>
          </c:marker>
          <c:cat>
            <c:strRef>
              <c:f>Sheet1!$A$2:$A$105</c:f>
              <c:strCache>
                <c:ptCount val="104"/>
                <c:pt idx="0">
                  <c:v>Q1 2000</c:v>
                </c:pt>
                <c:pt idx="1">
                  <c:v>Q2</c:v>
                </c:pt>
                <c:pt idx="2">
                  <c:v>Q3</c:v>
                </c:pt>
                <c:pt idx="3">
                  <c:v>Q4</c:v>
                </c:pt>
                <c:pt idx="4">
                  <c:v>Q1 2001</c:v>
                </c:pt>
                <c:pt idx="5">
                  <c:v>Q2</c:v>
                </c:pt>
                <c:pt idx="6">
                  <c:v>Q3</c:v>
                </c:pt>
                <c:pt idx="7">
                  <c:v>Q4</c:v>
                </c:pt>
                <c:pt idx="8">
                  <c:v>Q1 2002</c:v>
                </c:pt>
                <c:pt idx="9">
                  <c:v>Q2</c:v>
                </c:pt>
                <c:pt idx="10">
                  <c:v>Q3</c:v>
                </c:pt>
                <c:pt idx="11">
                  <c:v>Q4</c:v>
                </c:pt>
                <c:pt idx="12">
                  <c:v>Q1 2003</c:v>
                </c:pt>
                <c:pt idx="13">
                  <c:v>Q2</c:v>
                </c:pt>
                <c:pt idx="14">
                  <c:v>Q3</c:v>
                </c:pt>
                <c:pt idx="15">
                  <c:v>Q4</c:v>
                </c:pt>
                <c:pt idx="16">
                  <c:v>Q1 2004</c:v>
                </c:pt>
                <c:pt idx="17">
                  <c:v>Q2</c:v>
                </c:pt>
                <c:pt idx="18">
                  <c:v>Q3</c:v>
                </c:pt>
                <c:pt idx="19">
                  <c:v>Q4</c:v>
                </c:pt>
                <c:pt idx="20">
                  <c:v>Q1 2005</c:v>
                </c:pt>
                <c:pt idx="21">
                  <c:v>Q2</c:v>
                </c:pt>
                <c:pt idx="22">
                  <c:v>Q3</c:v>
                </c:pt>
                <c:pt idx="23">
                  <c:v>Q4</c:v>
                </c:pt>
                <c:pt idx="24">
                  <c:v>Q1 2006</c:v>
                </c:pt>
                <c:pt idx="25">
                  <c:v>Q2</c:v>
                </c:pt>
                <c:pt idx="26">
                  <c:v>Q3</c:v>
                </c:pt>
                <c:pt idx="27">
                  <c:v>Q4</c:v>
                </c:pt>
                <c:pt idx="28">
                  <c:v>Q1 2007</c:v>
                </c:pt>
                <c:pt idx="29">
                  <c:v>Q2</c:v>
                </c:pt>
                <c:pt idx="30">
                  <c:v>Q3</c:v>
                </c:pt>
                <c:pt idx="31">
                  <c:v>Q4</c:v>
                </c:pt>
                <c:pt idx="32">
                  <c:v>Q1 2008</c:v>
                </c:pt>
                <c:pt idx="33">
                  <c:v>Q2</c:v>
                </c:pt>
                <c:pt idx="34">
                  <c:v>Q3</c:v>
                </c:pt>
                <c:pt idx="35">
                  <c:v>Q4</c:v>
                </c:pt>
                <c:pt idx="36">
                  <c:v>Q1 2009</c:v>
                </c:pt>
                <c:pt idx="37">
                  <c:v>Q2</c:v>
                </c:pt>
                <c:pt idx="38">
                  <c:v>Q3</c:v>
                </c:pt>
                <c:pt idx="39">
                  <c:v>Q4</c:v>
                </c:pt>
                <c:pt idx="40">
                  <c:v>Q1 2010</c:v>
                </c:pt>
                <c:pt idx="41">
                  <c:v>Q2</c:v>
                </c:pt>
                <c:pt idx="42">
                  <c:v>Q3</c:v>
                </c:pt>
                <c:pt idx="43">
                  <c:v>Q4</c:v>
                </c:pt>
                <c:pt idx="44">
                  <c:v>Q1 2011</c:v>
                </c:pt>
                <c:pt idx="45">
                  <c:v>Q2</c:v>
                </c:pt>
                <c:pt idx="46">
                  <c:v>Q3</c:v>
                </c:pt>
                <c:pt idx="47">
                  <c:v>Q4</c:v>
                </c:pt>
                <c:pt idx="48">
                  <c:v>Q1 2012</c:v>
                </c:pt>
                <c:pt idx="49">
                  <c:v>Q2</c:v>
                </c:pt>
                <c:pt idx="50">
                  <c:v>Q3</c:v>
                </c:pt>
                <c:pt idx="51">
                  <c:v>Q4</c:v>
                </c:pt>
                <c:pt idx="52">
                  <c:v>Q1 2013</c:v>
                </c:pt>
                <c:pt idx="53">
                  <c:v>Q2</c:v>
                </c:pt>
                <c:pt idx="54">
                  <c:v>Q3</c:v>
                </c:pt>
                <c:pt idx="55">
                  <c:v>Q4</c:v>
                </c:pt>
                <c:pt idx="56">
                  <c:v>Q1 2014</c:v>
                </c:pt>
                <c:pt idx="57">
                  <c:v>Q2</c:v>
                </c:pt>
                <c:pt idx="58">
                  <c:v>Q3</c:v>
                </c:pt>
                <c:pt idx="59">
                  <c:v>Q4</c:v>
                </c:pt>
                <c:pt idx="60">
                  <c:v>Q1 2015</c:v>
                </c:pt>
                <c:pt idx="61">
                  <c:v>Q2</c:v>
                </c:pt>
                <c:pt idx="62">
                  <c:v>Q3</c:v>
                </c:pt>
                <c:pt idx="63">
                  <c:v>Q4</c:v>
                </c:pt>
                <c:pt idx="64">
                  <c:v>Q1 2016</c:v>
                </c:pt>
                <c:pt idx="65">
                  <c:v>Q2</c:v>
                </c:pt>
                <c:pt idx="66">
                  <c:v>Q3</c:v>
                </c:pt>
                <c:pt idx="67">
                  <c:v>Q4</c:v>
                </c:pt>
                <c:pt idx="68">
                  <c:v>Q1 2017</c:v>
                </c:pt>
                <c:pt idx="69">
                  <c:v>Q2</c:v>
                </c:pt>
                <c:pt idx="70">
                  <c:v>Q3</c:v>
                </c:pt>
                <c:pt idx="71">
                  <c:v>Q4</c:v>
                </c:pt>
                <c:pt idx="72">
                  <c:v>Q1 2018</c:v>
                </c:pt>
                <c:pt idx="73">
                  <c:v>Q2</c:v>
                </c:pt>
                <c:pt idx="74">
                  <c:v>Q3</c:v>
                </c:pt>
                <c:pt idx="75">
                  <c:v>Q4</c:v>
                </c:pt>
                <c:pt idx="76">
                  <c:v>Q1 2019</c:v>
                </c:pt>
                <c:pt idx="77">
                  <c:v>Q2</c:v>
                </c:pt>
                <c:pt idx="78">
                  <c:v>Q3</c:v>
                </c:pt>
                <c:pt idx="79">
                  <c:v>Q4</c:v>
                </c:pt>
                <c:pt idx="80">
                  <c:v>Q1 2020</c:v>
                </c:pt>
                <c:pt idx="81">
                  <c:v>Q2</c:v>
                </c:pt>
                <c:pt idx="82">
                  <c:v>Q3</c:v>
                </c:pt>
                <c:pt idx="83">
                  <c:v>Q4</c:v>
                </c:pt>
                <c:pt idx="84">
                  <c:v>Q1 2021</c:v>
                </c:pt>
                <c:pt idx="85">
                  <c:v>Q2</c:v>
                </c:pt>
                <c:pt idx="86">
                  <c:v>Q3</c:v>
                </c:pt>
                <c:pt idx="87">
                  <c:v>Q4</c:v>
                </c:pt>
                <c:pt idx="88">
                  <c:v>Q1 2022</c:v>
                </c:pt>
                <c:pt idx="89">
                  <c:v>Q2</c:v>
                </c:pt>
                <c:pt idx="90">
                  <c:v>Q3</c:v>
                </c:pt>
                <c:pt idx="91">
                  <c:v>Q4</c:v>
                </c:pt>
                <c:pt idx="92">
                  <c:v>Q1 2023</c:v>
                </c:pt>
                <c:pt idx="93">
                  <c:v>Q2</c:v>
                </c:pt>
                <c:pt idx="94">
                  <c:v>Q3</c:v>
                </c:pt>
                <c:pt idx="95">
                  <c:v>Q4</c:v>
                </c:pt>
                <c:pt idx="96">
                  <c:v>Q1 2024</c:v>
                </c:pt>
                <c:pt idx="97">
                  <c:v>Q2</c:v>
                </c:pt>
                <c:pt idx="98">
                  <c:v>Q3</c:v>
                </c:pt>
                <c:pt idx="99">
                  <c:v>Q4</c:v>
                </c:pt>
                <c:pt idx="100">
                  <c:v>Q1 2025</c:v>
                </c:pt>
                <c:pt idx="101">
                  <c:v>Q2</c:v>
                </c:pt>
                <c:pt idx="102">
                  <c:v>Q3</c:v>
                </c:pt>
                <c:pt idx="103">
                  <c:v>Q4</c:v>
                </c:pt>
              </c:strCache>
            </c:strRef>
          </c:cat>
          <c:val>
            <c:numRef>
              <c:f>Sheet1!$D$2:$D$105</c:f>
              <c:numCache>
                <c:formatCode>#,##0</c:formatCode>
                <c:ptCount val="104"/>
                <c:pt idx="0">
                  <c:v>11570495</c:v>
                </c:pt>
                <c:pt idx="1">
                  <c:v>11952508</c:v>
                </c:pt>
                <c:pt idx="2">
                  <c:v>12647888</c:v>
                </c:pt>
                <c:pt idx="3">
                  <c:v>12982803</c:v>
                </c:pt>
                <c:pt idx="4">
                  <c:v>13323443</c:v>
                </c:pt>
                <c:pt idx="5">
                  <c:v>13666517</c:v>
                </c:pt>
                <c:pt idx="6">
                  <c:v>14038636</c:v>
                </c:pt>
                <c:pt idx="7">
                  <c:v>14378367</c:v>
                </c:pt>
                <c:pt idx="8">
                  <c:v>14730778</c:v>
                </c:pt>
                <c:pt idx="9">
                  <c:v>15092024</c:v>
                </c:pt>
                <c:pt idx="10">
                  <c:v>15461602</c:v>
                </c:pt>
                <c:pt idx="11">
                  <c:v>15849220</c:v>
                </c:pt>
                <c:pt idx="12">
                  <c:v>16251252</c:v>
                </c:pt>
                <c:pt idx="13">
                  <c:v>16676623</c:v>
                </c:pt>
                <c:pt idx="14">
                  <c:v>17360932</c:v>
                </c:pt>
                <c:pt idx="15">
                  <c:v>17952014</c:v>
                </c:pt>
                <c:pt idx="16">
                  <c:v>18661510</c:v>
                </c:pt>
                <c:pt idx="17">
                  <c:v>19347648</c:v>
                </c:pt>
                <c:pt idx="18">
                  <c:v>20002766</c:v>
                </c:pt>
                <c:pt idx="19">
                  <c:v>20662588</c:v>
                </c:pt>
                <c:pt idx="20">
                  <c:v>21401132</c:v>
                </c:pt>
                <c:pt idx="21">
                  <c:v>22074978</c:v>
                </c:pt>
                <c:pt idx="22">
                  <c:v>22153809</c:v>
                </c:pt>
                <c:pt idx="23">
                  <c:v>22501112</c:v>
                </c:pt>
                <c:pt idx="24">
                  <c:v>22762978</c:v>
                </c:pt>
                <c:pt idx="25">
                  <c:v>22863405</c:v>
                </c:pt>
                <c:pt idx="26">
                  <c:v>22633068</c:v>
                </c:pt>
                <c:pt idx="27">
                  <c:v>22513322</c:v>
                </c:pt>
                <c:pt idx="28">
                  <c:v>22337720</c:v>
                </c:pt>
                <c:pt idx="29">
                  <c:v>22042249</c:v>
                </c:pt>
                <c:pt idx="30">
                  <c:v>21394990</c:v>
                </c:pt>
                <c:pt idx="31">
                  <c:v>20848250</c:v>
                </c:pt>
                <c:pt idx="32">
                  <c:v>20315449</c:v>
                </c:pt>
                <c:pt idx="33">
                  <c:v>19812548</c:v>
                </c:pt>
                <c:pt idx="34">
                  <c:v>19319217</c:v>
                </c:pt>
                <c:pt idx="35">
                  <c:v>18901283</c:v>
                </c:pt>
                <c:pt idx="36">
                  <c:v>18604306</c:v>
                </c:pt>
                <c:pt idx="37">
                  <c:v>18403337</c:v>
                </c:pt>
                <c:pt idx="38">
                  <c:v>18311471</c:v>
                </c:pt>
                <c:pt idx="39">
                  <c:v>18231248</c:v>
                </c:pt>
                <c:pt idx="40">
                  <c:v>18095860</c:v>
                </c:pt>
                <c:pt idx="41">
                  <c:v>17855488</c:v>
                </c:pt>
                <c:pt idx="42">
                  <c:v>17549883</c:v>
                </c:pt>
                <c:pt idx="43">
                  <c:v>17438674</c:v>
                </c:pt>
                <c:pt idx="44">
                  <c:v>17353290</c:v>
                </c:pt>
                <c:pt idx="45">
                  <c:v>17208566</c:v>
                </c:pt>
                <c:pt idx="46">
                  <c:v>17026888</c:v>
                </c:pt>
                <c:pt idx="47">
                  <c:v>17191178</c:v>
                </c:pt>
                <c:pt idx="48">
                  <c:v>17417201</c:v>
                </c:pt>
                <c:pt idx="49">
                  <c:v>17595001</c:v>
                </c:pt>
                <c:pt idx="50">
                  <c:v>17999600</c:v>
                </c:pt>
                <c:pt idx="51">
                  <c:v>18462159</c:v>
                </c:pt>
                <c:pt idx="52">
                  <c:v>18957207</c:v>
                </c:pt>
                <c:pt idx="53">
                  <c:v>19294505</c:v>
                </c:pt>
                <c:pt idx="54">
                  <c:v>19586794</c:v>
                </c:pt>
                <c:pt idx="55">
                  <c:v>19985186</c:v>
                </c:pt>
                <c:pt idx="56">
                  <c:v>20363449</c:v>
                </c:pt>
                <c:pt idx="57">
                  <c:v>20619682</c:v>
                </c:pt>
                <c:pt idx="58">
                  <c:v>20945172</c:v>
                </c:pt>
                <c:pt idx="59">
                  <c:v>21359575</c:v>
                </c:pt>
                <c:pt idx="60">
                  <c:v>21779278</c:v>
                </c:pt>
                <c:pt idx="61">
                  <c:v>22107468</c:v>
                </c:pt>
                <c:pt idx="62">
                  <c:v>22390623</c:v>
                </c:pt>
                <c:pt idx="63">
                  <c:v>22895950</c:v>
                </c:pt>
                <c:pt idx="64">
                  <c:v>23388580</c:v>
                </c:pt>
                <c:pt idx="65">
                  <c:v>23793108</c:v>
                </c:pt>
                <c:pt idx="66">
                  <c:v>24207649</c:v>
                </c:pt>
                <c:pt idx="67">
                  <c:v>24699063</c:v>
                </c:pt>
                <c:pt idx="68">
                  <c:v>25193938</c:v>
                </c:pt>
                <c:pt idx="69">
                  <c:v>25598264</c:v>
                </c:pt>
                <c:pt idx="70">
                  <c:v>26217922</c:v>
                </c:pt>
                <c:pt idx="71">
                  <c:v>26586158</c:v>
                </c:pt>
                <c:pt idx="72">
                  <c:v>27013694</c:v>
                </c:pt>
                <c:pt idx="73">
                  <c:v>26577030</c:v>
                </c:pt>
                <c:pt idx="74">
                  <c:v>26505891</c:v>
                </c:pt>
                <c:pt idx="75">
                  <c:v>27507732</c:v>
                </c:pt>
                <c:pt idx="76">
                  <c:v>27529872</c:v>
                </c:pt>
                <c:pt idx="77">
                  <c:v>27357359</c:v>
                </c:pt>
                <c:pt idx="78">
                  <c:v>28266782</c:v>
                </c:pt>
                <c:pt idx="79">
                  <c:v>28775880</c:v>
                </c:pt>
                <c:pt idx="80">
                  <c:v>29886400</c:v>
                </c:pt>
                <c:pt idx="81">
                  <c:v>30884864</c:v>
                </c:pt>
                <c:pt idx="82">
                  <c:v>32443892</c:v>
                </c:pt>
                <c:pt idx="83">
                  <c:v>35263591</c:v>
                </c:pt>
                <c:pt idx="84">
                  <c:v>36917603</c:v>
                </c:pt>
                <c:pt idx="85">
                  <c:v>37515783</c:v>
                </c:pt>
                <c:pt idx="86">
                  <c:v>40191823</c:v>
                </c:pt>
                <c:pt idx="87">
                  <c:v>42364213</c:v>
                </c:pt>
                <c:pt idx="88">
                  <c:v>41023288</c:v>
                </c:pt>
                <c:pt idx="89">
                  <c:v>40098741</c:v>
                </c:pt>
                <c:pt idx="90">
                  <c:v>40360343</c:v>
                </c:pt>
                <c:pt idx="91">
                  <c:v>42802512</c:v>
                </c:pt>
                <c:pt idx="92">
                  <c:v>43278076</c:v>
                </c:pt>
                <c:pt idx="93">
                  <c:v>42898669</c:v>
                </c:pt>
                <c:pt idx="94">
                  <c:v>43959543</c:v>
                </c:pt>
                <c:pt idx="95">
                  <c:v>45644974</c:v>
                </c:pt>
                <c:pt idx="96">
                  <c:v>45364009</c:v>
                </c:pt>
                <c:pt idx="97">
                  <c:v>44998946</c:v>
                </c:pt>
                <c:pt idx="98">
                  <c:v>45570377</c:v>
                </c:pt>
                <c:pt idx="99">
                  <c:v>46692107</c:v>
                </c:pt>
                <c:pt idx="100">
                  <c:v>46329568</c:v>
                </c:pt>
                <c:pt idx="101">
                  <c:v>45992696</c:v>
                </c:pt>
                <c:pt idx="102">
                  <c:v>48269869</c:v>
                </c:pt>
                <c:pt idx="103">
                  <c:v>47915616</c:v>
                </c:pt>
              </c:numCache>
            </c:numRef>
          </c:val>
          <c:smooth val="0"/>
          <c:extLst>
            <c:ext xmlns:c16="http://schemas.microsoft.com/office/drawing/2014/chart" uri="{C3380CC4-5D6E-409C-BE32-E72D297353CC}">
              <c16:uniqueId val="{00000002-4D6A-422F-957B-BCDF6C5C7B75}"/>
            </c:ext>
          </c:extLst>
        </c:ser>
        <c:dLbls>
          <c:showLegendKey val="0"/>
          <c:showVal val="0"/>
          <c:showCatName val="0"/>
          <c:showSerName val="0"/>
          <c:showPercent val="0"/>
          <c:showBubbleSize val="0"/>
        </c:dLbls>
        <c:smooth val="0"/>
        <c:axId val="839106672"/>
        <c:axId val="839107152"/>
      </c:lineChart>
      <c:catAx>
        <c:axId val="839106672"/>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39107152"/>
        <c:crosses val="autoZero"/>
        <c:auto val="1"/>
        <c:lblAlgn val="ctr"/>
        <c:lblOffset val="100"/>
        <c:noMultiLvlLbl val="0"/>
      </c:catAx>
      <c:valAx>
        <c:axId val="839107152"/>
        <c:scaling>
          <c:orientation val="minMax"/>
        </c:scaling>
        <c:delete val="0"/>
        <c:axPos val="l"/>
        <c:majorGridlines>
          <c:spPr>
            <a:ln w="9525" cap="flat" cmpd="sng" algn="ctr">
              <a:solidFill>
                <a:schemeClr val="bg2">
                  <a:lumMod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39106672"/>
        <c:crosses val="autoZero"/>
        <c:crossBetween val="between"/>
      </c:valAx>
      <c:spPr>
        <a:noFill/>
        <a:ln>
          <a:noFill/>
        </a:ln>
        <a:effectLst/>
      </c:spPr>
    </c:plotArea>
    <c:legend>
      <c:legendPos val="t"/>
      <c:layout>
        <c:manualLayout>
          <c:xMode val="edge"/>
          <c:yMode val="edge"/>
          <c:x val="0.2202510725120399"/>
          <c:y val="4.0404040404040407E-2"/>
          <c:w val="0.55949785497592019"/>
          <c:h val="4.885429321334832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80584790434179"/>
          <c:y val="3.9838313448758475E-2"/>
          <c:w val="0.57261486479555912"/>
          <c:h val="0.96163115500181062"/>
        </c:manualLayout>
      </c:layout>
      <c:pieChart>
        <c:varyColors val="1"/>
        <c:ser>
          <c:idx val="0"/>
          <c:order val="0"/>
          <c:tx>
            <c:strRef>
              <c:f>Sheet1!$B$1</c:f>
              <c:strCache>
                <c:ptCount val="1"/>
                <c:pt idx="0">
                  <c:v>Equity Q4 2025</c:v>
                </c:pt>
              </c:strCache>
            </c:strRef>
          </c:tx>
          <c:spPr>
            <a:solidFill>
              <a:schemeClr val="accent2">
                <a:lumMod val="75000"/>
              </a:schemeClr>
            </a:solidFill>
            <a:ln>
              <a:solidFill>
                <a:schemeClr val="tx1"/>
              </a:solidFill>
            </a:ln>
          </c:spPr>
          <c:dPt>
            <c:idx val="0"/>
            <c:bubble3D val="0"/>
            <c:spPr>
              <a:solidFill>
                <a:schemeClr val="accent1"/>
              </a:solidFill>
              <a:ln w="19050">
                <a:solidFill>
                  <a:schemeClr val="tx1"/>
                </a:solidFill>
              </a:ln>
              <a:effectLst/>
            </c:spPr>
            <c:extLst>
              <c:ext xmlns:c16="http://schemas.microsoft.com/office/drawing/2014/chart" uri="{C3380CC4-5D6E-409C-BE32-E72D297353CC}">
                <c16:uniqueId val="{00000001-5788-C148-9A66-0414AF3B3678}"/>
              </c:ext>
            </c:extLst>
          </c:dPt>
          <c:dPt>
            <c:idx val="1"/>
            <c:bubble3D val="0"/>
            <c:spPr>
              <a:solidFill>
                <a:schemeClr val="accent3"/>
              </a:solidFill>
              <a:ln w="19050">
                <a:solidFill>
                  <a:schemeClr val="tx1"/>
                </a:solidFill>
              </a:ln>
              <a:effectLst/>
            </c:spPr>
            <c:extLst>
              <c:ext xmlns:c16="http://schemas.microsoft.com/office/drawing/2014/chart" uri="{C3380CC4-5D6E-409C-BE32-E72D297353CC}">
                <c16:uniqueId val="{00000003-5788-C148-9A66-0414AF3B3678}"/>
              </c:ext>
            </c:extLst>
          </c:dPt>
          <c:dPt>
            <c:idx val="2"/>
            <c:bubble3D val="0"/>
            <c:spPr>
              <a:solidFill>
                <a:schemeClr val="accent2"/>
              </a:solidFill>
              <a:ln w="19050">
                <a:solidFill>
                  <a:schemeClr val="tx1"/>
                </a:solidFill>
              </a:ln>
              <a:effectLst/>
            </c:spPr>
            <c:extLst>
              <c:ext xmlns:c16="http://schemas.microsoft.com/office/drawing/2014/chart" uri="{C3380CC4-5D6E-409C-BE32-E72D297353CC}">
                <c16:uniqueId val="{00000005-5788-C148-9A66-0414AF3B3678}"/>
              </c:ext>
            </c:extLst>
          </c:dPt>
          <c:dLbls>
            <c:dLbl>
              <c:idx val="0"/>
              <c:layout>
                <c:manualLayout>
                  <c:x val="-0.19033674998358335"/>
                  <c:y val="0.13029489199690716"/>
                </c:manualLayout>
              </c:layout>
              <c:tx>
                <c:rich>
                  <a:bodyPr/>
                  <a:lstStyle/>
                  <a:p>
                    <a:fld id="{C3F3E1F4-2BB7-4241-8D84-1F49B46EAD5A}" type="VALUE">
                      <a:rPr lang="en-US" sz="2800"/>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788-C148-9A66-0414AF3B3678}"/>
                </c:ext>
              </c:extLst>
            </c:dLbl>
            <c:dLbl>
              <c:idx val="1"/>
              <c:layout>
                <c:manualLayout>
                  <c:x val="-0.12453046961374778"/>
                  <c:y val="-0.24009070903508345"/>
                </c:manualLayout>
              </c:layout>
              <c:tx>
                <c:rich>
                  <a:bodyPr/>
                  <a:lstStyle/>
                  <a:p>
                    <a:fld id="{67235FFF-33AE-4597-AF3F-F1A7830B61D0}" type="VALUE">
                      <a:rPr lang="en-US" sz="2800">
                        <a:solidFill>
                          <a:schemeClr val="tx1"/>
                        </a:solidFill>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788-C148-9A66-0414AF3B3678}"/>
                </c:ext>
              </c:extLst>
            </c:dLbl>
            <c:dLbl>
              <c:idx val="2"/>
              <c:layout>
                <c:manualLayout>
                  <c:x val="0.24137165207260261"/>
                  <c:y val="3.9674085545710676E-2"/>
                </c:manualLayout>
              </c:layout>
              <c:tx>
                <c:rich>
                  <a:bodyPr/>
                  <a:lstStyle/>
                  <a:p>
                    <a:fld id="{7B996DE5-24A4-4475-B5D4-C3E2C6AB3914}" type="VALUE">
                      <a:rPr lang="en-US" sz="2800"/>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788-C148-9A66-0414AF3B3678}"/>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 Mortgaged Homes with &gt; 50% Equity</c:v>
                </c:pt>
                <c:pt idx="1">
                  <c:v>Mortgaged Homes with &lt; 50% Equity</c:v>
                </c:pt>
                <c:pt idx="2">
                  <c:v> Owns the Home Free and Clear</c:v>
                </c:pt>
              </c:strCache>
            </c:strRef>
          </c:cat>
          <c:val>
            <c:numRef>
              <c:f>Sheet1!$B$2:$B$4</c:f>
              <c:numCache>
                <c:formatCode>0.0%</c:formatCode>
                <c:ptCount val="3"/>
                <c:pt idx="0">
                  <c:v>0.27100000000000002</c:v>
                </c:pt>
                <c:pt idx="1">
                  <c:v>0.33600000000000002</c:v>
                </c:pt>
                <c:pt idx="2">
                  <c:v>0.39300000000000002</c:v>
                </c:pt>
              </c:numCache>
            </c:numRef>
          </c:val>
          <c:extLst>
            <c:ext xmlns:c16="http://schemas.microsoft.com/office/drawing/2014/chart" uri="{C3380CC4-5D6E-409C-BE32-E72D297353CC}">
              <c16:uniqueId val="{00000006-5788-C148-9A66-0414AF3B367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272541689864521E-2"/>
          <c:y val="7.2000039149073145E-2"/>
          <c:w val="0.96634993697502225"/>
          <c:h val="0.85171732540250922"/>
        </c:manualLayout>
      </c:layout>
      <c:barChart>
        <c:barDir val="col"/>
        <c:grouping val="clustered"/>
        <c:varyColors val="0"/>
        <c:ser>
          <c:idx val="0"/>
          <c:order val="0"/>
          <c:tx>
            <c:strRef>
              <c:f>Sheet1!$B$1</c:f>
              <c:strCache>
                <c:ptCount val="1"/>
                <c:pt idx="0">
                  <c:v>Consumer Confidence</c:v>
                </c:pt>
              </c:strCache>
            </c:strRef>
          </c:tx>
          <c:spPr>
            <a:solidFill>
              <a:srgbClr val="00B0F0"/>
            </a:solidFill>
            <a:ln w="38100">
              <a:solidFill>
                <a:srgbClr val="00B0F0"/>
              </a:solidFill>
            </a:ln>
            <a:effectLst/>
          </c:spPr>
          <c:invertIfNegative val="0"/>
          <c:dPt>
            <c:idx val="8"/>
            <c:invertIfNegative val="0"/>
            <c:bubble3D val="0"/>
            <c:spPr>
              <a:solidFill>
                <a:srgbClr val="00B0F0"/>
              </a:solidFill>
              <a:ln w="38100">
                <a:solidFill>
                  <a:srgbClr val="00B0F0"/>
                </a:solidFill>
              </a:ln>
              <a:effectLst/>
            </c:spPr>
            <c:extLst>
              <c:ext xmlns:c16="http://schemas.microsoft.com/office/drawing/2014/chart" uri="{C3380CC4-5D6E-409C-BE32-E72D297353CC}">
                <c16:uniqueId val="{00000000-335B-493D-80D1-85CFA9AE2A95}"/>
              </c:ext>
            </c:extLst>
          </c:dPt>
          <c:dPt>
            <c:idx val="9"/>
            <c:invertIfNegative val="0"/>
            <c:bubble3D val="0"/>
            <c:spPr>
              <a:solidFill>
                <a:srgbClr val="00B0F0"/>
              </a:solidFill>
              <a:ln w="38100">
                <a:solidFill>
                  <a:srgbClr val="00B0F0"/>
                </a:solidFill>
              </a:ln>
              <a:effectLst/>
            </c:spPr>
            <c:extLst>
              <c:ext xmlns:c16="http://schemas.microsoft.com/office/drawing/2014/chart" uri="{C3380CC4-5D6E-409C-BE32-E72D297353CC}">
                <c16:uniqueId val="{00000001-335B-493D-80D1-85CFA9AE2A95}"/>
              </c:ext>
            </c:extLst>
          </c:dPt>
          <c:dPt>
            <c:idx val="10"/>
            <c:invertIfNegative val="0"/>
            <c:bubble3D val="0"/>
            <c:spPr>
              <a:solidFill>
                <a:srgbClr val="00B0F0"/>
              </a:solidFill>
              <a:ln w="38100">
                <a:solidFill>
                  <a:srgbClr val="00B0F0"/>
                </a:solidFill>
              </a:ln>
              <a:effectLst/>
            </c:spPr>
            <c:extLst>
              <c:ext xmlns:c16="http://schemas.microsoft.com/office/drawing/2014/chart" uri="{C3380CC4-5D6E-409C-BE32-E72D297353CC}">
                <c16:uniqueId val="{00000002-335B-493D-80D1-85CFA9AE2A95}"/>
              </c:ext>
            </c:extLst>
          </c:dPt>
          <c:dPt>
            <c:idx val="11"/>
            <c:invertIfNegative val="0"/>
            <c:bubble3D val="0"/>
            <c:spPr>
              <a:solidFill>
                <a:srgbClr val="00B0F0"/>
              </a:solidFill>
              <a:ln w="38100">
                <a:solidFill>
                  <a:srgbClr val="00B0F0"/>
                </a:solidFill>
              </a:ln>
              <a:effectLst/>
            </c:spPr>
            <c:extLst>
              <c:ext xmlns:c16="http://schemas.microsoft.com/office/drawing/2014/chart" uri="{C3380CC4-5D6E-409C-BE32-E72D297353CC}">
                <c16:uniqueId val="{00000003-335B-493D-80D1-85CFA9AE2A95}"/>
              </c:ext>
            </c:extLst>
          </c:dPt>
          <c:dPt>
            <c:idx val="12"/>
            <c:invertIfNegative val="0"/>
            <c:bubble3D val="0"/>
            <c:spPr>
              <a:solidFill>
                <a:srgbClr val="00B0F0"/>
              </a:solidFill>
              <a:ln w="38100">
                <a:solidFill>
                  <a:srgbClr val="00B0F0"/>
                </a:solidFill>
              </a:ln>
              <a:effectLst/>
            </c:spPr>
            <c:extLst>
              <c:ext xmlns:c16="http://schemas.microsoft.com/office/drawing/2014/chart" uri="{C3380CC4-5D6E-409C-BE32-E72D297353CC}">
                <c16:uniqueId val="{00000000-7E66-4C93-A8E3-B4A8CF0D61EB}"/>
              </c:ext>
            </c:extLst>
          </c:dPt>
          <c:cat>
            <c:strRef>
              <c:f>Sheet1!$A$5:$A$23</c:f>
              <c:strCache>
                <c:ptCount val="19"/>
                <c:pt idx="0">
                  <c:v>Jan-25</c:v>
                </c:pt>
                <c:pt idx="1">
                  <c:v>Feb</c:v>
                </c:pt>
                <c:pt idx="2">
                  <c:v>March</c:v>
                </c:pt>
                <c:pt idx="3">
                  <c:v>April</c:v>
                </c:pt>
                <c:pt idx="4">
                  <c:v>May</c:v>
                </c:pt>
                <c:pt idx="5">
                  <c:v>June</c:v>
                </c:pt>
                <c:pt idx="6">
                  <c:v>July </c:v>
                </c:pt>
                <c:pt idx="7">
                  <c:v>Aug</c:v>
                </c:pt>
                <c:pt idx="8">
                  <c:v>Sept </c:v>
                </c:pt>
                <c:pt idx="9">
                  <c:v>Oct</c:v>
                </c:pt>
                <c:pt idx="10">
                  <c:v>Nov</c:v>
                </c:pt>
                <c:pt idx="11">
                  <c:v>Dec</c:v>
                </c:pt>
                <c:pt idx="12">
                  <c:v>Jan-26</c:v>
                </c:pt>
                <c:pt idx="13">
                  <c:v>Feb</c:v>
                </c:pt>
                <c:pt idx="14">
                  <c:v>March</c:v>
                </c:pt>
                <c:pt idx="15">
                  <c:v>April</c:v>
                </c:pt>
                <c:pt idx="16">
                  <c:v>May</c:v>
                </c:pt>
                <c:pt idx="17">
                  <c:v>June</c:v>
                </c:pt>
                <c:pt idx="18">
                  <c:v>July </c:v>
                </c:pt>
              </c:strCache>
            </c:strRef>
          </c:cat>
          <c:val>
            <c:numRef>
              <c:f>Sheet1!$B$5:$B$23</c:f>
              <c:numCache>
                <c:formatCode>0.0</c:formatCode>
                <c:ptCount val="19"/>
                <c:pt idx="0">
                  <c:v>104.1</c:v>
                </c:pt>
                <c:pt idx="1">
                  <c:v>98.3</c:v>
                </c:pt>
                <c:pt idx="2">
                  <c:v>92.9</c:v>
                </c:pt>
                <c:pt idx="3">
                  <c:v>86</c:v>
                </c:pt>
                <c:pt idx="4">
                  <c:v>93.9</c:v>
                </c:pt>
                <c:pt idx="5">
                  <c:v>95.2</c:v>
                </c:pt>
                <c:pt idx="6">
                  <c:v>97.2</c:v>
                </c:pt>
                <c:pt idx="7">
                  <c:v>97.4</c:v>
                </c:pt>
                <c:pt idx="8">
                  <c:v>94.2</c:v>
                </c:pt>
                <c:pt idx="9">
                  <c:v>94.6</c:v>
                </c:pt>
                <c:pt idx="10">
                  <c:v>88.7</c:v>
                </c:pt>
                <c:pt idx="11" formatCode="General">
                  <c:v>94.2</c:v>
                </c:pt>
                <c:pt idx="12" formatCode="General">
                  <c:v>84.5</c:v>
                </c:pt>
                <c:pt idx="13" formatCode="General">
                  <c:v>91.2</c:v>
                </c:pt>
                <c:pt idx="14" formatCode="General">
                  <c:v>92.2</c:v>
                </c:pt>
                <c:pt idx="15" formatCode="General">
                  <c:v>92.8</c:v>
                </c:pt>
                <c:pt idx="16" formatCode="General">
                  <c:v>93.1</c:v>
                </c:pt>
                <c:pt idx="17" formatCode="General">
                  <c:v>91.2</c:v>
                </c:pt>
                <c:pt idx="18" formatCode="General">
                  <c:v>90.8</c:v>
                </c:pt>
              </c:numCache>
            </c:numRef>
          </c:val>
          <c:extLst>
            <c:ext xmlns:c16="http://schemas.microsoft.com/office/drawing/2014/chart" uri="{C3380CC4-5D6E-409C-BE32-E72D297353CC}">
              <c16:uniqueId val="{00000000-B5CC-B84B-9D1B-5F53D8341F31}"/>
            </c:ext>
          </c:extLst>
        </c:ser>
        <c:dLbls>
          <c:showLegendKey val="0"/>
          <c:showVal val="0"/>
          <c:showCatName val="0"/>
          <c:showSerName val="0"/>
          <c:showPercent val="0"/>
          <c:showBubbleSize val="0"/>
        </c:dLbls>
        <c:gapWidth val="50"/>
        <c:axId val="396625448"/>
        <c:axId val="396630696"/>
      </c:barChart>
      <c:catAx>
        <c:axId val="396625448"/>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800" b="0" i="0" u="none" strike="noStrike" kern="1200" baseline="0">
                <a:pattFill prst="pct5">
                  <a:fgClr>
                    <a:schemeClr val="tx1"/>
                  </a:fgClr>
                  <a:bgClr>
                    <a:schemeClr val="bg1"/>
                  </a:bgClr>
                </a:pattFill>
                <a:latin typeface="+mn-lt"/>
                <a:ea typeface="+mn-ea"/>
                <a:cs typeface="+mn-cs"/>
              </a:defRPr>
            </a:pPr>
            <a:endParaRPr lang="en-US"/>
          </a:p>
        </c:txPr>
        <c:crossAx val="396630696"/>
        <c:crosses val="autoZero"/>
        <c:auto val="1"/>
        <c:lblAlgn val="ctr"/>
        <c:lblOffset val="100"/>
        <c:noMultiLvlLbl val="1"/>
      </c:catAx>
      <c:valAx>
        <c:axId val="396630696"/>
        <c:scaling>
          <c:orientation val="minMax"/>
          <c:max val="110"/>
          <c:min val="60"/>
        </c:scaling>
        <c:delete val="0"/>
        <c:axPos val="l"/>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pattFill prst="pct5">
                  <a:fgClr>
                    <a:schemeClr val="tx1"/>
                  </a:fgClr>
                  <a:bgClr>
                    <a:schemeClr val="bg1"/>
                  </a:bgClr>
                </a:pattFill>
                <a:latin typeface="+mn-lt"/>
                <a:ea typeface="+mn-ea"/>
                <a:cs typeface="+mn-cs"/>
              </a:defRPr>
            </a:pPr>
            <a:endParaRPr lang="en-US"/>
          </a:p>
        </c:txPr>
        <c:crossAx val="396625448"/>
        <c:crosses val="autoZero"/>
        <c:crossBetween val="between"/>
        <c:majorUnit val="10"/>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AEEF">
          <a:alpha val="98000"/>
        </a:srgbClr>
      </a:solidFill>
    </a:ln>
    <a:effectLst/>
  </c:spPr>
  <c:txPr>
    <a:bodyPr/>
    <a:lstStyle/>
    <a:p>
      <a:pPr>
        <a:defRPr sz="1800">
          <a:pattFill prst="pct5">
            <a:fgClr>
              <a:schemeClr val="tx1"/>
            </a:fgClr>
            <a:bgClr>
              <a:schemeClr val="bg1"/>
            </a:bgClr>
          </a:patt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348691773491633E-2"/>
          <c:y val="2.3206346238685883E-2"/>
          <c:w val="0.96634993697502225"/>
          <c:h val="0.85171732540250922"/>
        </c:manualLayout>
      </c:layout>
      <c:barChart>
        <c:barDir val="col"/>
        <c:grouping val="clustered"/>
        <c:varyColors val="0"/>
        <c:ser>
          <c:idx val="0"/>
          <c:order val="0"/>
          <c:tx>
            <c:strRef>
              <c:f>Sheet1!$B$1</c:f>
              <c:strCache>
                <c:ptCount val="1"/>
                <c:pt idx="0">
                  <c:v>Retail Trade</c:v>
                </c:pt>
              </c:strCache>
            </c:strRef>
          </c:tx>
          <c:spPr>
            <a:solidFill>
              <a:srgbClr val="92D050"/>
            </a:solidFill>
            <a:ln>
              <a:solidFill>
                <a:schemeClr val="accent2"/>
              </a:solidFill>
            </a:ln>
            <a:effectLst/>
          </c:spPr>
          <c:invertIfNegative val="0"/>
          <c:cat>
            <c:numRef>
              <c:f>Sheet1!$A$2:$A$20</c:f>
              <c:numCache>
                <c:formatCode>d\-mmm</c:formatCode>
                <c:ptCount val="19"/>
                <c:pt idx="0">
                  <c:v>45658</c:v>
                </c:pt>
                <c:pt idx="1">
                  <c:v>45689</c:v>
                </c:pt>
                <c:pt idx="2" formatCode="mmm\-yy">
                  <c:v>45717</c:v>
                </c:pt>
                <c:pt idx="3" formatCode="mmm\-yy">
                  <c:v>45748</c:v>
                </c:pt>
                <c:pt idx="4" formatCode="mmm\-yy">
                  <c:v>45778</c:v>
                </c:pt>
                <c:pt idx="5">
                  <c:v>45833</c:v>
                </c:pt>
                <c:pt idx="6" formatCode="mmm\-yy">
                  <c:v>45839</c:v>
                </c:pt>
                <c:pt idx="7" formatCode="mmm\-yy">
                  <c:v>45870</c:v>
                </c:pt>
                <c:pt idx="8" formatCode="mmm\-yy">
                  <c:v>45901</c:v>
                </c:pt>
                <c:pt idx="9" formatCode="mmm\-yy">
                  <c:v>45931</c:v>
                </c:pt>
                <c:pt idx="10" formatCode="mmm\-yy">
                  <c:v>45962</c:v>
                </c:pt>
                <c:pt idx="11" formatCode="mmm\-yy">
                  <c:v>45992</c:v>
                </c:pt>
                <c:pt idx="12" formatCode="mmm\-yy">
                  <c:v>46023</c:v>
                </c:pt>
                <c:pt idx="13" formatCode="mmm\-yy">
                  <c:v>46054</c:v>
                </c:pt>
                <c:pt idx="14" formatCode="mmm\-yy">
                  <c:v>46082</c:v>
                </c:pt>
                <c:pt idx="15" formatCode="mmm\-yy">
                  <c:v>46113</c:v>
                </c:pt>
                <c:pt idx="16" formatCode="mmm\-yy">
                  <c:v>46143</c:v>
                </c:pt>
                <c:pt idx="17" formatCode="mmm\-yy">
                  <c:v>46174</c:v>
                </c:pt>
                <c:pt idx="18" formatCode="mmm\-yy">
                  <c:v>46204</c:v>
                </c:pt>
              </c:numCache>
            </c:numRef>
          </c:cat>
          <c:val>
            <c:numRef>
              <c:f>Sheet1!$B$2:$B$20</c:f>
              <c:numCache>
                <c:formatCode>"$"#,##0.0</c:formatCode>
                <c:ptCount val="19"/>
                <c:pt idx="0">
                  <c:v>721.3</c:v>
                </c:pt>
                <c:pt idx="1">
                  <c:v>722.7</c:v>
                </c:pt>
                <c:pt idx="2">
                  <c:v>723.7</c:v>
                </c:pt>
                <c:pt idx="3">
                  <c:v>724.1</c:v>
                </c:pt>
                <c:pt idx="4">
                  <c:v>715.5</c:v>
                </c:pt>
                <c:pt idx="5">
                  <c:v>720.1</c:v>
                </c:pt>
                <c:pt idx="6" formatCode="&quot;$&quot;#,##0.0_);[Red]\(&quot;$&quot;#,##0.0\)">
                  <c:v>727.4</c:v>
                </c:pt>
                <c:pt idx="7" formatCode="&quot;$&quot;#,##0.0_);[Red]\(&quot;$&quot;#,##0.0\)">
                  <c:v>732.1</c:v>
                </c:pt>
                <c:pt idx="8" formatCode="&quot;$&quot;#,##0.0_);[Red]\(&quot;$&quot;#,##0.0\)">
                  <c:v>733.3</c:v>
                </c:pt>
                <c:pt idx="9">
                  <c:v>731.1</c:v>
                </c:pt>
                <c:pt idx="10">
                  <c:v>734.7</c:v>
                </c:pt>
                <c:pt idx="11">
                  <c:v>734.7</c:v>
                </c:pt>
                <c:pt idx="12">
                  <c:v>734</c:v>
                </c:pt>
                <c:pt idx="13">
                  <c:v>738.4</c:v>
                </c:pt>
                <c:pt idx="14">
                  <c:v>752.1</c:v>
                </c:pt>
                <c:pt idx="15">
                  <c:v>757.1</c:v>
                </c:pt>
                <c:pt idx="16" formatCode="&quot;$&quot;#,##0.0_);[Red]\(&quot;$&quot;#,##0.0\)">
                  <c:v>763.7</c:v>
                </c:pt>
                <c:pt idx="17" formatCode="&quot;$&quot;#,##0.0_);[Red]\(&quot;$&quot;#,##0.0\)">
                  <c:v>768.6</c:v>
                </c:pt>
                <c:pt idx="18" formatCode="&quot;$&quot;#,##0.0_);[Red]\(&quot;$&quot;#,##0.0\)">
                  <c:v>763.3</c:v>
                </c:pt>
              </c:numCache>
            </c:numRef>
          </c:val>
          <c:extLst>
            <c:ext xmlns:c16="http://schemas.microsoft.com/office/drawing/2014/chart" uri="{C3380CC4-5D6E-409C-BE32-E72D297353CC}">
              <c16:uniqueId val="{00000000-B5CC-B84B-9D1B-5F53D8341F31}"/>
            </c:ext>
          </c:extLst>
        </c:ser>
        <c:dLbls>
          <c:showLegendKey val="0"/>
          <c:showVal val="0"/>
          <c:showCatName val="0"/>
          <c:showSerName val="0"/>
          <c:showPercent val="0"/>
          <c:showBubbleSize val="0"/>
        </c:dLbls>
        <c:gapWidth val="50"/>
        <c:axId val="396625448"/>
        <c:axId val="396630696"/>
      </c:barChart>
      <c:dateAx>
        <c:axId val="396625448"/>
        <c:scaling>
          <c:orientation val="minMax"/>
          <c:max val="46204"/>
          <c:min val="45658"/>
        </c:scaling>
        <c:delete val="0"/>
        <c:axPos val="b"/>
        <c:numFmt formatCode="d\-mmm"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1" i="0" u="none" strike="noStrike" kern="1200" baseline="0">
                <a:pattFill prst="pct5">
                  <a:fgClr>
                    <a:schemeClr val="tx1"/>
                  </a:fgClr>
                  <a:bgClr>
                    <a:schemeClr val="bg1"/>
                  </a:bgClr>
                </a:pattFill>
                <a:latin typeface="+mn-lt"/>
                <a:ea typeface="+mn-ea"/>
                <a:cs typeface="+mn-cs"/>
              </a:defRPr>
            </a:pPr>
            <a:endParaRPr lang="en-US"/>
          </a:p>
        </c:txPr>
        <c:crossAx val="396630696"/>
        <c:crosses val="autoZero"/>
        <c:auto val="1"/>
        <c:lblOffset val="100"/>
        <c:baseTimeUnit val="months"/>
      </c:dateAx>
      <c:valAx>
        <c:axId val="396630696"/>
        <c:scaling>
          <c:orientation val="minMax"/>
          <c:max val="780"/>
          <c:min val="700"/>
        </c:scaling>
        <c:delete val="0"/>
        <c:axPos val="l"/>
        <c:numFmt formatCode="&quot;$&quot;#,##0.0" sourceLinked="1"/>
        <c:majorTickMark val="in"/>
        <c:minorTickMark val="none"/>
        <c:tickLblPos val="nextTo"/>
        <c:spPr>
          <a:noFill/>
          <a:ln>
            <a:noFill/>
          </a:ln>
          <a:effectLst/>
        </c:spPr>
        <c:txPr>
          <a:bodyPr rot="-60000000" spcFirstLastPara="1" vertOverflow="ellipsis" vert="horz" wrap="square" anchor="ctr" anchorCtr="1"/>
          <a:lstStyle/>
          <a:p>
            <a:pPr>
              <a:defRPr sz="1197" b="0" i="0" u="none" strike="noStrike" kern="1200" baseline="0">
                <a:pattFill prst="pct5">
                  <a:fgClr>
                    <a:schemeClr val="tx1"/>
                  </a:fgClr>
                  <a:bgClr>
                    <a:schemeClr val="bg1"/>
                  </a:bgClr>
                </a:pattFill>
                <a:latin typeface="+mn-lt"/>
                <a:ea typeface="+mn-ea"/>
                <a:cs typeface="+mn-cs"/>
              </a:defRPr>
            </a:pPr>
            <a:endParaRPr lang="en-US"/>
          </a:p>
        </c:txPr>
        <c:crossAx val="396625448"/>
        <c:crosses val="autoZero"/>
        <c:crossBetween val="between"/>
        <c:majorUnit val="10"/>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AEEF">
          <a:alpha val="98000"/>
        </a:srgbClr>
      </a:solidFill>
    </a:ln>
    <a:effectLst/>
  </c:spPr>
  <c:txPr>
    <a:bodyPr/>
    <a:lstStyle/>
    <a:p>
      <a:pPr>
        <a:defRPr>
          <a:pattFill prst="pct5">
            <a:fgClr>
              <a:schemeClr val="tx1"/>
            </a:fgClr>
            <a:bgClr>
              <a:schemeClr val="bg1"/>
            </a:bgClr>
          </a:pattFill>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Mortgage</c:v>
                </c:pt>
              </c:strCache>
            </c:strRef>
          </c:tx>
          <c:spPr>
            <a:ln w="57150" cap="rnd">
              <a:solidFill>
                <a:schemeClr val="accent2"/>
              </a:solidFill>
              <a:round/>
            </a:ln>
            <a:effectLst/>
          </c:spPr>
          <c:marker>
            <c:symbol val="none"/>
          </c:marker>
          <c:cat>
            <c:strRef>
              <c:f>Sheet1!$A$66:$A$93</c:f>
              <c:strCache>
                <c:ptCount val="28"/>
                <c:pt idx="0">
                  <c:v>Q1 2019</c:v>
                </c:pt>
                <c:pt idx="1">
                  <c:v>Q2 2019</c:v>
                </c:pt>
                <c:pt idx="2">
                  <c:v>Q3 2019</c:v>
                </c:pt>
                <c:pt idx="3">
                  <c:v>Q4 2019</c:v>
                </c:pt>
                <c:pt idx="4">
                  <c:v>Q1 2020</c:v>
                </c:pt>
                <c:pt idx="5">
                  <c:v>Q2 2020</c:v>
                </c:pt>
                <c:pt idx="6">
                  <c:v>Q3 2020</c:v>
                </c:pt>
                <c:pt idx="7">
                  <c:v>Q4 2020</c:v>
                </c:pt>
                <c:pt idx="8">
                  <c:v>Q1 2021</c:v>
                </c:pt>
                <c:pt idx="9">
                  <c:v>Q2 2021</c:v>
                </c:pt>
                <c:pt idx="10">
                  <c:v>Q3 2021</c:v>
                </c:pt>
                <c:pt idx="11">
                  <c:v>Q4 2021</c:v>
                </c:pt>
                <c:pt idx="12">
                  <c:v>Q1 2022</c:v>
                </c:pt>
                <c:pt idx="13">
                  <c:v>Q2 2022</c:v>
                </c:pt>
                <c:pt idx="14">
                  <c:v>Q3 2022</c:v>
                </c:pt>
                <c:pt idx="15">
                  <c:v>Q4 2022</c:v>
                </c:pt>
                <c:pt idx="16">
                  <c:v>Q1 2023</c:v>
                </c:pt>
                <c:pt idx="17">
                  <c:v>Q2 2023</c:v>
                </c:pt>
                <c:pt idx="18">
                  <c:v>Q3 2023</c:v>
                </c:pt>
                <c:pt idx="19">
                  <c:v>Q4 2023</c:v>
                </c:pt>
                <c:pt idx="20">
                  <c:v>Q1 2024</c:v>
                </c:pt>
                <c:pt idx="21">
                  <c:v>Q2 2024</c:v>
                </c:pt>
                <c:pt idx="22">
                  <c:v>Q3 2024</c:v>
                </c:pt>
                <c:pt idx="23">
                  <c:v>Q4 2024</c:v>
                </c:pt>
                <c:pt idx="24">
                  <c:v>Q1 2025</c:v>
                </c:pt>
                <c:pt idx="25">
                  <c:v>Q2 2025</c:v>
                </c:pt>
                <c:pt idx="26">
                  <c:v>Q3 2025</c:v>
                </c:pt>
                <c:pt idx="27">
                  <c:v>Q4 2025</c:v>
                </c:pt>
              </c:strCache>
            </c:strRef>
          </c:cat>
          <c:val>
            <c:numRef>
              <c:f>Sheet1!$B$66:$B$93</c:f>
              <c:numCache>
                <c:formatCode>0.00</c:formatCode>
                <c:ptCount val="28"/>
                <c:pt idx="0">
                  <c:v>1</c:v>
                </c:pt>
                <c:pt idx="1">
                  <c:v>0.87</c:v>
                </c:pt>
                <c:pt idx="2">
                  <c:v>0.97</c:v>
                </c:pt>
                <c:pt idx="3">
                  <c:v>1.07</c:v>
                </c:pt>
                <c:pt idx="4">
                  <c:v>1.06</c:v>
                </c:pt>
                <c:pt idx="5">
                  <c:v>0.84</c:v>
                </c:pt>
                <c:pt idx="6">
                  <c:v>0.7</c:v>
                </c:pt>
                <c:pt idx="7">
                  <c:v>0.62</c:v>
                </c:pt>
                <c:pt idx="8">
                  <c:v>0.59</c:v>
                </c:pt>
                <c:pt idx="9">
                  <c:v>0.47</c:v>
                </c:pt>
                <c:pt idx="10">
                  <c:v>0.46</c:v>
                </c:pt>
                <c:pt idx="11">
                  <c:v>0.46</c:v>
                </c:pt>
                <c:pt idx="12">
                  <c:v>0.47</c:v>
                </c:pt>
                <c:pt idx="13">
                  <c:v>0.48</c:v>
                </c:pt>
                <c:pt idx="14">
                  <c:v>0.37</c:v>
                </c:pt>
                <c:pt idx="15">
                  <c:v>0.43</c:v>
                </c:pt>
                <c:pt idx="16">
                  <c:v>0.44</c:v>
                </c:pt>
                <c:pt idx="17">
                  <c:v>0.46</c:v>
                </c:pt>
                <c:pt idx="18">
                  <c:v>0.5</c:v>
                </c:pt>
                <c:pt idx="19">
                  <c:v>0.56999999999999995</c:v>
                </c:pt>
                <c:pt idx="20">
                  <c:v>0.6</c:v>
                </c:pt>
                <c:pt idx="21">
                  <c:v>0.56999999999999995</c:v>
                </c:pt>
                <c:pt idx="22">
                  <c:v>0.70945194598888006</c:v>
                </c:pt>
                <c:pt idx="23">
                  <c:v>0.7</c:v>
                </c:pt>
                <c:pt idx="24">
                  <c:v>0.85546875</c:v>
                </c:pt>
                <c:pt idx="25">
                  <c:v>0.81747873163186391</c:v>
                </c:pt>
                <c:pt idx="26">
                  <c:v>0.83</c:v>
                </c:pt>
                <c:pt idx="27">
                  <c:v>0.91571753986332571</c:v>
                </c:pt>
              </c:numCache>
            </c:numRef>
          </c:val>
          <c:smooth val="0"/>
          <c:extLst>
            <c:ext xmlns:c16="http://schemas.microsoft.com/office/drawing/2014/chart" uri="{C3380CC4-5D6E-409C-BE32-E72D297353CC}">
              <c16:uniqueId val="{00000000-0DC9-428C-838F-3DF8BE8ABF45}"/>
            </c:ext>
          </c:extLst>
        </c:ser>
        <c:ser>
          <c:idx val="1"/>
          <c:order val="1"/>
          <c:tx>
            <c:strRef>
              <c:f>Sheet1!$C$1</c:f>
              <c:strCache>
                <c:ptCount val="1"/>
                <c:pt idx="0">
                  <c:v>HELOC</c:v>
                </c:pt>
              </c:strCache>
            </c:strRef>
          </c:tx>
          <c:spPr>
            <a:ln w="28575" cap="rnd">
              <a:solidFill>
                <a:schemeClr val="accent1"/>
              </a:solidFill>
              <a:round/>
            </a:ln>
            <a:effectLst/>
          </c:spPr>
          <c:marker>
            <c:symbol val="none"/>
          </c:marker>
          <c:cat>
            <c:strRef>
              <c:f>Sheet1!$A$66:$A$93</c:f>
              <c:strCache>
                <c:ptCount val="28"/>
                <c:pt idx="0">
                  <c:v>Q1 2019</c:v>
                </c:pt>
                <c:pt idx="1">
                  <c:v>Q2 2019</c:v>
                </c:pt>
                <c:pt idx="2">
                  <c:v>Q3 2019</c:v>
                </c:pt>
                <c:pt idx="3">
                  <c:v>Q4 2019</c:v>
                </c:pt>
                <c:pt idx="4">
                  <c:v>Q1 2020</c:v>
                </c:pt>
                <c:pt idx="5">
                  <c:v>Q2 2020</c:v>
                </c:pt>
                <c:pt idx="6">
                  <c:v>Q3 2020</c:v>
                </c:pt>
                <c:pt idx="7">
                  <c:v>Q4 2020</c:v>
                </c:pt>
                <c:pt idx="8">
                  <c:v>Q1 2021</c:v>
                </c:pt>
                <c:pt idx="9">
                  <c:v>Q2 2021</c:v>
                </c:pt>
                <c:pt idx="10">
                  <c:v>Q3 2021</c:v>
                </c:pt>
                <c:pt idx="11">
                  <c:v>Q4 2021</c:v>
                </c:pt>
                <c:pt idx="12">
                  <c:v>Q1 2022</c:v>
                </c:pt>
                <c:pt idx="13">
                  <c:v>Q2 2022</c:v>
                </c:pt>
                <c:pt idx="14">
                  <c:v>Q3 2022</c:v>
                </c:pt>
                <c:pt idx="15">
                  <c:v>Q4 2022</c:v>
                </c:pt>
                <c:pt idx="16">
                  <c:v>Q1 2023</c:v>
                </c:pt>
                <c:pt idx="17">
                  <c:v>Q2 2023</c:v>
                </c:pt>
                <c:pt idx="18">
                  <c:v>Q3 2023</c:v>
                </c:pt>
                <c:pt idx="19">
                  <c:v>Q4 2023</c:v>
                </c:pt>
                <c:pt idx="20">
                  <c:v>Q1 2024</c:v>
                </c:pt>
                <c:pt idx="21">
                  <c:v>Q2 2024</c:v>
                </c:pt>
                <c:pt idx="22">
                  <c:v>Q3 2024</c:v>
                </c:pt>
                <c:pt idx="23">
                  <c:v>Q4 2024</c:v>
                </c:pt>
                <c:pt idx="24">
                  <c:v>Q1 2025</c:v>
                </c:pt>
                <c:pt idx="25">
                  <c:v>Q2 2025</c:v>
                </c:pt>
                <c:pt idx="26">
                  <c:v>Q3 2025</c:v>
                </c:pt>
                <c:pt idx="27">
                  <c:v>Q4 2025</c:v>
                </c:pt>
              </c:strCache>
            </c:strRef>
          </c:cat>
          <c:val>
            <c:numRef>
              <c:f>Sheet1!$C$66:$C$93</c:f>
              <c:numCache>
                <c:formatCode>0.00</c:formatCode>
                <c:ptCount val="28"/>
                <c:pt idx="0">
                  <c:v>1.25</c:v>
                </c:pt>
                <c:pt idx="1">
                  <c:v>1.1000000000000001</c:v>
                </c:pt>
                <c:pt idx="2">
                  <c:v>1.1299999999999999</c:v>
                </c:pt>
                <c:pt idx="3">
                  <c:v>0.84</c:v>
                </c:pt>
                <c:pt idx="4">
                  <c:v>1.19</c:v>
                </c:pt>
                <c:pt idx="5">
                  <c:v>1.25</c:v>
                </c:pt>
                <c:pt idx="6">
                  <c:v>1.23</c:v>
                </c:pt>
                <c:pt idx="7">
                  <c:v>1.1200000000000001</c:v>
                </c:pt>
                <c:pt idx="8">
                  <c:v>1.18</c:v>
                </c:pt>
                <c:pt idx="9">
                  <c:v>1.05</c:v>
                </c:pt>
                <c:pt idx="10">
                  <c:v>1</c:v>
                </c:pt>
                <c:pt idx="11">
                  <c:v>0.82</c:v>
                </c:pt>
                <c:pt idx="12">
                  <c:v>0.82</c:v>
                </c:pt>
                <c:pt idx="13">
                  <c:v>0.91</c:v>
                </c:pt>
                <c:pt idx="14">
                  <c:v>1.07</c:v>
                </c:pt>
                <c:pt idx="15">
                  <c:v>0.87</c:v>
                </c:pt>
                <c:pt idx="16">
                  <c:v>0.78</c:v>
                </c:pt>
                <c:pt idx="17">
                  <c:v>0.64</c:v>
                </c:pt>
                <c:pt idx="18">
                  <c:v>0.74</c:v>
                </c:pt>
                <c:pt idx="19">
                  <c:v>0.62</c:v>
                </c:pt>
                <c:pt idx="20">
                  <c:v>0.5</c:v>
                </c:pt>
                <c:pt idx="21">
                  <c:v>0.36</c:v>
                </c:pt>
                <c:pt idx="22">
                  <c:v>0.43425471454404546</c:v>
                </c:pt>
                <c:pt idx="23">
                  <c:v>0.53</c:v>
                </c:pt>
                <c:pt idx="24">
                  <c:v>0.86875466070096952</c:v>
                </c:pt>
                <c:pt idx="25">
                  <c:v>0.85165369649805456</c:v>
                </c:pt>
                <c:pt idx="26">
                  <c:v>0.75</c:v>
                </c:pt>
                <c:pt idx="27">
                  <c:v>0.82195571955719549</c:v>
                </c:pt>
              </c:numCache>
            </c:numRef>
          </c:val>
          <c:smooth val="0"/>
          <c:extLst>
            <c:ext xmlns:c16="http://schemas.microsoft.com/office/drawing/2014/chart" uri="{C3380CC4-5D6E-409C-BE32-E72D297353CC}">
              <c16:uniqueId val="{00000001-0DC9-428C-838F-3DF8BE8ABF45}"/>
            </c:ext>
          </c:extLst>
        </c:ser>
        <c:ser>
          <c:idx val="2"/>
          <c:order val="2"/>
          <c:tx>
            <c:strRef>
              <c:f>Sheet1!$D$1</c:f>
              <c:strCache>
                <c:ptCount val="1"/>
                <c:pt idx="0">
                  <c:v>Auto</c:v>
                </c:pt>
              </c:strCache>
            </c:strRef>
          </c:tx>
          <c:spPr>
            <a:ln w="28575" cap="rnd">
              <a:solidFill>
                <a:schemeClr val="accent4"/>
              </a:solidFill>
              <a:round/>
            </a:ln>
            <a:effectLst/>
          </c:spPr>
          <c:marker>
            <c:symbol val="none"/>
          </c:marker>
          <c:cat>
            <c:strRef>
              <c:f>Sheet1!$A$66:$A$93</c:f>
              <c:strCache>
                <c:ptCount val="28"/>
                <c:pt idx="0">
                  <c:v>Q1 2019</c:v>
                </c:pt>
                <c:pt idx="1">
                  <c:v>Q2 2019</c:v>
                </c:pt>
                <c:pt idx="2">
                  <c:v>Q3 2019</c:v>
                </c:pt>
                <c:pt idx="3">
                  <c:v>Q4 2019</c:v>
                </c:pt>
                <c:pt idx="4">
                  <c:v>Q1 2020</c:v>
                </c:pt>
                <c:pt idx="5">
                  <c:v>Q2 2020</c:v>
                </c:pt>
                <c:pt idx="6">
                  <c:v>Q3 2020</c:v>
                </c:pt>
                <c:pt idx="7">
                  <c:v>Q4 2020</c:v>
                </c:pt>
                <c:pt idx="8">
                  <c:v>Q1 2021</c:v>
                </c:pt>
                <c:pt idx="9">
                  <c:v>Q2 2021</c:v>
                </c:pt>
                <c:pt idx="10">
                  <c:v>Q3 2021</c:v>
                </c:pt>
                <c:pt idx="11">
                  <c:v>Q4 2021</c:v>
                </c:pt>
                <c:pt idx="12">
                  <c:v>Q1 2022</c:v>
                </c:pt>
                <c:pt idx="13">
                  <c:v>Q2 2022</c:v>
                </c:pt>
                <c:pt idx="14">
                  <c:v>Q3 2022</c:v>
                </c:pt>
                <c:pt idx="15">
                  <c:v>Q4 2022</c:v>
                </c:pt>
                <c:pt idx="16">
                  <c:v>Q1 2023</c:v>
                </c:pt>
                <c:pt idx="17">
                  <c:v>Q2 2023</c:v>
                </c:pt>
                <c:pt idx="18">
                  <c:v>Q3 2023</c:v>
                </c:pt>
                <c:pt idx="19">
                  <c:v>Q4 2023</c:v>
                </c:pt>
                <c:pt idx="20">
                  <c:v>Q1 2024</c:v>
                </c:pt>
                <c:pt idx="21">
                  <c:v>Q2 2024</c:v>
                </c:pt>
                <c:pt idx="22">
                  <c:v>Q3 2024</c:v>
                </c:pt>
                <c:pt idx="23">
                  <c:v>Q4 2024</c:v>
                </c:pt>
                <c:pt idx="24">
                  <c:v>Q1 2025</c:v>
                </c:pt>
                <c:pt idx="25">
                  <c:v>Q2 2025</c:v>
                </c:pt>
                <c:pt idx="26">
                  <c:v>Q3 2025</c:v>
                </c:pt>
                <c:pt idx="27">
                  <c:v>Q4 2025</c:v>
                </c:pt>
              </c:strCache>
            </c:strRef>
          </c:cat>
          <c:val>
            <c:numRef>
              <c:f>Sheet1!$D$66:$D$93</c:f>
              <c:numCache>
                <c:formatCode>0.00</c:formatCode>
                <c:ptCount val="28"/>
                <c:pt idx="0">
                  <c:v>4.6900000000000004</c:v>
                </c:pt>
                <c:pt idx="1">
                  <c:v>4.6399999999999997</c:v>
                </c:pt>
                <c:pt idx="2">
                  <c:v>4.71</c:v>
                </c:pt>
                <c:pt idx="3">
                  <c:v>4.9400000000000004</c:v>
                </c:pt>
                <c:pt idx="4">
                  <c:v>5.05</c:v>
                </c:pt>
                <c:pt idx="5">
                  <c:v>5.03</c:v>
                </c:pt>
                <c:pt idx="6">
                  <c:v>4.82</c:v>
                </c:pt>
                <c:pt idx="7">
                  <c:v>4.7699999999999996</c:v>
                </c:pt>
                <c:pt idx="8">
                  <c:v>4.79</c:v>
                </c:pt>
                <c:pt idx="9">
                  <c:v>4.3499999999999996</c:v>
                </c:pt>
                <c:pt idx="10">
                  <c:v>4.05</c:v>
                </c:pt>
                <c:pt idx="11">
                  <c:v>3.98</c:v>
                </c:pt>
                <c:pt idx="12">
                  <c:v>4</c:v>
                </c:pt>
                <c:pt idx="13">
                  <c:v>3.86</c:v>
                </c:pt>
                <c:pt idx="14">
                  <c:v>3.89</c:v>
                </c:pt>
                <c:pt idx="15">
                  <c:v>3.73</c:v>
                </c:pt>
                <c:pt idx="16">
                  <c:v>3.89</c:v>
                </c:pt>
                <c:pt idx="17">
                  <c:v>3.82</c:v>
                </c:pt>
                <c:pt idx="18">
                  <c:v>3.91</c:v>
                </c:pt>
                <c:pt idx="19">
                  <c:v>4.17</c:v>
                </c:pt>
                <c:pt idx="20">
                  <c:v>4.41</c:v>
                </c:pt>
                <c:pt idx="21">
                  <c:v>4.43</c:v>
                </c:pt>
                <c:pt idx="22">
                  <c:v>4.5863746958637472</c:v>
                </c:pt>
                <c:pt idx="23">
                  <c:v>4.83</c:v>
                </c:pt>
                <c:pt idx="24">
                  <c:v>4.9866017052375149</c:v>
                </c:pt>
                <c:pt idx="25">
                  <c:v>4.9909365558912384</c:v>
                </c:pt>
                <c:pt idx="26">
                  <c:v>5.0199999999999996</c:v>
                </c:pt>
                <c:pt idx="27">
                  <c:v>5.2075584883023396</c:v>
                </c:pt>
              </c:numCache>
            </c:numRef>
          </c:val>
          <c:smooth val="0"/>
          <c:extLst>
            <c:ext xmlns:c16="http://schemas.microsoft.com/office/drawing/2014/chart" uri="{C3380CC4-5D6E-409C-BE32-E72D297353CC}">
              <c16:uniqueId val="{00000002-0DC9-428C-838F-3DF8BE8ABF45}"/>
            </c:ext>
          </c:extLst>
        </c:ser>
        <c:ser>
          <c:idx val="3"/>
          <c:order val="3"/>
          <c:tx>
            <c:strRef>
              <c:f>Sheet1!$E$1</c:f>
              <c:strCache>
                <c:ptCount val="1"/>
                <c:pt idx="0">
                  <c:v>Credit Card</c:v>
                </c:pt>
              </c:strCache>
            </c:strRef>
          </c:tx>
          <c:spPr>
            <a:ln w="28575" cap="rnd">
              <a:solidFill>
                <a:schemeClr val="accent6"/>
              </a:solidFill>
              <a:round/>
            </a:ln>
            <a:effectLst/>
          </c:spPr>
          <c:marker>
            <c:symbol val="none"/>
          </c:marker>
          <c:cat>
            <c:strRef>
              <c:f>Sheet1!$A$66:$A$93</c:f>
              <c:strCache>
                <c:ptCount val="28"/>
                <c:pt idx="0">
                  <c:v>Q1 2019</c:v>
                </c:pt>
                <c:pt idx="1">
                  <c:v>Q2 2019</c:v>
                </c:pt>
                <c:pt idx="2">
                  <c:v>Q3 2019</c:v>
                </c:pt>
                <c:pt idx="3">
                  <c:v>Q4 2019</c:v>
                </c:pt>
                <c:pt idx="4">
                  <c:v>Q1 2020</c:v>
                </c:pt>
                <c:pt idx="5">
                  <c:v>Q2 2020</c:v>
                </c:pt>
                <c:pt idx="6">
                  <c:v>Q3 2020</c:v>
                </c:pt>
                <c:pt idx="7">
                  <c:v>Q4 2020</c:v>
                </c:pt>
                <c:pt idx="8">
                  <c:v>Q1 2021</c:v>
                </c:pt>
                <c:pt idx="9">
                  <c:v>Q2 2021</c:v>
                </c:pt>
                <c:pt idx="10">
                  <c:v>Q3 2021</c:v>
                </c:pt>
                <c:pt idx="11">
                  <c:v>Q4 2021</c:v>
                </c:pt>
                <c:pt idx="12">
                  <c:v>Q1 2022</c:v>
                </c:pt>
                <c:pt idx="13">
                  <c:v>Q2 2022</c:v>
                </c:pt>
                <c:pt idx="14">
                  <c:v>Q3 2022</c:v>
                </c:pt>
                <c:pt idx="15">
                  <c:v>Q4 2022</c:v>
                </c:pt>
                <c:pt idx="16">
                  <c:v>Q1 2023</c:v>
                </c:pt>
                <c:pt idx="17">
                  <c:v>Q2 2023</c:v>
                </c:pt>
                <c:pt idx="18">
                  <c:v>Q3 2023</c:v>
                </c:pt>
                <c:pt idx="19">
                  <c:v>Q4 2023</c:v>
                </c:pt>
                <c:pt idx="20">
                  <c:v>Q1 2024</c:v>
                </c:pt>
                <c:pt idx="21">
                  <c:v>Q2 2024</c:v>
                </c:pt>
                <c:pt idx="22">
                  <c:v>Q3 2024</c:v>
                </c:pt>
                <c:pt idx="23">
                  <c:v>Q4 2024</c:v>
                </c:pt>
                <c:pt idx="24">
                  <c:v>Q1 2025</c:v>
                </c:pt>
                <c:pt idx="25">
                  <c:v>Q2 2025</c:v>
                </c:pt>
                <c:pt idx="26">
                  <c:v>Q3 2025</c:v>
                </c:pt>
                <c:pt idx="27">
                  <c:v>Q4 2025</c:v>
                </c:pt>
              </c:strCache>
            </c:strRef>
          </c:cat>
          <c:val>
            <c:numRef>
              <c:f>Sheet1!$E$66:$E$93</c:f>
              <c:numCache>
                <c:formatCode>0.00</c:formatCode>
                <c:ptCount val="28"/>
                <c:pt idx="0">
                  <c:v>8.32</c:v>
                </c:pt>
                <c:pt idx="1">
                  <c:v>8.32</c:v>
                </c:pt>
                <c:pt idx="2">
                  <c:v>8.27</c:v>
                </c:pt>
                <c:pt idx="3">
                  <c:v>8.36</c:v>
                </c:pt>
                <c:pt idx="4">
                  <c:v>9.09</c:v>
                </c:pt>
                <c:pt idx="5">
                  <c:v>9.75</c:v>
                </c:pt>
                <c:pt idx="6">
                  <c:v>9.74</c:v>
                </c:pt>
                <c:pt idx="7">
                  <c:v>9.36</c:v>
                </c:pt>
                <c:pt idx="8">
                  <c:v>9.98</c:v>
                </c:pt>
                <c:pt idx="9">
                  <c:v>9.2799999999999994</c:v>
                </c:pt>
                <c:pt idx="10">
                  <c:v>8.77</c:v>
                </c:pt>
                <c:pt idx="11">
                  <c:v>8.32</c:v>
                </c:pt>
                <c:pt idx="12">
                  <c:v>8.42</c:v>
                </c:pt>
                <c:pt idx="13">
                  <c:v>7.98</c:v>
                </c:pt>
                <c:pt idx="14">
                  <c:v>7.59</c:v>
                </c:pt>
                <c:pt idx="15">
                  <c:v>7.67</c:v>
                </c:pt>
                <c:pt idx="16">
                  <c:v>8.24</c:v>
                </c:pt>
                <c:pt idx="17">
                  <c:v>8</c:v>
                </c:pt>
                <c:pt idx="18">
                  <c:v>9.43</c:v>
                </c:pt>
                <c:pt idx="19">
                  <c:v>9.74</c:v>
                </c:pt>
                <c:pt idx="20">
                  <c:v>10.69</c:v>
                </c:pt>
                <c:pt idx="21">
                  <c:v>10.93</c:v>
                </c:pt>
                <c:pt idx="22">
                  <c:v>11.132075471698114</c:v>
                </c:pt>
                <c:pt idx="23">
                  <c:v>11.35</c:v>
                </c:pt>
                <c:pt idx="24">
                  <c:v>12.30964467005076</c:v>
                </c:pt>
                <c:pt idx="25">
                  <c:v>12.266335814722911</c:v>
                </c:pt>
                <c:pt idx="26">
                  <c:v>12.41</c:v>
                </c:pt>
                <c:pt idx="27">
                  <c:v>12.701644479248239</c:v>
                </c:pt>
              </c:numCache>
            </c:numRef>
          </c:val>
          <c:smooth val="0"/>
          <c:extLst>
            <c:ext xmlns:c16="http://schemas.microsoft.com/office/drawing/2014/chart" uri="{C3380CC4-5D6E-409C-BE32-E72D297353CC}">
              <c16:uniqueId val="{00000003-0DC9-428C-838F-3DF8BE8ABF45}"/>
            </c:ext>
          </c:extLst>
        </c:ser>
        <c:ser>
          <c:idx val="4"/>
          <c:order val="4"/>
          <c:tx>
            <c:strRef>
              <c:f>Sheet1!$F$1</c:f>
              <c:strCache>
                <c:ptCount val="1"/>
                <c:pt idx="0">
                  <c:v>Student Loan</c:v>
                </c:pt>
              </c:strCache>
            </c:strRef>
          </c:tx>
          <c:spPr>
            <a:ln w="28575" cap="rnd">
              <a:solidFill>
                <a:schemeClr val="accent3"/>
              </a:solidFill>
              <a:round/>
            </a:ln>
            <a:effectLst/>
          </c:spPr>
          <c:marker>
            <c:symbol val="none"/>
          </c:marker>
          <c:cat>
            <c:strRef>
              <c:f>Sheet1!$A$66:$A$93</c:f>
              <c:strCache>
                <c:ptCount val="28"/>
                <c:pt idx="0">
                  <c:v>Q1 2019</c:v>
                </c:pt>
                <c:pt idx="1">
                  <c:v>Q2 2019</c:v>
                </c:pt>
                <c:pt idx="2">
                  <c:v>Q3 2019</c:v>
                </c:pt>
                <c:pt idx="3">
                  <c:v>Q4 2019</c:v>
                </c:pt>
                <c:pt idx="4">
                  <c:v>Q1 2020</c:v>
                </c:pt>
                <c:pt idx="5">
                  <c:v>Q2 2020</c:v>
                </c:pt>
                <c:pt idx="6">
                  <c:v>Q3 2020</c:v>
                </c:pt>
                <c:pt idx="7">
                  <c:v>Q4 2020</c:v>
                </c:pt>
                <c:pt idx="8">
                  <c:v>Q1 2021</c:v>
                </c:pt>
                <c:pt idx="9">
                  <c:v>Q2 2021</c:v>
                </c:pt>
                <c:pt idx="10">
                  <c:v>Q3 2021</c:v>
                </c:pt>
                <c:pt idx="11">
                  <c:v>Q4 2021</c:v>
                </c:pt>
                <c:pt idx="12">
                  <c:v>Q1 2022</c:v>
                </c:pt>
                <c:pt idx="13">
                  <c:v>Q2 2022</c:v>
                </c:pt>
                <c:pt idx="14">
                  <c:v>Q3 2022</c:v>
                </c:pt>
                <c:pt idx="15">
                  <c:v>Q4 2022</c:v>
                </c:pt>
                <c:pt idx="16">
                  <c:v>Q1 2023</c:v>
                </c:pt>
                <c:pt idx="17">
                  <c:v>Q2 2023</c:v>
                </c:pt>
                <c:pt idx="18">
                  <c:v>Q3 2023</c:v>
                </c:pt>
                <c:pt idx="19">
                  <c:v>Q4 2023</c:v>
                </c:pt>
                <c:pt idx="20">
                  <c:v>Q1 2024</c:v>
                </c:pt>
                <c:pt idx="21">
                  <c:v>Q2 2024</c:v>
                </c:pt>
                <c:pt idx="22">
                  <c:v>Q3 2024</c:v>
                </c:pt>
                <c:pt idx="23">
                  <c:v>Q4 2024</c:v>
                </c:pt>
                <c:pt idx="24">
                  <c:v>Q1 2025</c:v>
                </c:pt>
                <c:pt idx="25">
                  <c:v>Q2 2025</c:v>
                </c:pt>
                <c:pt idx="26">
                  <c:v>Q3 2025</c:v>
                </c:pt>
                <c:pt idx="27">
                  <c:v>Q4 2025</c:v>
                </c:pt>
              </c:strCache>
            </c:strRef>
          </c:cat>
          <c:val>
            <c:numRef>
              <c:f>Sheet1!$F$66:$F$93</c:f>
              <c:numCache>
                <c:formatCode>0.00</c:formatCode>
                <c:ptCount val="28"/>
                <c:pt idx="0">
                  <c:v>10.85</c:v>
                </c:pt>
                <c:pt idx="1">
                  <c:v>10.83</c:v>
                </c:pt>
                <c:pt idx="2">
                  <c:v>10.9</c:v>
                </c:pt>
                <c:pt idx="3">
                  <c:v>11.06</c:v>
                </c:pt>
                <c:pt idx="4">
                  <c:v>10.75</c:v>
                </c:pt>
                <c:pt idx="5">
                  <c:v>6.97</c:v>
                </c:pt>
                <c:pt idx="6">
                  <c:v>6.5</c:v>
                </c:pt>
                <c:pt idx="7">
                  <c:v>6.45</c:v>
                </c:pt>
                <c:pt idx="8">
                  <c:v>6.16</c:v>
                </c:pt>
                <c:pt idx="9">
                  <c:v>5.69</c:v>
                </c:pt>
                <c:pt idx="10">
                  <c:v>5.33</c:v>
                </c:pt>
                <c:pt idx="11">
                  <c:v>4.99</c:v>
                </c:pt>
                <c:pt idx="12">
                  <c:v>4.7</c:v>
                </c:pt>
                <c:pt idx="13">
                  <c:v>4.55</c:v>
                </c:pt>
                <c:pt idx="14">
                  <c:v>3.92</c:v>
                </c:pt>
                <c:pt idx="15">
                  <c:v>0.87</c:v>
                </c:pt>
                <c:pt idx="16">
                  <c:v>0.67</c:v>
                </c:pt>
                <c:pt idx="17">
                  <c:v>0.63</c:v>
                </c:pt>
                <c:pt idx="18">
                  <c:v>0.67</c:v>
                </c:pt>
                <c:pt idx="19">
                  <c:v>0.6</c:v>
                </c:pt>
                <c:pt idx="20">
                  <c:v>0.62</c:v>
                </c:pt>
                <c:pt idx="21">
                  <c:v>0.65</c:v>
                </c:pt>
                <c:pt idx="22">
                  <c:v>0.48567870485678705</c:v>
                </c:pt>
                <c:pt idx="23">
                  <c:v>0.53</c:v>
                </c:pt>
                <c:pt idx="24">
                  <c:v>7.7437155119558554</c:v>
                </c:pt>
                <c:pt idx="25">
                  <c:v>10.158730158730158</c:v>
                </c:pt>
                <c:pt idx="26">
                  <c:v>9.36</c:v>
                </c:pt>
                <c:pt idx="27">
                  <c:v>9.5673076923076916</c:v>
                </c:pt>
              </c:numCache>
            </c:numRef>
          </c:val>
          <c:smooth val="0"/>
          <c:extLst>
            <c:ext xmlns:c16="http://schemas.microsoft.com/office/drawing/2014/chart" uri="{C3380CC4-5D6E-409C-BE32-E72D297353CC}">
              <c16:uniqueId val="{00000004-0DC9-428C-838F-3DF8BE8ABF45}"/>
            </c:ext>
          </c:extLst>
        </c:ser>
        <c:ser>
          <c:idx val="5"/>
          <c:order val="5"/>
          <c:tx>
            <c:strRef>
              <c:f>Sheet1!$G$1</c:f>
              <c:strCache>
                <c:ptCount val="1"/>
                <c:pt idx="0">
                  <c:v>Other</c:v>
                </c:pt>
              </c:strCache>
            </c:strRef>
          </c:tx>
          <c:spPr>
            <a:ln w="28575" cap="rnd">
              <a:solidFill>
                <a:schemeClr val="bg2"/>
              </a:solidFill>
              <a:round/>
            </a:ln>
            <a:effectLst/>
          </c:spPr>
          <c:marker>
            <c:symbol val="none"/>
          </c:marker>
          <c:cat>
            <c:strRef>
              <c:f>Sheet1!$A$66:$A$93</c:f>
              <c:strCache>
                <c:ptCount val="28"/>
                <c:pt idx="0">
                  <c:v>Q1 2019</c:v>
                </c:pt>
                <c:pt idx="1">
                  <c:v>Q2 2019</c:v>
                </c:pt>
                <c:pt idx="2">
                  <c:v>Q3 2019</c:v>
                </c:pt>
                <c:pt idx="3">
                  <c:v>Q4 2019</c:v>
                </c:pt>
                <c:pt idx="4">
                  <c:v>Q1 2020</c:v>
                </c:pt>
                <c:pt idx="5">
                  <c:v>Q2 2020</c:v>
                </c:pt>
                <c:pt idx="6">
                  <c:v>Q3 2020</c:v>
                </c:pt>
                <c:pt idx="7">
                  <c:v>Q4 2020</c:v>
                </c:pt>
                <c:pt idx="8">
                  <c:v>Q1 2021</c:v>
                </c:pt>
                <c:pt idx="9">
                  <c:v>Q2 2021</c:v>
                </c:pt>
                <c:pt idx="10">
                  <c:v>Q3 2021</c:v>
                </c:pt>
                <c:pt idx="11">
                  <c:v>Q4 2021</c:v>
                </c:pt>
                <c:pt idx="12">
                  <c:v>Q1 2022</c:v>
                </c:pt>
                <c:pt idx="13">
                  <c:v>Q2 2022</c:v>
                </c:pt>
                <c:pt idx="14">
                  <c:v>Q3 2022</c:v>
                </c:pt>
                <c:pt idx="15">
                  <c:v>Q4 2022</c:v>
                </c:pt>
                <c:pt idx="16">
                  <c:v>Q1 2023</c:v>
                </c:pt>
                <c:pt idx="17">
                  <c:v>Q2 2023</c:v>
                </c:pt>
                <c:pt idx="18">
                  <c:v>Q3 2023</c:v>
                </c:pt>
                <c:pt idx="19">
                  <c:v>Q4 2023</c:v>
                </c:pt>
                <c:pt idx="20">
                  <c:v>Q1 2024</c:v>
                </c:pt>
                <c:pt idx="21">
                  <c:v>Q2 2024</c:v>
                </c:pt>
                <c:pt idx="22">
                  <c:v>Q3 2024</c:v>
                </c:pt>
                <c:pt idx="23">
                  <c:v>Q4 2024</c:v>
                </c:pt>
                <c:pt idx="24">
                  <c:v>Q1 2025</c:v>
                </c:pt>
                <c:pt idx="25">
                  <c:v>Q2 2025</c:v>
                </c:pt>
                <c:pt idx="26">
                  <c:v>Q3 2025</c:v>
                </c:pt>
                <c:pt idx="27">
                  <c:v>Q4 2025</c:v>
                </c:pt>
              </c:strCache>
            </c:strRef>
          </c:cat>
          <c:val>
            <c:numRef>
              <c:f>Sheet1!$G$66:$G$93</c:f>
              <c:numCache>
                <c:formatCode>0.0</c:formatCode>
                <c:ptCount val="28"/>
                <c:pt idx="0">
                  <c:v>7.19</c:v>
                </c:pt>
                <c:pt idx="1">
                  <c:v>7.16</c:v>
                </c:pt>
                <c:pt idx="2">
                  <c:v>7.07</c:v>
                </c:pt>
                <c:pt idx="3">
                  <c:v>6.98</c:v>
                </c:pt>
                <c:pt idx="4">
                  <c:v>7.23</c:v>
                </c:pt>
                <c:pt idx="5">
                  <c:v>7.66</c:v>
                </c:pt>
                <c:pt idx="6">
                  <c:v>7.47</c:v>
                </c:pt>
                <c:pt idx="7">
                  <c:v>7.46</c:v>
                </c:pt>
                <c:pt idx="8">
                  <c:v>7.67</c:v>
                </c:pt>
                <c:pt idx="9">
                  <c:v>7.72</c:v>
                </c:pt>
                <c:pt idx="10">
                  <c:v>7.08</c:v>
                </c:pt>
                <c:pt idx="11">
                  <c:v>7.02</c:v>
                </c:pt>
                <c:pt idx="12">
                  <c:v>7.09</c:v>
                </c:pt>
                <c:pt idx="13">
                  <c:v>7.01</c:v>
                </c:pt>
                <c:pt idx="14">
                  <c:v>6.99</c:v>
                </c:pt>
                <c:pt idx="15">
                  <c:v>7.18</c:v>
                </c:pt>
                <c:pt idx="16">
                  <c:v>7.67</c:v>
                </c:pt>
                <c:pt idx="17">
                  <c:v>7.56</c:v>
                </c:pt>
                <c:pt idx="18">
                  <c:v>7.85</c:v>
                </c:pt>
                <c:pt idx="19">
                  <c:v>7.85</c:v>
                </c:pt>
                <c:pt idx="20">
                  <c:v>8.51</c:v>
                </c:pt>
                <c:pt idx="21">
                  <c:v>8.4499999999999993</c:v>
                </c:pt>
                <c:pt idx="22">
                  <c:v>8.9560439560439562</c:v>
                </c:pt>
                <c:pt idx="23">
                  <c:v>9.17</c:v>
                </c:pt>
                <c:pt idx="24">
                  <c:v>9.3983019564414914</c:v>
                </c:pt>
                <c:pt idx="25">
                  <c:v>9.6132494448556614</c:v>
                </c:pt>
                <c:pt idx="26">
                  <c:v>9.5500000000000007</c:v>
                </c:pt>
                <c:pt idx="27">
                  <c:v>9.523134196064527</c:v>
                </c:pt>
              </c:numCache>
            </c:numRef>
          </c:val>
          <c:smooth val="0"/>
          <c:extLst>
            <c:ext xmlns:c16="http://schemas.microsoft.com/office/drawing/2014/chart" uri="{C3380CC4-5D6E-409C-BE32-E72D297353CC}">
              <c16:uniqueId val="{00000000-0842-4A64-A65F-7323532C0F7C}"/>
            </c:ext>
          </c:extLst>
        </c:ser>
        <c:dLbls>
          <c:showLegendKey val="0"/>
          <c:showVal val="0"/>
          <c:showCatName val="0"/>
          <c:showSerName val="0"/>
          <c:showPercent val="0"/>
          <c:showBubbleSize val="0"/>
        </c:dLbls>
        <c:smooth val="0"/>
        <c:axId val="1138490496"/>
        <c:axId val="1138474176"/>
      </c:lineChart>
      <c:catAx>
        <c:axId val="1138490496"/>
        <c:scaling>
          <c:orientation val="minMax"/>
        </c:scaling>
        <c:delete val="0"/>
        <c:axPos val="b"/>
        <c:numFmt formatCode="General" sourceLinked="1"/>
        <c:majorTickMark val="none"/>
        <c:minorTickMark val="none"/>
        <c:tickLblPos val="low"/>
        <c:spPr>
          <a:noFill/>
          <a:ln w="9525"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138474176"/>
        <c:crosses val="autoZero"/>
        <c:auto val="1"/>
        <c:lblAlgn val="ctr"/>
        <c:lblOffset val="100"/>
        <c:noMultiLvlLbl val="0"/>
      </c:catAx>
      <c:valAx>
        <c:axId val="1138474176"/>
        <c:scaling>
          <c:orientation val="minMax"/>
          <c:max val="14"/>
          <c:min val="0"/>
        </c:scaling>
        <c:delete val="0"/>
        <c:axPos val="l"/>
        <c:majorGridlines>
          <c:spPr>
            <a:ln w="9525" cap="flat" cmpd="sng" algn="ctr">
              <a:solidFill>
                <a:schemeClr val="bg2">
                  <a:lumMod val="5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138490496"/>
        <c:crosses val="autoZero"/>
        <c:crossBetween val="between"/>
      </c:valAx>
      <c:spPr>
        <a:noFill/>
        <a:ln>
          <a:noFill/>
        </a:ln>
        <a:effectLst/>
      </c:spPr>
    </c:plotArea>
    <c:legend>
      <c:legendPos val="t"/>
      <c:layout>
        <c:manualLayout>
          <c:xMode val="edge"/>
          <c:yMode val="edge"/>
          <c:x val="0.18995500562429696"/>
          <c:y val="0"/>
          <c:w val="0.67579447305928864"/>
          <c:h val="0.1345751179213098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092684481597117E-2"/>
          <c:y val="8.9520333382254791E-2"/>
          <c:w val="0.9414145218968144"/>
          <c:h val="0.77511769296698485"/>
        </c:manualLayout>
      </c:layout>
      <c:lineChart>
        <c:grouping val="standard"/>
        <c:varyColors val="0"/>
        <c:ser>
          <c:idx val="0"/>
          <c:order val="0"/>
          <c:tx>
            <c:strRef>
              <c:f>Sheet1!$B$1</c:f>
              <c:strCache>
                <c:ptCount val="1"/>
                <c:pt idx="0">
                  <c:v>"Help with mortgage</c:v>
                </c:pt>
              </c:strCache>
            </c:strRef>
          </c:tx>
          <c:spPr>
            <a:ln w="63500" cap="rnd">
              <a:solidFill>
                <a:schemeClr val="accent1"/>
              </a:solidFill>
              <a:round/>
            </a:ln>
            <a:effectLst/>
          </c:spPr>
          <c:marker>
            <c:symbol val="none"/>
          </c:marker>
          <c:cat>
            <c:numRef>
              <c:f>Sheet1!$A$182:$A$269</c:f>
              <c:numCache>
                <c:formatCode>m/d/yyyy</c:formatCode>
                <c:ptCount val="88"/>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pt idx="87">
                  <c:v>46113</c:v>
                </c:pt>
              </c:numCache>
            </c:numRef>
          </c:cat>
          <c:val>
            <c:numRef>
              <c:f>Sheet1!$B$182:$B$269</c:f>
              <c:numCache>
                <c:formatCode>General</c:formatCode>
                <c:ptCount val="88"/>
                <c:pt idx="0">
                  <c:v>22</c:v>
                </c:pt>
                <c:pt idx="1">
                  <c:v>20</c:v>
                </c:pt>
                <c:pt idx="2">
                  <c:v>18</c:v>
                </c:pt>
                <c:pt idx="3">
                  <c:v>19</c:v>
                </c:pt>
                <c:pt idx="4">
                  <c:v>19</c:v>
                </c:pt>
                <c:pt idx="5">
                  <c:v>20</c:v>
                </c:pt>
                <c:pt idx="6">
                  <c:v>20</c:v>
                </c:pt>
                <c:pt idx="7">
                  <c:v>19</c:v>
                </c:pt>
                <c:pt idx="8">
                  <c:v>18</c:v>
                </c:pt>
                <c:pt idx="9">
                  <c:v>20</c:v>
                </c:pt>
                <c:pt idx="10">
                  <c:v>17</c:v>
                </c:pt>
                <c:pt idx="11">
                  <c:v>17</c:v>
                </c:pt>
                <c:pt idx="12">
                  <c:v>21</c:v>
                </c:pt>
                <c:pt idx="13">
                  <c:v>21</c:v>
                </c:pt>
                <c:pt idx="14">
                  <c:v>52</c:v>
                </c:pt>
                <c:pt idx="15">
                  <c:v>34</c:v>
                </c:pt>
                <c:pt idx="16">
                  <c:v>27</c:v>
                </c:pt>
                <c:pt idx="17">
                  <c:v>23</c:v>
                </c:pt>
                <c:pt idx="18">
                  <c:v>27</c:v>
                </c:pt>
                <c:pt idx="19">
                  <c:v>21</c:v>
                </c:pt>
                <c:pt idx="20">
                  <c:v>23</c:v>
                </c:pt>
                <c:pt idx="21">
                  <c:v>23</c:v>
                </c:pt>
                <c:pt idx="22">
                  <c:v>21</c:v>
                </c:pt>
                <c:pt idx="23">
                  <c:v>25</c:v>
                </c:pt>
                <c:pt idx="24">
                  <c:v>26</c:v>
                </c:pt>
                <c:pt idx="25">
                  <c:v>28</c:v>
                </c:pt>
                <c:pt idx="26">
                  <c:v>32</c:v>
                </c:pt>
                <c:pt idx="27">
                  <c:v>26</c:v>
                </c:pt>
                <c:pt idx="28">
                  <c:v>30</c:v>
                </c:pt>
                <c:pt idx="29">
                  <c:v>28</c:v>
                </c:pt>
                <c:pt idx="30">
                  <c:v>23</c:v>
                </c:pt>
                <c:pt idx="31">
                  <c:v>27</c:v>
                </c:pt>
                <c:pt idx="32">
                  <c:v>29</c:v>
                </c:pt>
                <c:pt idx="33">
                  <c:v>26</c:v>
                </c:pt>
                <c:pt idx="34">
                  <c:v>24</c:v>
                </c:pt>
                <c:pt idx="35">
                  <c:v>25</c:v>
                </c:pt>
                <c:pt idx="36">
                  <c:v>34</c:v>
                </c:pt>
                <c:pt idx="37">
                  <c:v>30</c:v>
                </c:pt>
                <c:pt idx="38">
                  <c:v>34</c:v>
                </c:pt>
                <c:pt idx="39">
                  <c:v>33</c:v>
                </c:pt>
                <c:pt idx="40">
                  <c:v>33</c:v>
                </c:pt>
                <c:pt idx="41">
                  <c:v>30</c:v>
                </c:pt>
                <c:pt idx="42">
                  <c:v>26</c:v>
                </c:pt>
                <c:pt idx="43">
                  <c:v>29</c:v>
                </c:pt>
                <c:pt idx="44">
                  <c:v>29</c:v>
                </c:pt>
                <c:pt idx="45">
                  <c:v>30</c:v>
                </c:pt>
                <c:pt idx="46">
                  <c:v>31</c:v>
                </c:pt>
                <c:pt idx="47">
                  <c:v>28</c:v>
                </c:pt>
                <c:pt idx="48">
                  <c:v>32</c:v>
                </c:pt>
                <c:pt idx="49">
                  <c:v>33</c:v>
                </c:pt>
                <c:pt idx="50">
                  <c:v>34</c:v>
                </c:pt>
                <c:pt idx="51">
                  <c:v>37</c:v>
                </c:pt>
                <c:pt idx="52">
                  <c:v>37</c:v>
                </c:pt>
                <c:pt idx="53">
                  <c:v>30</c:v>
                </c:pt>
                <c:pt idx="54">
                  <c:v>30</c:v>
                </c:pt>
                <c:pt idx="55">
                  <c:v>30</c:v>
                </c:pt>
                <c:pt idx="56">
                  <c:v>33</c:v>
                </c:pt>
                <c:pt idx="57">
                  <c:v>36</c:v>
                </c:pt>
                <c:pt idx="58">
                  <c:v>37</c:v>
                </c:pt>
                <c:pt idx="59">
                  <c:v>37</c:v>
                </c:pt>
                <c:pt idx="60">
                  <c:v>40</c:v>
                </c:pt>
                <c:pt idx="61">
                  <c:v>37</c:v>
                </c:pt>
                <c:pt idx="62">
                  <c:v>42</c:v>
                </c:pt>
                <c:pt idx="63">
                  <c:v>44</c:v>
                </c:pt>
                <c:pt idx="64">
                  <c:v>43</c:v>
                </c:pt>
                <c:pt idx="65">
                  <c:v>38</c:v>
                </c:pt>
                <c:pt idx="66">
                  <c:v>34</c:v>
                </c:pt>
                <c:pt idx="67">
                  <c:v>34</c:v>
                </c:pt>
                <c:pt idx="68">
                  <c:v>42</c:v>
                </c:pt>
                <c:pt idx="69">
                  <c:v>44</c:v>
                </c:pt>
                <c:pt idx="70">
                  <c:v>37</c:v>
                </c:pt>
                <c:pt idx="71">
                  <c:v>38</c:v>
                </c:pt>
                <c:pt idx="72">
                  <c:v>40</c:v>
                </c:pt>
                <c:pt idx="73">
                  <c:v>55</c:v>
                </c:pt>
                <c:pt idx="74">
                  <c:v>49</c:v>
                </c:pt>
                <c:pt idx="75">
                  <c:v>51</c:v>
                </c:pt>
                <c:pt idx="76">
                  <c:v>52</c:v>
                </c:pt>
                <c:pt idx="77">
                  <c:v>54</c:v>
                </c:pt>
                <c:pt idx="78">
                  <c:v>60</c:v>
                </c:pt>
                <c:pt idx="79">
                  <c:v>63</c:v>
                </c:pt>
                <c:pt idx="80">
                  <c:v>84</c:v>
                </c:pt>
                <c:pt idx="81">
                  <c:v>67</c:v>
                </c:pt>
                <c:pt idx="82">
                  <c:v>69</c:v>
                </c:pt>
                <c:pt idx="83">
                  <c:v>75</c:v>
                </c:pt>
                <c:pt idx="84">
                  <c:v>77</c:v>
                </c:pt>
                <c:pt idx="85">
                  <c:v>85</c:v>
                </c:pt>
                <c:pt idx="86">
                  <c:v>100</c:v>
                </c:pt>
                <c:pt idx="87">
                  <c:v>74</c:v>
                </c:pt>
              </c:numCache>
            </c:numRef>
          </c:val>
          <c:smooth val="0"/>
          <c:extLst>
            <c:ext xmlns:c16="http://schemas.microsoft.com/office/drawing/2014/chart" uri="{C3380CC4-5D6E-409C-BE32-E72D297353CC}">
              <c16:uniqueId val="{00000000-6574-4D08-B8CF-7BA7841E31D1}"/>
            </c:ext>
          </c:extLst>
        </c:ser>
        <c:dLbls>
          <c:showLegendKey val="0"/>
          <c:showVal val="0"/>
          <c:showCatName val="0"/>
          <c:showSerName val="0"/>
          <c:showPercent val="0"/>
          <c:showBubbleSize val="0"/>
        </c:dLbls>
        <c:smooth val="0"/>
        <c:axId val="158339007"/>
        <c:axId val="158337087"/>
      </c:lineChart>
      <c:dateAx>
        <c:axId val="158339007"/>
        <c:scaling>
          <c:orientation val="minMax"/>
        </c:scaling>
        <c:delete val="0"/>
        <c:axPos val="b"/>
        <c:numFmt formatCode="[$-409]mmm\-yy;@" sourceLinked="0"/>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58337087"/>
        <c:crosses val="autoZero"/>
        <c:auto val="1"/>
        <c:lblOffset val="100"/>
        <c:baseTimeUnit val="months"/>
        <c:majorUnit val="7"/>
        <c:majorTimeUnit val="months"/>
      </c:dateAx>
      <c:valAx>
        <c:axId val="158337087"/>
        <c:scaling>
          <c:orientation val="minMax"/>
          <c:max val="100"/>
        </c:scaling>
        <c:delete val="0"/>
        <c:axPos val="l"/>
        <c:majorGridlines>
          <c:spPr>
            <a:ln w="9525" cap="flat" cmpd="sng" algn="ctr">
              <a:solidFill>
                <a:schemeClr val="bg2">
                  <a:lumMod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583390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664008828853968E-2"/>
          <c:y val="9.2703654680083958E-2"/>
          <c:w val="0.92141772688665735"/>
          <c:h val="0.83068369617922244"/>
        </c:manualLayout>
      </c:layout>
      <c:barChart>
        <c:barDir val="col"/>
        <c:grouping val="clustered"/>
        <c:varyColors val="0"/>
        <c:ser>
          <c:idx val="0"/>
          <c:order val="0"/>
          <c:tx>
            <c:strRef>
              <c:f>Sheet1!$B$1</c:f>
              <c:strCache>
                <c:ptCount val="1"/>
                <c:pt idx="0">
                  <c:v>Corporate</c:v>
                </c:pt>
              </c:strCache>
            </c:strRef>
          </c:tx>
          <c:spPr>
            <a:solidFill>
              <a:srgbClr val="FF99CC"/>
            </a:solidFill>
            <a:ln>
              <a:noFill/>
            </a:ln>
            <a:effectLst/>
          </c:spPr>
          <c:invertIfNegative val="0"/>
          <c:cat>
            <c:strRef>
              <c:f>Sheet1!$A$3:$A$10</c:f>
              <c:strCache>
                <c:ptCount val="8"/>
                <c:pt idx="0">
                  <c:v>2019</c:v>
                </c:pt>
                <c:pt idx="1">
                  <c:v>2020</c:v>
                </c:pt>
                <c:pt idx="2">
                  <c:v>2021</c:v>
                </c:pt>
                <c:pt idx="3">
                  <c:v>2022</c:v>
                </c:pt>
                <c:pt idx="4">
                  <c:v>2023</c:v>
                </c:pt>
                <c:pt idx="5">
                  <c:v>2024</c:v>
                </c:pt>
                <c:pt idx="6">
                  <c:v>2025</c:v>
                </c:pt>
                <c:pt idx="7">
                  <c:v>2026 Q2</c:v>
                </c:pt>
              </c:strCache>
            </c:strRef>
          </c:cat>
          <c:val>
            <c:numRef>
              <c:f>Sheet1!$B$3:$B$10</c:f>
              <c:numCache>
                <c:formatCode>"$"#,##0</c:formatCode>
                <c:ptCount val="8"/>
                <c:pt idx="0">
                  <c:v>396</c:v>
                </c:pt>
                <c:pt idx="1">
                  <c:v>360</c:v>
                </c:pt>
                <c:pt idx="2">
                  <c:v>317</c:v>
                </c:pt>
                <c:pt idx="3">
                  <c:v>336</c:v>
                </c:pt>
                <c:pt idx="4">
                  <c:v>373</c:v>
                </c:pt>
                <c:pt idx="5">
                  <c:v>396</c:v>
                </c:pt>
                <c:pt idx="6">
                  <c:v>434</c:v>
                </c:pt>
                <c:pt idx="7">
                  <c:v>459</c:v>
                </c:pt>
              </c:numCache>
            </c:numRef>
          </c:val>
          <c:extLst>
            <c:ext xmlns:c16="http://schemas.microsoft.com/office/drawing/2014/chart" uri="{C3380CC4-5D6E-409C-BE32-E72D297353CC}">
              <c16:uniqueId val="{00000000-DCE3-4BB7-99A8-1F2B9DC0C6DA}"/>
            </c:ext>
          </c:extLst>
        </c:ser>
        <c:ser>
          <c:idx val="1"/>
          <c:order val="1"/>
          <c:tx>
            <c:strRef>
              <c:f>Sheet1!#REF!</c:f>
              <c:strCache>
                <c:ptCount val="1"/>
                <c:pt idx="0">
                  <c:v>#REF!</c:v>
                </c:pt>
              </c:strCache>
            </c:strRef>
          </c:tx>
          <c:spPr>
            <a:solidFill>
              <a:schemeClr val="accent2"/>
            </a:solidFill>
            <a:ln>
              <a:noFill/>
            </a:ln>
            <a:effectLst/>
          </c:spPr>
          <c:invertIfNegative val="0"/>
          <c:cat>
            <c:strRef>
              <c:f>Sheet1!$A$3:$A$10</c:f>
              <c:strCache>
                <c:ptCount val="8"/>
                <c:pt idx="0">
                  <c:v>2019</c:v>
                </c:pt>
                <c:pt idx="1">
                  <c:v>2020</c:v>
                </c:pt>
                <c:pt idx="2">
                  <c:v>2021</c:v>
                </c:pt>
                <c:pt idx="3">
                  <c:v>2022</c:v>
                </c:pt>
                <c:pt idx="4">
                  <c:v>2023</c:v>
                </c:pt>
                <c:pt idx="5">
                  <c:v>2024</c:v>
                </c:pt>
                <c:pt idx="6">
                  <c:v>2025</c:v>
                </c:pt>
                <c:pt idx="7">
                  <c:v>2026 Q2</c:v>
                </c:pt>
              </c:strCache>
            </c:strRef>
          </c:cat>
          <c:val>
            <c:numRef>
              <c:f>Sheet1!#REF!</c:f>
              <c:numCache>
                <c:formatCode>General</c:formatCode>
                <c:ptCount val="1"/>
                <c:pt idx="0">
                  <c:v>1</c:v>
                </c:pt>
              </c:numCache>
            </c:numRef>
          </c:val>
          <c:extLst>
            <c:ext xmlns:c16="http://schemas.microsoft.com/office/drawing/2014/chart" uri="{C3380CC4-5D6E-409C-BE32-E72D297353CC}">
              <c16:uniqueId val="{00000001-DCE3-4BB7-99A8-1F2B9DC0C6DA}"/>
            </c:ext>
          </c:extLst>
        </c:ser>
        <c:dLbls>
          <c:showLegendKey val="0"/>
          <c:showVal val="0"/>
          <c:showCatName val="0"/>
          <c:showSerName val="0"/>
          <c:showPercent val="0"/>
          <c:showBubbleSize val="0"/>
        </c:dLbls>
        <c:gapWidth val="50"/>
        <c:axId val="1050225455"/>
        <c:axId val="1050233615"/>
      </c:barChart>
      <c:dateAx>
        <c:axId val="1050225455"/>
        <c:scaling>
          <c:orientation val="minMax"/>
        </c:scaling>
        <c:delete val="0"/>
        <c:axPos val="b"/>
        <c:numFmt formatCode="General" sourceLinked="1"/>
        <c:majorTickMark val="none"/>
        <c:minorTickMark val="none"/>
        <c:tickLblPos val="low"/>
        <c:spPr>
          <a:noFill/>
          <a:ln w="1905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1050233615"/>
        <c:crosses val="autoZero"/>
        <c:auto val="0"/>
        <c:lblOffset val="100"/>
        <c:baseTimeUnit val="days"/>
        <c:majorUnit val="1"/>
        <c:majorTimeUnit val="days"/>
      </c:dateAx>
      <c:valAx>
        <c:axId val="1050233615"/>
        <c:scaling>
          <c:orientation val="minMax"/>
          <c:max val="500"/>
          <c:min val="0"/>
        </c:scaling>
        <c:delete val="0"/>
        <c:axPos val="l"/>
        <c:majorGridlines>
          <c:spPr>
            <a:ln w="9525" cap="flat" cmpd="sng" algn="ctr">
              <a:solidFill>
                <a:schemeClr val="tx1">
                  <a:lumMod val="75000"/>
                  <a:lumOff val="2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50225455"/>
        <c:crosses val="autoZero"/>
        <c:crossBetween val="between"/>
        <c:majorUnit val="1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20181499035365E-2"/>
          <c:y val="9.2703725340689686E-2"/>
          <c:w val="0.92141772688665735"/>
          <c:h val="0.83068369617922244"/>
        </c:manualLayout>
      </c:layout>
      <c:barChart>
        <c:barDir val="col"/>
        <c:grouping val="clustered"/>
        <c:varyColors val="0"/>
        <c:ser>
          <c:idx val="0"/>
          <c:order val="0"/>
          <c:tx>
            <c:strRef>
              <c:f>Sheet1!$B$1</c:f>
              <c:strCache>
                <c:ptCount val="1"/>
                <c:pt idx="0">
                  <c:v>Wage Growth</c:v>
                </c:pt>
              </c:strCache>
            </c:strRef>
          </c:tx>
          <c:spPr>
            <a:solidFill>
              <a:schemeClr val="accent1"/>
            </a:solidFill>
            <a:ln>
              <a:noFill/>
            </a:ln>
            <a:effectLst/>
          </c:spPr>
          <c:invertIfNegative val="0"/>
          <c:dPt>
            <c:idx val="7"/>
            <c:invertIfNegative val="0"/>
            <c:bubble3D val="0"/>
            <c:spPr>
              <a:solidFill>
                <a:schemeClr val="accent1"/>
              </a:solidFill>
              <a:ln w="57150" cap="rnd">
                <a:noFill/>
                <a:prstDash val="sysDash"/>
                <a:round/>
              </a:ln>
              <a:effectLst/>
            </c:spPr>
            <c:extLst>
              <c:ext xmlns:c16="http://schemas.microsoft.com/office/drawing/2014/chart" uri="{C3380CC4-5D6E-409C-BE32-E72D297353CC}">
                <c16:uniqueId val="{00000001-54A4-4427-A7E5-0C6380FED85B}"/>
              </c:ext>
            </c:extLst>
          </c:dPt>
          <c:cat>
            <c:strRef>
              <c:f>Sheet1!$A$21:$A$28</c:f>
              <c:strCache>
                <c:ptCount val="8"/>
                <c:pt idx="0">
                  <c:v>2019</c:v>
                </c:pt>
                <c:pt idx="1">
                  <c:v>2020</c:v>
                </c:pt>
                <c:pt idx="2">
                  <c:v>2021</c:v>
                </c:pt>
                <c:pt idx="3">
                  <c:v>2022</c:v>
                </c:pt>
                <c:pt idx="4">
                  <c:v>2023</c:v>
                </c:pt>
                <c:pt idx="5">
                  <c:v>2024</c:v>
                </c:pt>
                <c:pt idx="6">
                  <c:v>2025</c:v>
                </c:pt>
                <c:pt idx="7">
                  <c:v>YTD 2026</c:v>
                </c:pt>
              </c:strCache>
            </c:strRef>
          </c:cat>
          <c:val>
            <c:numRef>
              <c:f>Sheet1!$B$21:$B$28</c:f>
              <c:numCache>
                <c:formatCode>0.0%</c:formatCode>
                <c:ptCount val="8"/>
                <c:pt idx="0">
                  <c:v>2.9000000000000001E-2</c:v>
                </c:pt>
                <c:pt idx="1">
                  <c:v>5.0999999999999997E-2</c:v>
                </c:pt>
                <c:pt idx="2">
                  <c:v>4.7E-2</c:v>
                </c:pt>
                <c:pt idx="3">
                  <c:v>4.5999999999999999E-2</c:v>
                </c:pt>
                <c:pt idx="4">
                  <c:v>4.2999999999999997E-2</c:v>
                </c:pt>
                <c:pt idx="5">
                  <c:v>3.7999999999999999E-2</c:v>
                </c:pt>
                <c:pt idx="6">
                  <c:v>3.9E-2</c:v>
                </c:pt>
                <c:pt idx="7">
                  <c:v>3.5999999999999997E-2</c:v>
                </c:pt>
              </c:numCache>
            </c:numRef>
          </c:val>
          <c:extLst>
            <c:ext xmlns:c16="http://schemas.microsoft.com/office/drawing/2014/chart" uri="{C3380CC4-5D6E-409C-BE32-E72D297353CC}">
              <c16:uniqueId val="{00000000-DCE3-4BB7-99A8-1F2B9DC0C6DA}"/>
            </c:ext>
          </c:extLst>
        </c:ser>
        <c:ser>
          <c:idx val="1"/>
          <c:order val="1"/>
          <c:tx>
            <c:strRef>
              <c:f>Sheet1!$C$1</c:f>
              <c:strCache>
                <c:ptCount val="1"/>
                <c:pt idx="0">
                  <c:v>CPI</c:v>
                </c:pt>
              </c:strCache>
            </c:strRef>
          </c:tx>
          <c:spPr>
            <a:solidFill>
              <a:srgbClr val="FF99CC"/>
            </a:solidFill>
            <a:ln>
              <a:solidFill>
                <a:srgbClr val="FF99CC"/>
              </a:solidFill>
            </a:ln>
            <a:effectLst/>
          </c:spPr>
          <c:invertIfNegative val="0"/>
          <c:dPt>
            <c:idx val="7"/>
            <c:invertIfNegative val="0"/>
            <c:bubble3D val="0"/>
            <c:spPr>
              <a:solidFill>
                <a:srgbClr val="FF99CC"/>
              </a:solidFill>
              <a:ln w="57150" cap="rnd">
                <a:solidFill>
                  <a:srgbClr val="FF99CC"/>
                </a:solidFill>
                <a:prstDash val="sysDash"/>
                <a:round/>
              </a:ln>
              <a:effectLst/>
            </c:spPr>
            <c:extLst>
              <c:ext xmlns:c16="http://schemas.microsoft.com/office/drawing/2014/chart" uri="{C3380CC4-5D6E-409C-BE32-E72D297353CC}">
                <c16:uniqueId val="{00000003-54A4-4427-A7E5-0C6380FED85B}"/>
              </c:ext>
            </c:extLst>
          </c:dPt>
          <c:cat>
            <c:strRef>
              <c:f>Sheet1!$A$21:$A$28</c:f>
              <c:strCache>
                <c:ptCount val="8"/>
                <c:pt idx="0">
                  <c:v>2019</c:v>
                </c:pt>
                <c:pt idx="1">
                  <c:v>2020</c:v>
                </c:pt>
                <c:pt idx="2">
                  <c:v>2021</c:v>
                </c:pt>
                <c:pt idx="3">
                  <c:v>2022</c:v>
                </c:pt>
                <c:pt idx="4">
                  <c:v>2023</c:v>
                </c:pt>
                <c:pt idx="5">
                  <c:v>2024</c:v>
                </c:pt>
                <c:pt idx="6">
                  <c:v>2025</c:v>
                </c:pt>
                <c:pt idx="7">
                  <c:v>YTD 2026</c:v>
                </c:pt>
              </c:strCache>
            </c:strRef>
          </c:cat>
          <c:val>
            <c:numRef>
              <c:f>Sheet1!$C$21:$C$28</c:f>
              <c:numCache>
                <c:formatCode>0.0%</c:formatCode>
                <c:ptCount val="8"/>
                <c:pt idx="0">
                  <c:v>2.3E-2</c:v>
                </c:pt>
                <c:pt idx="1">
                  <c:v>1.4E-2</c:v>
                </c:pt>
                <c:pt idx="2">
                  <c:v>7.0000000000000007E-2</c:v>
                </c:pt>
                <c:pt idx="3">
                  <c:v>6.5000000000000002E-2</c:v>
                </c:pt>
                <c:pt idx="4">
                  <c:v>3.4000000000000002E-2</c:v>
                </c:pt>
                <c:pt idx="5">
                  <c:v>2.9000000000000001E-2</c:v>
                </c:pt>
                <c:pt idx="6">
                  <c:v>2.7E-2</c:v>
                </c:pt>
                <c:pt idx="7">
                  <c:v>3.7999999999999999E-2</c:v>
                </c:pt>
              </c:numCache>
            </c:numRef>
          </c:val>
          <c:extLst>
            <c:ext xmlns:c16="http://schemas.microsoft.com/office/drawing/2014/chart" uri="{C3380CC4-5D6E-409C-BE32-E72D297353CC}">
              <c16:uniqueId val="{00000001-DCE3-4BB7-99A8-1F2B9DC0C6DA}"/>
            </c:ext>
          </c:extLst>
        </c:ser>
        <c:dLbls>
          <c:showLegendKey val="0"/>
          <c:showVal val="0"/>
          <c:showCatName val="0"/>
          <c:showSerName val="0"/>
          <c:showPercent val="0"/>
          <c:showBubbleSize val="0"/>
        </c:dLbls>
        <c:gapWidth val="150"/>
        <c:axId val="1050225455"/>
        <c:axId val="1050233615"/>
      </c:barChart>
      <c:dateAx>
        <c:axId val="1050225455"/>
        <c:scaling>
          <c:orientation val="minMax"/>
        </c:scaling>
        <c:delete val="0"/>
        <c:axPos val="b"/>
        <c:numFmt formatCode="General" sourceLinked="1"/>
        <c:majorTickMark val="none"/>
        <c:minorTickMark val="none"/>
        <c:tickLblPos val="low"/>
        <c:spPr>
          <a:noFill/>
          <a:ln w="1905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50233615"/>
        <c:crosses val="autoZero"/>
        <c:auto val="0"/>
        <c:lblOffset val="100"/>
        <c:baseTimeUnit val="days"/>
        <c:majorUnit val="1"/>
        <c:majorTimeUnit val="days"/>
      </c:dateAx>
      <c:valAx>
        <c:axId val="1050233615"/>
        <c:scaling>
          <c:orientation val="minMax"/>
          <c:max val="8.0000000000000016E-2"/>
          <c:min val="0"/>
        </c:scaling>
        <c:delete val="0"/>
        <c:axPos val="l"/>
        <c:majorGridlines>
          <c:spPr>
            <a:ln w="9525" cap="flat" cmpd="sng" algn="ctr">
              <a:solidFill>
                <a:schemeClr val="tx1">
                  <a:lumMod val="75000"/>
                  <a:lumOff val="2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50225455"/>
        <c:crosses val="autoZero"/>
        <c:crossBetween val="between"/>
        <c:majorUnit val="1.0000000000000002E-2"/>
      </c:valAx>
      <c:spPr>
        <a:noFill/>
        <a:ln>
          <a:noFill/>
        </a:ln>
        <a:effectLst/>
      </c:spPr>
    </c:plotArea>
    <c:legend>
      <c:legendPos val="t"/>
      <c:layout>
        <c:manualLayout>
          <c:xMode val="edge"/>
          <c:yMode val="edge"/>
          <c:x val="0.56313464302817717"/>
          <c:y val="0.1441553740353349"/>
          <c:w val="0.36933885822721435"/>
          <c:h val="5.666485220289124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762997388876122E-2"/>
          <c:y val="9.9333742390393637E-2"/>
          <c:w val="0.9265083070319009"/>
          <c:h val="0.81545107130567085"/>
        </c:manualLayout>
      </c:layout>
      <c:lineChart>
        <c:grouping val="standard"/>
        <c:varyColors val="0"/>
        <c:ser>
          <c:idx val="0"/>
          <c:order val="0"/>
          <c:tx>
            <c:strRef>
              <c:f>Sheet1!$B$1</c:f>
              <c:strCache>
                <c:ptCount val="1"/>
                <c:pt idx="0">
                  <c:v>Existing home sales</c:v>
                </c:pt>
              </c:strCache>
            </c:strRef>
          </c:tx>
          <c:spPr>
            <a:ln w="76200" cap="rnd">
              <a:solidFill>
                <a:schemeClr val="accent3"/>
              </a:solidFill>
              <a:round/>
            </a:ln>
            <a:effectLst/>
          </c:spPr>
          <c:marker>
            <c:symbol val="none"/>
          </c:marker>
          <c:cat>
            <c:strRef>
              <c:f>Sheet1!$A$26:$A$116</c:f>
              <c:strCache>
                <c:ptCount val="85"/>
                <c:pt idx="0">
                  <c:v>2019</c:v>
                </c:pt>
                <c:pt idx="12">
                  <c:v>2020</c:v>
                </c:pt>
                <c:pt idx="24">
                  <c:v>2021</c:v>
                </c:pt>
                <c:pt idx="36">
                  <c:v>2022</c:v>
                </c:pt>
                <c:pt idx="48">
                  <c:v>2023</c:v>
                </c:pt>
                <c:pt idx="60">
                  <c:v>2024</c:v>
                </c:pt>
                <c:pt idx="72">
                  <c:v>2025</c:v>
                </c:pt>
                <c:pt idx="84">
                  <c:v>2026</c:v>
                </c:pt>
              </c:strCache>
            </c:strRef>
          </c:cat>
          <c:val>
            <c:numRef>
              <c:f>Sheet1!$B$26:$B$116</c:f>
              <c:numCache>
                <c:formatCode>#,##0</c:formatCode>
                <c:ptCount val="91"/>
                <c:pt idx="0">
                  <c:v>4980000</c:v>
                </c:pt>
                <c:pt idx="1">
                  <c:v>5380000</c:v>
                </c:pt>
                <c:pt idx="2">
                  <c:v>5230000</c:v>
                </c:pt>
                <c:pt idx="3">
                  <c:v>5230000</c:v>
                </c:pt>
                <c:pt idx="4">
                  <c:v>5330000</c:v>
                </c:pt>
                <c:pt idx="5">
                  <c:v>5320000</c:v>
                </c:pt>
                <c:pt idx="6">
                  <c:v>5390000</c:v>
                </c:pt>
                <c:pt idx="7">
                  <c:v>5430000</c:v>
                </c:pt>
                <c:pt idx="8">
                  <c:v>5410000</c:v>
                </c:pt>
                <c:pt idx="9">
                  <c:v>5410000</c:v>
                </c:pt>
                <c:pt idx="10">
                  <c:v>5320000</c:v>
                </c:pt>
                <c:pt idx="11">
                  <c:v>5530000</c:v>
                </c:pt>
                <c:pt idx="12">
                  <c:v>5420000</c:v>
                </c:pt>
                <c:pt idx="13">
                  <c:v>5700000</c:v>
                </c:pt>
                <c:pt idx="14">
                  <c:v>5350000</c:v>
                </c:pt>
                <c:pt idx="15">
                  <c:v>4370000</c:v>
                </c:pt>
                <c:pt idx="16">
                  <c:v>4010000</c:v>
                </c:pt>
                <c:pt idx="17">
                  <c:v>4770000</c:v>
                </c:pt>
                <c:pt idx="18">
                  <c:v>5900000</c:v>
                </c:pt>
                <c:pt idx="19">
                  <c:v>5970000</c:v>
                </c:pt>
                <c:pt idx="20">
                  <c:v>6440000</c:v>
                </c:pt>
                <c:pt idx="21">
                  <c:v>6730000</c:v>
                </c:pt>
                <c:pt idx="22">
                  <c:v>6590000</c:v>
                </c:pt>
                <c:pt idx="23">
                  <c:v>6650000</c:v>
                </c:pt>
                <c:pt idx="24" formatCode="_(* #,##0_);_(* \(#,##0\);_(* &quot;-&quot;??_);_(@_)">
                  <c:v>6600000</c:v>
                </c:pt>
                <c:pt idx="25" formatCode="_(* #,##0_);_(* \(#,##0\);_(* &quot;-&quot;??_);_(@_)">
                  <c:v>6130000</c:v>
                </c:pt>
                <c:pt idx="26" formatCode="_(* #,##0_);_(* \(#,##0\);_(* &quot;-&quot;??_);_(@_)">
                  <c:v>5980000</c:v>
                </c:pt>
                <c:pt idx="27" formatCode="_(* #,##0_);_(* \(#,##0\);_(* &quot;-&quot;??_);_(@_)">
                  <c:v>5940000</c:v>
                </c:pt>
                <c:pt idx="28" formatCode="_(* #,##0_);_(* \(#,##0\);_(* &quot;-&quot;??_);_(@_)">
                  <c:v>5880000</c:v>
                </c:pt>
                <c:pt idx="29" formatCode="_(* #,##0_);_(* \(#,##0\);_(* &quot;-&quot;??_);_(@_)">
                  <c:v>5990000</c:v>
                </c:pt>
                <c:pt idx="30" formatCode="_(* #,##0_);_(* \(#,##0\);_(* &quot;-&quot;??_);_(@_)">
                  <c:v>6070000</c:v>
                </c:pt>
                <c:pt idx="31" formatCode="_(* #,##0_);_(* \(#,##0\);_(* &quot;-&quot;??_);_(@_)">
                  <c:v>5990000</c:v>
                </c:pt>
                <c:pt idx="32" formatCode="_(* #,##0_);_(* \(#,##0\);_(* &quot;-&quot;??_);_(@_)">
                  <c:v>6170000</c:v>
                </c:pt>
                <c:pt idx="33" formatCode="_(* #,##0_);_(* \(#,##0\);_(* &quot;-&quot;??_);_(@_)">
                  <c:v>6210000</c:v>
                </c:pt>
                <c:pt idx="34" formatCode="_(* #,##0_);_(* \(#,##0\);_(* &quot;-&quot;??_);_(@_)">
                  <c:v>6430000</c:v>
                </c:pt>
                <c:pt idx="35" formatCode="_(* #,##0_);_(* \(#,##0\);_(* &quot;-&quot;??_);_(@_)">
                  <c:v>6210000</c:v>
                </c:pt>
                <c:pt idx="36" formatCode="_(* #,##0_);_(* \(#,##0\);_(* &quot;-&quot;??_);_(@_)">
                  <c:v>6430000</c:v>
                </c:pt>
                <c:pt idx="37" formatCode="_(* #,##0_);_(* \(#,##0\);_(* &quot;-&quot;??_);_(@_)">
                  <c:v>5800000</c:v>
                </c:pt>
                <c:pt idx="38" formatCode="_(* #,##0_);_(* \(#,##0\);_(* &quot;-&quot;??_);_(@_)">
                  <c:v>5570000</c:v>
                </c:pt>
                <c:pt idx="39" formatCode="_(* #,##0_);_(* \(#,##0\);_(* &quot;-&quot;??_);_(@_)">
                  <c:v>5500000</c:v>
                </c:pt>
                <c:pt idx="40" formatCode="_(* #,##0_);_(* \(#,##0\);_(* &quot;-&quot;??_);_(@_)">
                  <c:v>5330000</c:v>
                </c:pt>
                <c:pt idx="41" formatCode="_(* #,##0_);_(* \(#,##0\);_(* &quot;-&quot;??_);_(@_)">
                  <c:v>5110000</c:v>
                </c:pt>
                <c:pt idx="42" formatCode="_(* #,##0_);_(* \(#,##0\);_(* &quot;-&quot;??_);_(@_)">
                  <c:v>4880000</c:v>
                </c:pt>
                <c:pt idx="43" formatCode="_(* #,##0_);_(* \(#,##0\);_(* &quot;-&quot;??_);_(@_)">
                  <c:v>4790000</c:v>
                </c:pt>
                <c:pt idx="44" formatCode="_(* #,##0_);_(* \(#,##0\);_(* &quot;-&quot;??_);_(@_)">
                  <c:v>4740000</c:v>
                </c:pt>
                <c:pt idx="45" formatCode="_(* #,##0_);_(* \(#,##0\);_(* &quot;-&quot;??_);_(@_)">
                  <c:v>4500000</c:v>
                </c:pt>
                <c:pt idx="46" formatCode="_(* #,##0_);_(* \(#,##0\);_(* &quot;-&quot;??_);_(@_)">
                  <c:v>4200000</c:v>
                </c:pt>
                <c:pt idx="47" formatCode="_(* #,##0_);_(* \(#,##0\);_(* &quot;-&quot;??_);_(@_)">
                  <c:v>4140000</c:v>
                </c:pt>
                <c:pt idx="48" formatCode="_(* #,##0_);_(* \(#,##0\);_(* &quot;-&quot;??_);_(@_)">
                  <c:v>4080000</c:v>
                </c:pt>
                <c:pt idx="49" formatCode="_(* #,##0_);_(* \(#,##0\);_(* &quot;-&quot;??_);_(@_)">
                  <c:v>4460000</c:v>
                </c:pt>
                <c:pt idx="50" formatCode="_(* #,##0_);_(* \(#,##0\);_(* &quot;-&quot;??_);_(@_)">
                  <c:v>4260000</c:v>
                </c:pt>
                <c:pt idx="51" formatCode="_(* #,##0_);_(* \(#,##0\);_(* &quot;-&quot;??_);_(@_)">
                  <c:v>4190000</c:v>
                </c:pt>
                <c:pt idx="52" formatCode="_(* #,##0_);_(* \(#,##0\);_(* &quot;-&quot;??_);_(@_)">
                  <c:v>4190000</c:v>
                </c:pt>
                <c:pt idx="53" formatCode="_(* #,##0_);_(* \(#,##0\);_(* &quot;-&quot;??_);_(@_)">
                  <c:v>4140000</c:v>
                </c:pt>
                <c:pt idx="54" formatCode="_(* #,##0_);_(* \(#,##0\);_(* &quot;-&quot;??_);_(@_)">
                  <c:v>4080000</c:v>
                </c:pt>
                <c:pt idx="55" formatCode="_(* #,##0_);_(* \(#,##0\);_(* &quot;-&quot;??_);_(@_)">
                  <c:v>4080000</c:v>
                </c:pt>
                <c:pt idx="56" formatCode="_(* #,##0_);_(* \(#,##0\);_(* &quot;-&quot;??_);_(@_)">
                  <c:v>4020000</c:v>
                </c:pt>
                <c:pt idx="57" formatCode="_(* #,##0_);_(* \(#,##0\);_(* &quot;-&quot;??_);_(@_)">
                  <c:v>3910000</c:v>
                </c:pt>
                <c:pt idx="58" formatCode="_(* #,##0_);_(* \(#,##0\);_(* &quot;-&quot;??_);_(@_)">
                  <c:v>3910000</c:v>
                </c:pt>
                <c:pt idx="59" formatCode="_(* #,##0_);_(* \(#,##0\);_(* &quot;-&quot;??_);_(@_)">
                  <c:v>3910000</c:v>
                </c:pt>
                <c:pt idx="60" formatCode="_(* #,##0_);_(* \(#,##0\);_(* &quot;-&quot;??_);_(@_)">
                  <c:v>4000000</c:v>
                </c:pt>
                <c:pt idx="61" formatCode="_(* #,##0_);_(* \(#,##0\);_(* &quot;-&quot;??_);_(@_)">
                  <c:v>4310000</c:v>
                </c:pt>
                <c:pt idx="62" formatCode="_(* #,##0_);_(* \(#,##0\);_(* &quot;-&quot;??_);_(@_)">
                  <c:v>4120000</c:v>
                </c:pt>
                <c:pt idx="63" formatCode="_(* #,##0_);_(* \(#,##0\);_(* &quot;-&quot;??_);_(@_)">
                  <c:v>4080000</c:v>
                </c:pt>
                <c:pt idx="64" formatCode="_(* #,##0_);_(* \(#,##0\);_(* &quot;-&quot;??_);_(@_)">
                  <c:v>4060000</c:v>
                </c:pt>
                <c:pt idx="65" formatCode="_(* #,##0_);_(* \(#,##0\);_(* &quot;-&quot;??_);_(@_)">
                  <c:v>3930000</c:v>
                </c:pt>
                <c:pt idx="66" formatCode="_(* #,##0_);_(* \(#,##0\);_(* &quot;-&quot;??_);_(@_)">
                  <c:v>3980000</c:v>
                </c:pt>
                <c:pt idx="67" formatCode="_(* #,##0_);_(* \(#,##0\);_(* &quot;-&quot;??_);_(@_)">
                  <c:v>3930000</c:v>
                </c:pt>
                <c:pt idx="68" formatCode="_(* #,##0_);_(* \(#,##0\);_(* &quot;-&quot;??_);_(@_)">
                  <c:v>3900000</c:v>
                </c:pt>
                <c:pt idx="69" formatCode="_(* #,##0_);_(* \(#,##0\);_(* &quot;-&quot;??_);_(@_)">
                  <c:v>4030000</c:v>
                </c:pt>
                <c:pt idx="70">
                  <c:v>4170000</c:v>
                </c:pt>
                <c:pt idx="71">
                  <c:v>4290000</c:v>
                </c:pt>
                <c:pt idx="72">
                  <c:v>4090000</c:v>
                </c:pt>
                <c:pt idx="73">
                  <c:v>4270000</c:v>
                </c:pt>
                <c:pt idx="74">
                  <c:v>4020000</c:v>
                </c:pt>
                <c:pt idx="75">
                  <c:v>4000000</c:v>
                </c:pt>
                <c:pt idx="76">
                  <c:v>4030000</c:v>
                </c:pt>
                <c:pt idx="77">
                  <c:v>3930000</c:v>
                </c:pt>
                <c:pt idx="78">
                  <c:v>4010000</c:v>
                </c:pt>
                <c:pt idx="79">
                  <c:v>4000000</c:v>
                </c:pt>
                <c:pt idx="80">
                  <c:v>4060000</c:v>
                </c:pt>
                <c:pt idx="81">
                  <c:v>4100000</c:v>
                </c:pt>
                <c:pt idx="82">
                  <c:v>4130000</c:v>
                </c:pt>
                <c:pt idx="83">
                  <c:v>4350000</c:v>
                </c:pt>
                <c:pt idx="84" formatCode="General">
                  <c:v>3910000</c:v>
                </c:pt>
                <c:pt idx="85" formatCode="General">
                  <c:v>4090000</c:v>
                </c:pt>
                <c:pt idx="86" formatCode="General">
                  <c:v>3980000</c:v>
                </c:pt>
                <c:pt idx="87" formatCode="General">
                  <c:v>4020000</c:v>
                </c:pt>
                <c:pt idx="88" formatCode="General">
                  <c:v>4170000</c:v>
                </c:pt>
                <c:pt idx="89" formatCode="General">
                  <c:v>4090000</c:v>
                </c:pt>
                <c:pt idx="90" formatCode="General">
                  <c:v>4060000</c:v>
                </c:pt>
              </c:numCache>
            </c:numRef>
          </c:val>
          <c:smooth val="0"/>
          <c:extLst>
            <c:ext xmlns:c16="http://schemas.microsoft.com/office/drawing/2014/chart" uri="{C3380CC4-5D6E-409C-BE32-E72D297353CC}">
              <c16:uniqueId val="{00000000-C5C8-41A7-A95D-94A767BCB7FD}"/>
            </c:ext>
          </c:extLst>
        </c:ser>
        <c:ser>
          <c:idx val="1"/>
          <c:order val="1"/>
          <c:tx>
            <c:strRef>
              <c:f>Sheet1!$C$1</c:f>
              <c:strCache>
                <c:ptCount val="1"/>
              </c:strCache>
            </c:strRef>
          </c:tx>
          <c:spPr>
            <a:ln w="28575" cap="rnd">
              <a:solidFill>
                <a:schemeClr val="accent2"/>
              </a:solidFill>
              <a:round/>
            </a:ln>
            <a:effectLst/>
          </c:spPr>
          <c:marker>
            <c:symbol val="none"/>
          </c:marker>
          <c:cat>
            <c:strRef>
              <c:f>Sheet1!$A$26:$A$116</c:f>
              <c:strCache>
                <c:ptCount val="85"/>
                <c:pt idx="0">
                  <c:v>2019</c:v>
                </c:pt>
                <c:pt idx="12">
                  <c:v>2020</c:v>
                </c:pt>
                <c:pt idx="24">
                  <c:v>2021</c:v>
                </c:pt>
                <c:pt idx="36">
                  <c:v>2022</c:v>
                </c:pt>
                <c:pt idx="48">
                  <c:v>2023</c:v>
                </c:pt>
                <c:pt idx="60">
                  <c:v>2024</c:v>
                </c:pt>
                <c:pt idx="72">
                  <c:v>2025</c:v>
                </c:pt>
                <c:pt idx="84">
                  <c:v>2026</c:v>
                </c:pt>
              </c:strCache>
            </c:strRef>
          </c:cat>
          <c:val>
            <c:numRef>
              <c:f>Sheet1!$C$26:$C$116</c:f>
              <c:numCache>
                <c:formatCode>General</c:formatCode>
                <c:ptCount val="91"/>
              </c:numCache>
            </c:numRef>
          </c:val>
          <c:smooth val="0"/>
          <c:extLst>
            <c:ext xmlns:c16="http://schemas.microsoft.com/office/drawing/2014/chart" uri="{C3380CC4-5D6E-409C-BE32-E72D297353CC}">
              <c16:uniqueId val="{00000000-B496-48BF-BC3D-C5DD34D89F4F}"/>
            </c:ext>
          </c:extLst>
        </c:ser>
        <c:dLbls>
          <c:showLegendKey val="0"/>
          <c:showVal val="0"/>
          <c:showCatName val="0"/>
          <c:showSerName val="0"/>
          <c:showPercent val="0"/>
          <c:showBubbleSize val="0"/>
        </c:dLbls>
        <c:smooth val="0"/>
        <c:axId val="1227183504"/>
        <c:axId val="1227185824"/>
      </c:lineChart>
      <c:catAx>
        <c:axId val="1227183504"/>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1227185824"/>
        <c:crosses val="autoZero"/>
        <c:auto val="1"/>
        <c:lblAlgn val="ctr"/>
        <c:lblOffset val="100"/>
        <c:noMultiLvlLbl val="0"/>
      </c:catAx>
      <c:valAx>
        <c:axId val="1227185824"/>
        <c:scaling>
          <c:orientation val="minMax"/>
          <c:max val="7000000"/>
          <c:min val="0"/>
        </c:scaling>
        <c:delete val="0"/>
        <c:axPos val="l"/>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crossAx val="1227183504"/>
        <c:crosses val="autoZero"/>
        <c:crossBetween val="between"/>
        <c:majorUnit val="1000000"/>
      </c:valAx>
      <c:spPr>
        <a:noFill/>
        <a:ln w="25400">
          <a:noFill/>
        </a:ln>
        <a:effectLst/>
      </c:spPr>
    </c:plotArea>
    <c:plotVisOnly val="0"/>
    <c:dispBlanksAs val="zero"/>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20181499035365E-2"/>
          <c:y val="9.2703725340689686E-2"/>
          <c:w val="0.92141772688665735"/>
          <c:h val="0.83068369617922244"/>
        </c:manualLayout>
      </c:layout>
      <c:barChart>
        <c:barDir val="col"/>
        <c:grouping val="clustered"/>
        <c:varyColors val="0"/>
        <c:ser>
          <c:idx val="0"/>
          <c:order val="0"/>
          <c:tx>
            <c:strRef>
              <c:f>Sheet1!$B$1</c:f>
              <c:strCache>
                <c:ptCount val="1"/>
                <c:pt idx="0">
                  <c:v>Corporate</c:v>
                </c:pt>
              </c:strCache>
            </c:strRef>
          </c:tx>
          <c:spPr>
            <a:solidFill>
              <a:schemeClr val="accent1"/>
            </a:solidFill>
            <a:ln>
              <a:noFill/>
            </a:ln>
            <a:effectLst/>
          </c:spPr>
          <c:invertIfNegative val="0"/>
          <c:cat>
            <c:strRef>
              <c:f>Sheet1!$A$3:$A$10</c:f>
              <c:strCache>
                <c:ptCount val="8"/>
                <c:pt idx="0">
                  <c:v>2019</c:v>
                </c:pt>
                <c:pt idx="1">
                  <c:v>2020</c:v>
                </c:pt>
                <c:pt idx="2">
                  <c:v>2021</c:v>
                </c:pt>
                <c:pt idx="3">
                  <c:v>2022</c:v>
                </c:pt>
                <c:pt idx="4">
                  <c:v>2023</c:v>
                </c:pt>
                <c:pt idx="5">
                  <c:v>2024</c:v>
                </c:pt>
                <c:pt idx="6">
                  <c:v>2025</c:v>
                </c:pt>
                <c:pt idx="7">
                  <c:v>2026 Q1</c:v>
                </c:pt>
              </c:strCache>
            </c:strRef>
          </c:cat>
          <c:val>
            <c:numRef>
              <c:f>Sheet1!$B$3:$B$10</c:f>
              <c:numCache>
                <c:formatCode>General</c:formatCode>
                <c:ptCount val="8"/>
                <c:pt idx="0">
                  <c:v>2199</c:v>
                </c:pt>
                <c:pt idx="1">
                  <c:v>2032</c:v>
                </c:pt>
                <c:pt idx="2">
                  <c:v>2268</c:v>
                </c:pt>
                <c:pt idx="3">
                  <c:v>2815</c:v>
                </c:pt>
                <c:pt idx="4">
                  <c:v>2851</c:v>
                </c:pt>
                <c:pt idx="5">
                  <c:v>2956</c:v>
                </c:pt>
                <c:pt idx="6">
                  <c:v>3076</c:v>
                </c:pt>
                <c:pt idx="7">
                  <c:v>3200</c:v>
                </c:pt>
              </c:numCache>
            </c:numRef>
          </c:val>
          <c:extLst>
            <c:ext xmlns:c16="http://schemas.microsoft.com/office/drawing/2014/chart" uri="{C3380CC4-5D6E-409C-BE32-E72D297353CC}">
              <c16:uniqueId val="{00000000-DCE3-4BB7-99A8-1F2B9DC0C6DA}"/>
            </c:ext>
          </c:extLst>
        </c:ser>
        <c:ser>
          <c:idx val="1"/>
          <c:order val="1"/>
          <c:tx>
            <c:strRef>
              <c:f>Sheet1!$C$1</c:f>
              <c:strCache>
                <c:ptCount val="1"/>
                <c:pt idx="0">
                  <c:v>Non-corporate</c:v>
                </c:pt>
              </c:strCache>
            </c:strRef>
          </c:tx>
          <c:spPr>
            <a:solidFill>
              <a:srgbClr val="FF99CC"/>
            </a:solidFill>
            <a:ln>
              <a:solidFill>
                <a:srgbClr val="FF99CC"/>
              </a:solidFill>
            </a:ln>
            <a:effectLst/>
          </c:spPr>
          <c:invertIfNegative val="0"/>
          <c:cat>
            <c:strRef>
              <c:f>Sheet1!$A$3:$A$10</c:f>
              <c:strCache>
                <c:ptCount val="8"/>
                <c:pt idx="0">
                  <c:v>2019</c:v>
                </c:pt>
                <c:pt idx="1">
                  <c:v>2020</c:v>
                </c:pt>
                <c:pt idx="2">
                  <c:v>2021</c:v>
                </c:pt>
                <c:pt idx="3">
                  <c:v>2022</c:v>
                </c:pt>
                <c:pt idx="4">
                  <c:v>2023</c:v>
                </c:pt>
                <c:pt idx="5">
                  <c:v>2024</c:v>
                </c:pt>
                <c:pt idx="6">
                  <c:v>2025</c:v>
                </c:pt>
                <c:pt idx="7">
                  <c:v>2026 Q1</c:v>
                </c:pt>
              </c:strCache>
            </c:strRef>
          </c:cat>
          <c:val>
            <c:numRef>
              <c:f>Sheet1!$C$3:$C$10</c:f>
              <c:numCache>
                <c:formatCode>0</c:formatCode>
                <c:ptCount val="8"/>
                <c:pt idx="0">
                  <c:v>458</c:v>
                </c:pt>
                <c:pt idx="1">
                  <c:v>438</c:v>
                </c:pt>
                <c:pt idx="2">
                  <c:v>492</c:v>
                </c:pt>
                <c:pt idx="3">
                  <c:v>583</c:v>
                </c:pt>
                <c:pt idx="4">
                  <c:v>615</c:v>
                </c:pt>
                <c:pt idx="5">
                  <c:v>629</c:v>
                </c:pt>
                <c:pt idx="6">
                  <c:v>624</c:v>
                </c:pt>
                <c:pt idx="7">
                  <c:v>625</c:v>
                </c:pt>
              </c:numCache>
            </c:numRef>
          </c:val>
          <c:extLst>
            <c:ext xmlns:c16="http://schemas.microsoft.com/office/drawing/2014/chart" uri="{C3380CC4-5D6E-409C-BE32-E72D297353CC}">
              <c16:uniqueId val="{00000001-DCE3-4BB7-99A8-1F2B9DC0C6DA}"/>
            </c:ext>
          </c:extLst>
        </c:ser>
        <c:dLbls>
          <c:showLegendKey val="0"/>
          <c:showVal val="0"/>
          <c:showCatName val="0"/>
          <c:showSerName val="0"/>
          <c:showPercent val="0"/>
          <c:showBubbleSize val="0"/>
        </c:dLbls>
        <c:gapWidth val="150"/>
        <c:axId val="1050225455"/>
        <c:axId val="1050233615"/>
      </c:barChart>
      <c:dateAx>
        <c:axId val="1050225455"/>
        <c:scaling>
          <c:orientation val="minMax"/>
        </c:scaling>
        <c:delete val="0"/>
        <c:axPos val="b"/>
        <c:numFmt formatCode="General" sourceLinked="1"/>
        <c:majorTickMark val="none"/>
        <c:minorTickMark val="none"/>
        <c:tickLblPos val="low"/>
        <c:spPr>
          <a:noFill/>
          <a:ln w="1905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1050233615"/>
        <c:crosses val="autoZero"/>
        <c:auto val="0"/>
        <c:lblOffset val="100"/>
        <c:baseTimeUnit val="days"/>
        <c:majorUnit val="1"/>
        <c:majorTimeUnit val="days"/>
      </c:dateAx>
      <c:valAx>
        <c:axId val="1050233615"/>
        <c:scaling>
          <c:orientation val="minMax"/>
          <c:max val="3500"/>
          <c:min val="0"/>
        </c:scaling>
        <c:delete val="0"/>
        <c:axPos val="l"/>
        <c:majorGridlines>
          <c:spPr>
            <a:ln w="9525" cap="flat" cmpd="sng" algn="ctr">
              <a:solidFill>
                <a:schemeClr val="tx1">
                  <a:lumMod val="75000"/>
                  <a:lumOff val="2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50225455"/>
        <c:crosses val="autoZero"/>
        <c:crossBetween val="between"/>
        <c:majorUnit val="500"/>
      </c:valAx>
      <c:spPr>
        <a:noFill/>
        <a:ln>
          <a:noFill/>
        </a:ln>
        <a:effectLst/>
      </c:spPr>
    </c:plotArea>
    <c:legend>
      <c:legendPos val="t"/>
      <c:layout>
        <c:manualLayout>
          <c:xMode val="edge"/>
          <c:yMode val="edge"/>
          <c:x val="0.56313469361127411"/>
          <c:y val="6.6786384807518695E-2"/>
          <c:w val="0.36933885822721435"/>
          <c:h val="5.666485220289124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607401453182987E-2"/>
          <c:y val="3.9508658207546385E-2"/>
          <c:w val="0.94143924880166452"/>
          <c:h val="0.90542789532277401"/>
        </c:manualLayout>
      </c:layout>
      <c:lineChart>
        <c:grouping val="standard"/>
        <c:varyColors val="0"/>
        <c:ser>
          <c:idx val="0"/>
          <c:order val="0"/>
          <c:tx>
            <c:strRef>
              <c:f>Sheet1!$B$1</c:f>
              <c:strCache>
                <c:ptCount val="1"/>
                <c:pt idx="0">
                  <c:v>1-year change (%)</c:v>
                </c:pt>
              </c:strCache>
            </c:strRef>
          </c:tx>
          <c:spPr>
            <a:ln w="76200" cap="rnd">
              <a:solidFill>
                <a:srgbClr val="FFFF00"/>
              </a:solidFill>
              <a:round/>
            </a:ln>
            <a:effectLst/>
          </c:spPr>
          <c:marker>
            <c:symbol val="none"/>
          </c:marker>
          <c:cat>
            <c:strRef>
              <c:f>Sheet1!$A$74:$A$156</c:f>
              <c:strCache>
                <c:ptCount val="73"/>
                <c:pt idx="0">
                  <c:v>2019</c:v>
                </c:pt>
                <c:pt idx="12">
                  <c:v>2020</c:v>
                </c:pt>
                <c:pt idx="24">
                  <c:v>2021</c:v>
                </c:pt>
                <c:pt idx="36">
                  <c:v>2022</c:v>
                </c:pt>
                <c:pt idx="48">
                  <c:v>2023</c:v>
                </c:pt>
                <c:pt idx="60">
                  <c:v>2024</c:v>
                </c:pt>
                <c:pt idx="72">
                  <c:v>2025</c:v>
                </c:pt>
              </c:strCache>
            </c:strRef>
          </c:cat>
          <c:val>
            <c:numRef>
              <c:f>Sheet1!$B$74:$B$156</c:f>
              <c:numCache>
                <c:formatCode>0.0</c:formatCode>
                <c:ptCount val="83"/>
                <c:pt idx="0">
                  <c:v>4.1522699999999997</c:v>
                </c:pt>
                <c:pt idx="1">
                  <c:v>3.8307899999999999</c:v>
                </c:pt>
                <c:pt idx="2">
                  <c:v>3.5575999999999999</c:v>
                </c:pt>
                <c:pt idx="3">
                  <c:v>3.4246799999999999</c:v>
                </c:pt>
                <c:pt idx="4">
                  <c:v>3.3392200000000001</c:v>
                </c:pt>
                <c:pt idx="5">
                  <c:v>3.1670400000000001</c:v>
                </c:pt>
                <c:pt idx="6">
                  <c:v>3.12405</c:v>
                </c:pt>
                <c:pt idx="7">
                  <c:v>3.12635</c:v>
                </c:pt>
                <c:pt idx="8">
                  <c:v>3.19265</c:v>
                </c:pt>
                <c:pt idx="9">
                  <c:v>3.2426499999999998</c:v>
                </c:pt>
                <c:pt idx="10">
                  <c:v>3.4616699999999998</c:v>
                </c:pt>
                <c:pt idx="11">
                  <c:v>3.78186</c:v>
                </c:pt>
                <c:pt idx="12">
                  <c:v>4.1135900000000003</c:v>
                </c:pt>
                <c:pt idx="13">
                  <c:v>4.3686600000000002</c:v>
                </c:pt>
                <c:pt idx="14">
                  <c:v>4.5282</c:v>
                </c:pt>
                <c:pt idx="15">
                  <c:v>4.4932600000000003</c:v>
                </c:pt>
                <c:pt idx="16">
                  <c:v>4.2512600000000003</c:v>
                </c:pt>
                <c:pt idx="17">
                  <c:v>4.28146</c:v>
                </c:pt>
                <c:pt idx="18">
                  <c:v>4.7971599999999999</c:v>
                </c:pt>
                <c:pt idx="19">
                  <c:v>5.8265000000000002</c:v>
                </c:pt>
                <c:pt idx="20">
                  <c:v>7.0609400000000004</c:v>
                </c:pt>
                <c:pt idx="21">
                  <c:v>8.4636499999999995</c:v>
                </c:pt>
                <c:pt idx="22">
                  <c:v>9.6098599999999994</c:v>
                </c:pt>
                <c:pt idx="23">
                  <c:v>10.56568</c:v>
                </c:pt>
                <c:pt idx="24">
                  <c:v>11.462999999999999</c:v>
                </c:pt>
                <c:pt idx="25">
                  <c:v>12.288729999999999</c:v>
                </c:pt>
                <c:pt idx="26">
                  <c:v>13.436389999999999</c:v>
                </c:pt>
                <c:pt idx="27">
                  <c:v>14.87932</c:v>
                </c:pt>
                <c:pt idx="28">
                  <c:v>16.78349</c:v>
                </c:pt>
                <c:pt idx="29">
                  <c:v>18.691770000000002</c:v>
                </c:pt>
                <c:pt idx="30">
                  <c:v>19.759039999999999</c:v>
                </c:pt>
                <c:pt idx="31">
                  <c:v>19.941510000000001</c:v>
                </c:pt>
                <c:pt idx="32">
                  <c:v>19.68918</c:v>
                </c:pt>
                <c:pt idx="33">
                  <c:v>19.114820000000002</c:v>
                </c:pt>
                <c:pt idx="34">
                  <c:v>18.88533</c:v>
                </c:pt>
                <c:pt idx="35">
                  <c:v>19.000430000000001</c:v>
                </c:pt>
                <c:pt idx="36">
                  <c:v>19.39753</c:v>
                </c:pt>
                <c:pt idx="37">
                  <c:v>20.135459999999998</c:v>
                </c:pt>
                <c:pt idx="38">
                  <c:v>20.758649999999999</c:v>
                </c:pt>
                <c:pt idx="39">
                  <c:v>20.655899999999999</c:v>
                </c:pt>
                <c:pt idx="40">
                  <c:v>19.84263</c:v>
                </c:pt>
                <c:pt idx="41">
                  <c:v>17.898440000000001</c:v>
                </c:pt>
                <c:pt idx="42">
                  <c:v>15.569879999999999</c:v>
                </c:pt>
                <c:pt idx="43">
                  <c:v>12.92173</c:v>
                </c:pt>
                <c:pt idx="44">
                  <c:v>10.67492</c:v>
                </c:pt>
                <c:pt idx="45">
                  <c:v>9.1633600000000008</c:v>
                </c:pt>
                <c:pt idx="46">
                  <c:v>7.59931</c:v>
                </c:pt>
                <c:pt idx="47">
                  <c:v>5.7345699999999997</c:v>
                </c:pt>
                <c:pt idx="48">
                  <c:v>3.9340000000000002</c:v>
                </c:pt>
                <c:pt idx="49">
                  <c:v>2.2307899999999998</c:v>
                </c:pt>
                <c:pt idx="50">
                  <c:v>0.77029000000000003</c:v>
                </c:pt>
                <c:pt idx="51">
                  <c:v>-0.10712000000000001</c:v>
                </c:pt>
                <c:pt idx="52">
                  <c:v>-0.40006000000000003</c:v>
                </c:pt>
                <c:pt idx="53">
                  <c:v>-4.1059999999999999E-2</c:v>
                </c:pt>
                <c:pt idx="54">
                  <c:v>0.97065999999999997</c:v>
                </c:pt>
                <c:pt idx="55">
                  <c:v>2.59144</c:v>
                </c:pt>
                <c:pt idx="56">
                  <c:v>3.9758399999999998</c:v>
                </c:pt>
                <c:pt idx="57">
                  <c:v>4.73658</c:v>
                </c:pt>
                <c:pt idx="58">
                  <c:v>5.1285100000000003</c:v>
                </c:pt>
                <c:pt idx="59">
                  <c:v>5.6496700000000004</c:v>
                </c:pt>
                <c:pt idx="60">
                  <c:v>6.1520400000000004</c:v>
                </c:pt>
                <c:pt idx="61">
                  <c:v>6.5554100000000002</c:v>
                </c:pt>
                <c:pt idx="62">
                  <c:v>6.4997499999999997</c:v>
                </c:pt>
                <c:pt idx="63">
                  <c:v>6.2565400000000002</c:v>
                </c:pt>
                <c:pt idx="64" formatCode="General">
                  <c:v>5.5</c:v>
                </c:pt>
                <c:pt idx="65">
                  <c:v>5</c:v>
                </c:pt>
                <c:pt idx="66" formatCode="General">
                  <c:v>4.8</c:v>
                </c:pt>
                <c:pt idx="67" formatCode="General">
                  <c:v>4.2</c:v>
                </c:pt>
                <c:pt idx="68" formatCode="General">
                  <c:v>3.9</c:v>
                </c:pt>
                <c:pt idx="69" formatCode="General">
                  <c:v>3.6</c:v>
                </c:pt>
                <c:pt idx="70" formatCode="General">
                  <c:v>3.8</c:v>
                </c:pt>
                <c:pt idx="71" formatCode="General">
                  <c:v>3.9</c:v>
                </c:pt>
                <c:pt idx="72" formatCode="General">
                  <c:v>4.0999999999999996</c:v>
                </c:pt>
                <c:pt idx="73" formatCode="General">
                  <c:v>3.9</c:v>
                </c:pt>
                <c:pt idx="74" formatCode="General">
                  <c:v>3.4</c:v>
                </c:pt>
                <c:pt idx="75" formatCode="General">
                  <c:v>2.7</c:v>
                </c:pt>
                <c:pt idx="76" formatCode="General">
                  <c:v>2.2999999999999998</c:v>
                </c:pt>
                <c:pt idx="77" formatCode="General">
                  <c:v>1.9</c:v>
                </c:pt>
                <c:pt idx="78" formatCode="General">
                  <c:v>1.7</c:v>
                </c:pt>
                <c:pt idx="79" formatCode="General">
                  <c:v>1.5</c:v>
                </c:pt>
                <c:pt idx="80" formatCode="General">
                  <c:v>1.3</c:v>
                </c:pt>
                <c:pt idx="81" formatCode="General">
                  <c:v>1.4</c:v>
                </c:pt>
                <c:pt idx="82" formatCode="General">
                  <c:v>1.4</c:v>
                </c:pt>
              </c:numCache>
            </c:numRef>
          </c:val>
          <c:smooth val="0"/>
          <c:extLst>
            <c:ext xmlns:c16="http://schemas.microsoft.com/office/drawing/2014/chart" uri="{C3380CC4-5D6E-409C-BE32-E72D297353CC}">
              <c16:uniqueId val="{00000000-FA9F-466E-92D2-60572637DE16}"/>
            </c:ext>
          </c:extLst>
        </c:ser>
        <c:dLbls>
          <c:showLegendKey val="0"/>
          <c:showVal val="0"/>
          <c:showCatName val="0"/>
          <c:showSerName val="0"/>
          <c:showPercent val="0"/>
          <c:showBubbleSize val="0"/>
        </c:dLbls>
        <c:smooth val="0"/>
        <c:axId val="969758431"/>
        <c:axId val="969758911"/>
      </c:lineChart>
      <c:catAx>
        <c:axId val="969758431"/>
        <c:scaling>
          <c:orientation val="minMax"/>
        </c:scaling>
        <c:delete val="0"/>
        <c:axPos val="b"/>
        <c:numFmt formatCode="General" sourceLinked="1"/>
        <c:majorTickMark val="none"/>
        <c:minorTickMark val="none"/>
        <c:tickLblPos val="low"/>
        <c:spPr>
          <a:noFill/>
          <a:ln w="28575" cap="flat" cmpd="sng" algn="ctr">
            <a:solidFill>
              <a:schemeClr val="bg1"/>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969758911"/>
        <c:crosses val="autoZero"/>
        <c:auto val="1"/>
        <c:lblAlgn val="ctr"/>
        <c:lblOffset val="100"/>
        <c:noMultiLvlLbl val="0"/>
      </c:catAx>
      <c:valAx>
        <c:axId val="969758911"/>
        <c:scaling>
          <c:orientation val="minMax"/>
          <c:max val="25"/>
          <c:min val="-5"/>
        </c:scaling>
        <c:delete val="0"/>
        <c:axPos val="l"/>
        <c:majorGridlines>
          <c:spPr>
            <a:ln w="9525" cap="flat" cmpd="sng" algn="ctr">
              <a:solidFill>
                <a:schemeClr val="bg2">
                  <a:lumMod val="5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969758431"/>
        <c:crosses val="autoZero"/>
        <c:crossBetween val="between"/>
        <c:majorUnit val="5"/>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32288210768931"/>
          <c:y val="9.3378300834201483E-2"/>
          <c:w val="0.89856631283655175"/>
          <c:h val="0.81683164540547137"/>
        </c:manualLayout>
      </c:layout>
      <c:barChart>
        <c:barDir val="col"/>
        <c:grouping val="clustered"/>
        <c:varyColors val="0"/>
        <c:ser>
          <c:idx val="0"/>
          <c:order val="0"/>
          <c:tx>
            <c:strRef>
              <c:f>Sheet1!$B$1</c:f>
              <c:strCache>
                <c:ptCount val="1"/>
                <c:pt idx="0">
                  <c:v> National</c:v>
                </c:pt>
              </c:strCache>
            </c:strRef>
          </c:tx>
          <c:spPr>
            <a:solidFill>
              <a:schemeClr val="accent1"/>
            </a:solidFill>
            <a:ln w="38100">
              <a:noFill/>
            </a:ln>
            <a:effectLst/>
          </c:spPr>
          <c:invertIfNegative val="0"/>
          <c:cat>
            <c:strRef>
              <c:f>Sheet1!$A$26:$A$115</c:f>
              <c:strCache>
                <c:ptCount val="90"/>
                <c:pt idx="0">
                  <c:v>2019</c:v>
                </c:pt>
                <c:pt idx="1">
                  <c:v>Feb</c:v>
                </c:pt>
                <c:pt idx="2">
                  <c:v>Mar</c:v>
                </c:pt>
                <c:pt idx="3">
                  <c:v>Apr</c:v>
                </c:pt>
                <c:pt idx="4">
                  <c:v>May</c:v>
                </c:pt>
                <c:pt idx="5">
                  <c:v>June</c:v>
                </c:pt>
                <c:pt idx="6">
                  <c:v>July</c:v>
                </c:pt>
                <c:pt idx="7">
                  <c:v>Aug</c:v>
                </c:pt>
                <c:pt idx="8">
                  <c:v>Sept</c:v>
                </c:pt>
                <c:pt idx="9">
                  <c:v>Oct</c:v>
                </c:pt>
                <c:pt idx="10">
                  <c:v>Nov</c:v>
                </c:pt>
                <c:pt idx="11">
                  <c:v>Dec</c:v>
                </c:pt>
                <c:pt idx="12">
                  <c:v>2020</c:v>
                </c:pt>
                <c:pt idx="13">
                  <c:v>Feb</c:v>
                </c:pt>
                <c:pt idx="14">
                  <c:v>Mar</c:v>
                </c:pt>
                <c:pt idx="15">
                  <c:v>Apr</c:v>
                </c:pt>
                <c:pt idx="16">
                  <c:v>May</c:v>
                </c:pt>
                <c:pt idx="17">
                  <c:v>June</c:v>
                </c:pt>
                <c:pt idx="18">
                  <c:v>July</c:v>
                </c:pt>
                <c:pt idx="19">
                  <c:v>Aug</c:v>
                </c:pt>
                <c:pt idx="20">
                  <c:v>Sept</c:v>
                </c:pt>
                <c:pt idx="21">
                  <c:v>Oct</c:v>
                </c:pt>
                <c:pt idx="22">
                  <c:v>Nov</c:v>
                </c:pt>
                <c:pt idx="23">
                  <c:v>Dec</c:v>
                </c:pt>
                <c:pt idx="24">
                  <c:v>2021</c:v>
                </c:pt>
                <c:pt idx="25">
                  <c:v>Feb</c:v>
                </c:pt>
                <c:pt idx="26">
                  <c:v>Mar</c:v>
                </c:pt>
                <c:pt idx="27">
                  <c:v>Apr</c:v>
                </c:pt>
                <c:pt idx="28">
                  <c:v>May</c:v>
                </c:pt>
                <c:pt idx="29">
                  <c:v>June</c:v>
                </c:pt>
                <c:pt idx="30">
                  <c:v>July</c:v>
                </c:pt>
                <c:pt idx="31">
                  <c:v>Aug</c:v>
                </c:pt>
                <c:pt idx="32">
                  <c:v>Sept</c:v>
                </c:pt>
                <c:pt idx="33">
                  <c:v>Oct</c:v>
                </c:pt>
                <c:pt idx="34">
                  <c:v>Nov</c:v>
                </c:pt>
                <c:pt idx="35">
                  <c:v>Dec</c:v>
                </c:pt>
                <c:pt idx="36">
                  <c:v>2022</c:v>
                </c:pt>
                <c:pt idx="37">
                  <c:v>Feb</c:v>
                </c:pt>
                <c:pt idx="38">
                  <c:v>Mar</c:v>
                </c:pt>
                <c:pt idx="39">
                  <c:v>Apr</c:v>
                </c:pt>
                <c:pt idx="40">
                  <c:v>May</c:v>
                </c:pt>
                <c:pt idx="41">
                  <c:v>June</c:v>
                </c:pt>
                <c:pt idx="42">
                  <c:v>July</c:v>
                </c:pt>
                <c:pt idx="43">
                  <c:v>Aug</c:v>
                </c:pt>
                <c:pt idx="44">
                  <c:v>Sept</c:v>
                </c:pt>
                <c:pt idx="45">
                  <c:v>Oct</c:v>
                </c:pt>
                <c:pt idx="46">
                  <c:v>Nov</c:v>
                </c:pt>
                <c:pt idx="47">
                  <c:v>Dec</c:v>
                </c:pt>
                <c:pt idx="48">
                  <c:v>2023</c:v>
                </c:pt>
                <c:pt idx="49">
                  <c:v>Feb</c:v>
                </c:pt>
                <c:pt idx="50">
                  <c:v>Mar</c:v>
                </c:pt>
                <c:pt idx="51">
                  <c:v>Apr</c:v>
                </c:pt>
                <c:pt idx="52">
                  <c:v>May</c:v>
                </c:pt>
                <c:pt idx="53">
                  <c:v>June</c:v>
                </c:pt>
                <c:pt idx="54">
                  <c:v>July</c:v>
                </c:pt>
                <c:pt idx="55">
                  <c:v>Aug</c:v>
                </c:pt>
                <c:pt idx="56">
                  <c:v>Sept</c:v>
                </c:pt>
                <c:pt idx="57">
                  <c:v>Oct</c:v>
                </c:pt>
                <c:pt idx="58">
                  <c:v>Nov</c:v>
                </c:pt>
                <c:pt idx="59">
                  <c:v>Dec</c:v>
                </c:pt>
                <c:pt idx="60">
                  <c:v>2024</c:v>
                </c:pt>
                <c:pt idx="61">
                  <c:v>Feb</c:v>
                </c:pt>
                <c:pt idx="62">
                  <c:v>Mar</c:v>
                </c:pt>
                <c:pt idx="63">
                  <c:v>Apr</c:v>
                </c:pt>
                <c:pt idx="64">
                  <c:v>May</c:v>
                </c:pt>
                <c:pt idx="65">
                  <c:v>June</c:v>
                </c:pt>
                <c:pt idx="66">
                  <c:v>July</c:v>
                </c:pt>
                <c:pt idx="67">
                  <c:v>Aug</c:v>
                </c:pt>
                <c:pt idx="68">
                  <c:v>Sept</c:v>
                </c:pt>
                <c:pt idx="69">
                  <c:v>Oct</c:v>
                </c:pt>
                <c:pt idx="70">
                  <c:v>Nov</c:v>
                </c:pt>
                <c:pt idx="71">
                  <c:v>Dec</c:v>
                </c:pt>
                <c:pt idx="72">
                  <c:v>2025</c:v>
                </c:pt>
                <c:pt idx="73">
                  <c:v>Feb</c:v>
                </c:pt>
                <c:pt idx="74">
                  <c:v>Mar</c:v>
                </c:pt>
                <c:pt idx="75">
                  <c:v>Apr</c:v>
                </c:pt>
                <c:pt idx="76">
                  <c:v>May</c:v>
                </c:pt>
                <c:pt idx="77">
                  <c:v>June</c:v>
                </c:pt>
                <c:pt idx="78">
                  <c:v>July</c:v>
                </c:pt>
                <c:pt idx="79">
                  <c:v>Aug</c:v>
                </c:pt>
                <c:pt idx="80">
                  <c:v>Sept</c:v>
                </c:pt>
                <c:pt idx="81">
                  <c:v>Oct</c:v>
                </c:pt>
                <c:pt idx="82">
                  <c:v>Nov</c:v>
                </c:pt>
                <c:pt idx="83">
                  <c:v>Dec</c:v>
                </c:pt>
                <c:pt idx="84">
                  <c:v>2026</c:v>
                </c:pt>
                <c:pt idx="85">
                  <c:v>Feb</c:v>
                </c:pt>
                <c:pt idx="86">
                  <c:v>Mar</c:v>
                </c:pt>
                <c:pt idx="87">
                  <c:v>Apr</c:v>
                </c:pt>
                <c:pt idx="88">
                  <c:v>May</c:v>
                </c:pt>
                <c:pt idx="89">
                  <c:v>June</c:v>
                </c:pt>
              </c:strCache>
            </c:strRef>
          </c:cat>
          <c:val>
            <c:numRef>
              <c:f>Sheet1!$B$26:$B$115</c:f>
              <c:numCache>
                <c:formatCode>#,##0</c:formatCode>
                <c:ptCount val="90"/>
                <c:pt idx="0">
                  <c:v>819906</c:v>
                </c:pt>
                <c:pt idx="1">
                  <c:v>815447</c:v>
                </c:pt>
                <c:pt idx="2">
                  <c:v>823236</c:v>
                </c:pt>
                <c:pt idx="3">
                  <c:v>853568</c:v>
                </c:pt>
                <c:pt idx="4">
                  <c:v>911060</c:v>
                </c:pt>
                <c:pt idx="5">
                  <c:v>947302</c:v>
                </c:pt>
                <c:pt idx="6">
                  <c:v>953790</c:v>
                </c:pt>
                <c:pt idx="7">
                  <c:v>955189</c:v>
                </c:pt>
                <c:pt idx="8">
                  <c:v>951098</c:v>
                </c:pt>
                <c:pt idx="9">
                  <c:v>934364</c:v>
                </c:pt>
                <c:pt idx="10">
                  <c:v>882629</c:v>
                </c:pt>
                <c:pt idx="11">
                  <c:v>805699</c:v>
                </c:pt>
                <c:pt idx="12">
                  <c:v>737508</c:v>
                </c:pt>
                <c:pt idx="13">
                  <c:v>719591</c:v>
                </c:pt>
                <c:pt idx="14">
                  <c:v>728586</c:v>
                </c:pt>
                <c:pt idx="15">
                  <c:v>743831</c:v>
                </c:pt>
                <c:pt idx="16">
                  <c:v>721711</c:v>
                </c:pt>
                <c:pt idx="17">
                  <c:v>680795</c:v>
                </c:pt>
                <c:pt idx="18">
                  <c:v>632830</c:v>
                </c:pt>
                <c:pt idx="19">
                  <c:v>591791</c:v>
                </c:pt>
                <c:pt idx="20">
                  <c:v>568606</c:v>
                </c:pt>
                <c:pt idx="21">
                  <c:v>546301</c:v>
                </c:pt>
                <c:pt idx="22">
                  <c:v>512714</c:v>
                </c:pt>
                <c:pt idx="23">
                  <c:v>457918</c:v>
                </c:pt>
                <c:pt idx="24">
                  <c:v>388133</c:v>
                </c:pt>
                <c:pt idx="25">
                  <c:v>337807</c:v>
                </c:pt>
                <c:pt idx="26">
                  <c:v>312897</c:v>
                </c:pt>
                <c:pt idx="27">
                  <c:v>307015</c:v>
                </c:pt>
                <c:pt idx="28">
                  <c:v>317913</c:v>
                </c:pt>
                <c:pt idx="29">
                  <c:v>345308</c:v>
                </c:pt>
                <c:pt idx="30">
                  <c:v>387914</c:v>
                </c:pt>
                <c:pt idx="31">
                  <c:v>423577</c:v>
                </c:pt>
                <c:pt idx="32">
                  <c:v>433672</c:v>
                </c:pt>
                <c:pt idx="33">
                  <c:v>422324</c:v>
                </c:pt>
                <c:pt idx="34">
                  <c:v>388217</c:v>
                </c:pt>
                <c:pt idx="35">
                  <c:v>323454</c:v>
                </c:pt>
                <c:pt idx="36">
                  <c:v>281352</c:v>
                </c:pt>
                <c:pt idx="37">
                  <c:v>249326</c:v>
                </c:pt>
                <c:pt idx="38">
                  <c:v>246557</c:v>
                </c:pt>
                <c:pt idx="39">
                  <c:v>267988</c:v>
                </c:pt>
                <c:pt idx="40">
                  <c:v>327896</c:v>
                </c:pt>
                <c:pt idx="41">
                  <c:v>405106</c:v>
                </c:pt>
                <c:pt idx="42">
                  <c:v>507158</c:v>
                </c:pt>
                <c:pt idx="43">
                  <c:v>550648</c:v>
                </c:pt>
                <c:pt idx="44">
                  <c:v>554707</c:v>
                </c:pt>
                <c:pt idx="45">
                  <c:v>570081</c:v>
                </c:pt>
                <c:pt idx="46">
                  <c:v>570617</c:v>
                </c:pt>
                <c:pt idx="47">
                  <c:v>521996</c:v>
                </c:pt>
                <c:pt idx="48">
                  <c:v>471177</c:v>
                </c:pt>
                <c:pt idx="49">
                  <c:v>442381</c:v>
                </c:pt>
                <c:pt idx="50">
                  <c:v>414440</c:v>
                </c:pt>
                <c:pt idx="51">
                  <c:v>413624</c:v>
                </c:pt>
                <c:pt idx="52">
                  <c:v>425082</c:v>
                </c:pt>
                <c:pt idx="53">
                  <c:v>451953</c:v>
                </c:pt>
                <c:pt idx="54">
                  <c:v>475949</c:v>
                </c:pt>
                <c:pt idx="55">
                  <c:v>495699</c:v>
                </c:pt>
                <c:pt idx="56">
                  <c:v>520491</c:v>
                </c:pt>
                <c:pt idx="57">
                  <c:v>550097</c:v>
                </c:pt>
                <c:pt idx="58">
                  <c:v>567399</c:v>
                </c:pt>
                <c:pt idx="59">
                  <c:v>536550</c:v>
                </c:pt>
                <c:pt idx="60">
                  <c:v>503464</c:v>
                </c:pt>
                <c:pt idx="61">
                  <c:v>495932</c:v>
                </c:pt>
                <c:pt idx="62">
                  <c:v>507238</c:v>
                </c:pt>
                <c:pt idx="63">
                  <c:v>534588</c:v>
                </c:pt>
                <c:pt idx="64">
                  <c:v>581243</c:v>
                </c:pt>
                <c:pt idx="65">
                  <c:v>628000</c:v>
                </c:pt>
                <c:pt idx="66">
                  <c:v>662380</c:v>
                </c:pt>
                <c:pt idx="67">
                  <c:v>696496</c:v>
                </c:pt>
                <c:pt idx="68">
                  <c:v>718411</c:v>
                </c:pt>
                <c:pt idx="69">
                  <c:v>735499</c:v>
                </c:pt>
                <c:pt idx="70">
                  <c:v>720943</c:v>
                </c:pt>
                <c:pt idx="71">
                  <c:v>672619</c:v>
                </c:pt>
                <c:pt idx="72">
                  <c:v>632669</c:v>
                </c:pt>
                <c:pt idx="73">
                  <c:v>637494</c:v>
                </c:pt>
                <c:pt idx="74">
                  <c:v>660424</c:v>
                </c:pt>
                <c:pt idx="75">
                  <c:v>710440</c:v>
                </c:pt>
                <c:pt idx="76">
                  <c:v>771592</c:v>
                </c:pt>
                <c:pt idx="77">
                  <c:v>823581</c:v>
                </c:pt>
                <c:pt idx="78">
                  <c:v>854305</c:v>
                </c:pt>
                <c:pt idx="79">
                  <c:v>861350</c:v>
                </c:pt>
                <c:pt idx="80">
                  <c:v>858048</c:v>
                </c:pt>
                <c:pt idx="81">
                  <c:v>859975</c:v>
                </c:pt>
                <c:pt idx="82">
                  <c:v>832372</c:v>
                </c:pt>
                <c:pt idx="83">
                  <c:v>766086</c:v>
                </c:pt>
                <c:pt idx="84">
                  <c:v>699321</c:v>
                </c:pt>
                <c:pt idx="85">
                  <c:v>692311</c:v>
                </c:pt>
                <c:pt idx="86">
                  <c:v>700836</c:v>
                </c:pt>
                <c:pt idx="87">
                  <c:v>739123</c:v>
                </c:pt>
                <c:pt idx="88">
                  <c:v>779371</c:v>
                </c:pt>
                <c:pt idx="89">
                  <c:v>830939</c:v>
                </c:pt>
              </c:numCache>
            </c:numRef>
          </c:val>
          <c:extLst>
            <c:ext xmlns:c16="http://schemas.microsoft.com/office/drawing/2014/chart" uri="{C3380CC4-5D6E-409C-BE32-E72D297353CC}">
              <c16:uniqueId val="{00000000-A9D3-4260-9705-40C5A7819052}"/>
            </c:ext>
          </c:extLst>
        </c:ser>
        <c:dLbls>
          <c:showLegendKey val="0"/>
          <c:showVal val="0"/>
          <c:showCatName val="0"/>
          <c:showSerName val="0"/>
          <c:showPercent val="0"/>
          <c:showBubbleSize val="0"/>
        </c:dLbls>
        <c:gapWidth val="50"/>
        <c:axId val="418799600"/>
        <c:axId val="418805840"/>
      </c:barChart>
      <c:catAx>
        <c:axId val="418799600"/>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418805840"/>
        <c:crosses val="autoZero"/>
        <c:auto val="1"/>
        <c:lblAlgn val="ctr"/>
        <c:lblOffset val="100"/>
        <c:tickLblSkip val="12"/>
        <c:noMultiLvlLbl val="0"/>
      </c:catAx>
      <c:valAx>
        <c:axId val="418805840"/>
        <c:scaling>
          <c:orientation val="minMax"/>
          <c:max val="1000000"/>
        </c:scaling>
        <c:delete val="0"/>
        <c:axPos val="l"/>
        <c:majorGridlines>
          <c:spPr>
            <a:ln w="9525" cap="flat" cmpd="sng" algn="ctr">
              <a:solidFill>
                <a:schemeClr val="bg2">
                  <a:lumMod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4187996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049322266089286E-2"/>
          <c:y val="9.5192736725305718E-2"/>
          <c:w val="0.94595067773391073"/>
          <c:h val="0.79452410658319528"/>
        </c:manualLayout>
      </c:layout>
      <c:lineChart>
        <c:grouping val="standard"/>
        <c:varyColors val="0"/>
        <c:ser>
          <c:idx val="0"/>
          <c:order val="0"/>
          <c:tx>
            <c:strRef>
              <c:f>Sheet1!$B$1</c:f>
              <c:strCache>
                <c:ptCount val="1"/>
                <c:pt idx="0">
                  <c:v>Affordability index</c:v>
                </c:pt>
              </c:strCache>
            </c:strRef>
          </c:tx>
          <c:spPr>
            <a:ln w="57150" cap="rnd">
              <a:solidFill>
                <a:schemeClr val="accent1"/>
              </a:solidFill>
              <a:round/>
            </a:ln>
            <a:effectLst/>
          </c:spPr>
          <c:marker>
            <c:symbol val="circle"/>
            <c:size val="5"/>
            <c:spPr>
              <a:solidFill>
                <a:schemeClr val="accent1"/>
              </a:solidFill>
              <a:ln w="57150">
                <a:solidFill>
                  <a:schemeClr val="accent1"/>
                </a:solidFill>
              </a:ln>
              <a:effectLst/>
            </c:spPr>
          </c:marker>
          <c:dLbls>
            <c:dLbl>
              <c:idx val="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3DC-444F-8F5D-0D7FEEF64D93}"/>
                </c:ext>
              </c:extLst>
            </c:dLbl>
            <c:dLbl>
              <c:idx val="2"/>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3DC-444F-8F5D-0D7FEEF64D93}"/>
                </c:ext>
              </c:extLst>
            </c:dLbl>
            <c:dLbl>
              <c:idx val="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3DC-444F-8F5D-0D7FEEF64D9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Sheet1!$A$5:$A$20</c:f>
              <c:strCache>
                <c:ptCount val="16"/>
                <c:pt idx="0">
                  <c:v>Apr-25</c:v>
                </c:pt>
                <c:pt idx="1">
                  <c:v>May-25</c:v>
                </c:pt>
                <c:pt idx="2">
                  <c:v>Jun-25</c:v>
                </c:pt>
                <c:pt idx="3">
                  <c:v>Jul-25</c:v>
                </c:pt>
                <c:pt idx="4">
                  <c:v>Ago-25</c:v>
                </c:pt>
                <c:pt idx="5">
                  <c:v>Sep-25</c:v>
                </c:pt>
                <c:pt idx="6">
                  <c:v>Oct-25</c:v>
                </c:pt>
                <c:pt idx="7">
                  <c:v>Nov-25</c:v>
                </c:pt>
                <c:pt idx="8">
                  <c:v>Dec-25</c:v>
                </c:pt>
                <c:pt idx="9">
                  <c:v>Jan 26</c:v>
                </c:pt>
                <c:pt idx="10">
                  <c:v>Feb 26</c:v>
                </c:pt>
                <c:pt idx="11">
                  <c:v>Mar 26</c:v>
                </c:pt>
                <c:pt idx="12">
                  <c:v>April 26</c:v>
                </c:pt>
                <c:pt idx="13">
                  <c:v>May 2026</c:v>
                </c:pt>
                <c:pt idx="14">
                  <c:v>June 2026</c:v>
                </c:pt>
                <c:pt idx="15">
                  <c:v>July 2026</c:v>
                </c:pt>
              </c:strCache>
            </c:strRef>
          </c:cat>
          <c:val>
            <c:numRef>
              <c:f>Sheet1!$B$5:$B$20</c:f>
              <c:numCache>
                <c:formatCode>#,##0.0</c:formatCode>
                <c:ptCount val="16"/>
                <c:pt idx="0">
                  <c:v>101.4</c:v>
                </c:pt>
                <c:pt idx="1">
                  <c:v>97.5</c:v>
                </c:pt>
                <c:pt idx="2">
                  <c:v>95.5</c:v>
                </c:pt>
                <c:pt idx="3">
                  <c:v>98.3</c:v>
                </c:pt>
                <c:pt idx="4">
                  <c:v>101</c:v>
                </c:pt>
                <c:pt idx="5">
                  <c:v>106.5</c:v>
                </c:pt>
                <c:pt idx="6">
                  <c:v>107.1</c:v>
                </c:pt>
                <c:pt idx="7">
                  <c:v>108.8</c:v>
                </c:pt>
                <c:pt idx="8">
                  <c:v>111.6</c:v>
                </c:pt>
                <c:pt idx="9">
                  <c:v>117.1</c:v>
                </c:pt>
                <c:pt idx="10">
                  <c:v>117.5</c:v>
                </c:pt>
                <c:pt idx="11">
                  <c:v>113.7</c:v>
                </c:pt>
                <c:pt idx="12">
                  <c:v>110.6</c:v>
                </c:pt>
                <c:pt idx="13">
                  <c:v>105.6</c:v>
                </c:pt>
                <c:pt idx="14">
                  <c:v>102.3</c:v>
                </c:pt>
                <c:pt idx="15">
                  <c:v>103.3</c:v>
                </c:pt>
              </c:numCache>
            </c:numRef>
          </c:val>
          <c:smooth val="0"/>
          <c:extLst>
            <c:ext xmlns:c16="http://schemas.microsoft.com/office/drawing/2014/chart" uri="{C3380CC4-5D6E-409C-BE32-E72D297353CC}">
              <c16:uniqueId val="{00000000-A73C-4E5C-A156-EA4BBFC226B2}"/>
            </c:ext>
          </c:extLst>
        </c:ser>
        <c:dLbls>
          <c:showLegendKey val="0"/>
          <c:showVal val="0"/>
          <c:showCatName val="0"/>
          <c:showSerName val="0"/>
          <c:showPercent val="0"/>
          <c:showBubbleSize val="0"/>
        </c:dLbls>
        <c:marker val="1"/>
        <c:smooth val="0"/>
        <c:axId val="36608783"/>
        <c:axId val="36633263"/>
      </c:lineChart>
      <c:catAx>
        <c:axId val="36608783"/>
        <c:scaling>
          <c:orientation val="minMax"/>
        </c:scaling>
        <c:delete val="0"/>
        <c:axPos val="b"/>
        <c:numFmt formatCode="[$-409]mmm\-yy;@" sourceLinked="0"/>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36633263"/>
        <c:crosses val="autoZero"/>
        <c:auto val="1"/>
        <c:lblAlgn val="ctr"/>
        <c:lblOffset val="100"/>
        <c:noMultiLvlLbl val="0"/>
      </c:catAx>
      <c:valAx>
        <c:axId val="36633263"/>
        <c:scaling>
          <c:orientation val="minMax"/>
          <c:max val="125"/>
          <c:min val="75"/>
        </c:scaling>
        <c:delete val="0"/>
        <c:axPos val="l"/>
        <c:majorGridlines>
          <c:spPr>
            <a:ln w="9525" cap="flat" cmpd="sng" algn="ctr">
              <a:solidFill>
                <a:schemeClr val="bg2">
                  <a:lumMod val="50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366087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Homes for Sale </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8E4F-4A8D-97E3-8D1E3753324A}"/>
              </c:ext>
            </c:extLst>
          </c:dPt>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1981</c:v>
                </c:pt>
                <c:pt idx="1">
                  <c:v>2025</c:v>
                </c:pt>
              </c:numCache>
            </c:numRef>
          </c:cat>
          <c:val>
            <c:numRef>
              <c:f>Sheet1!$B$2:$B$3</c:f>
              <c:numCache>
                <c:formatCode>0%</c:formatCode>
                <c:ptCount val="2"/>
                <c:pt idx="0">
                  <c:v>0.44</c:v>
                </c:pt>
                <c:pt idx="1">
                  <c:v>0.21</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2800"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0%"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92D050"/>
            </a:solidFill>
            <a:ln>
              <a:noFill/>
            </a:ln>
            <a:effectLst/>
          </c:spPr>
          <c:invertIfNegative val="0"/>
          <c:dPt>
            <c:idx val="0"/>
            <c:invertIfNegative val="0"/>
            <c:bubble3D val="0"/>
            <c:spPr>
              <a:solidFill>
                <a:srgbClr val="92D050"/>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92D050"/>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92D050"/>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92D050"/>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92D050"/>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92D050"/>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92D050"/>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92D050"/>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formatCode="_(* #,##0_);_(* \(#,##0\);_(* &quot;-&quot;??_);_(@_)">
                  <c:v>6217</c:v>
                </c:pt>
                <c:pt idx="1">
                  <c:v>6843</c:v>
                </c:pt>
                <c:pt idx="2">
                  <c:v>6158</c:v>
                </c:pt>
                <c:pt idx="3">
                  <c:v>4588</c:v>
                </c:pt>
                <c:pt idx="4">
                  <c:v>3759</c:v>
                </c:pt>
                <c:pt idx="5">
                  <c:v>4049</c:v>
                </c:pt>
                <c:pt idx="6">
                  <c:v>3960</c:v>
                </c:pt>
                <c:pt idx="7" formatCode="_(* #,##0_);_(* \(#,##0\);_(* &quot;-&quot;??_);_(@_)">
                  <c:v>3812</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_(* #,##0_);_(* \(#,##0\);_(* &quot;-&quot;??_);_(@_)"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92D050"/>
            </a:solidFill>
            <a:ln>
              <a:noFill/>
            </a:ln>
            <a:effectLst/>
          </c:spPr>
          <c:invertIfNegative val="0"/>
          <c:dPt>
            <c:idx val="0"/>
            <c:invertIfNegative val="0"/>
            <c:bubble3D val="0"/>
            <c:spPr>
              <a:solidFill>
                <a:srgbClr val="92D050"/>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92D050"/>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92D050"/>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92D050"/>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92D050"/>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92D050"/>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92D050"/>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92D050"/>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c:v>293000</c:v>
                </c:pt>
                <c:pt idx="1">
                  <c:v>317000</c:v>
                </c:pt>
                <c:pt idx="2">
                  <c:v>387000</c:v>
                </c:pt>
                <c:pt idx="3">
                  <c:v>440276</c:v>
                </c:pt>
                <c:pt idx="4">
                  <c:v>443100</c:v>
                </c:pt>
                <c:pt idx="5">
                  <c:v>460000</c:v>
                </c:pt>
                <c:pt idx="6">
                  <c:v>465000</c:v>
                </c:pt>
                <c:pt idx="7">
                  <c:v>475000</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quot;$&quot;#,##0"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92D050"/>
            </a:solidFill>
            <a:ln>
              <a:noFill/>
            </a:ln>
            <a:effectLst/>
          </c:spPr>
          <c:invertIfNegative val="0"/>
          <c:dPt>
            <c:idx val="0"/>
            <c:invertIfNegative val="0"/>
            <c:bubble3D val="0"/>
            <c:spPr>
              <a:solidFill>
                <a:srgbClr val="92D050"/>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92D050"/>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92D050"/>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92D050"/>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92D050"/>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92D050"/>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92D050"/>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92D050"/>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formatCode="_(* #,##0_);_(* \(#,##0\);_(* &quot;-&quot;??_);_(@_)">
                  <c:v>15767</c:v>
                </c:pt>
                <c:pt idx="1">
                  <c:v>10016</c:v>
                </c:pt>
                <c:pt idx="2">
                  <c:v>6659</c:v>
                </c:pt>
                <c:pt idx="3">
                  <c:v>9627</c:v>
                </c:pt>
                <c:pt idx="4">
                  <c:v>7749</c:v>
                </c:pt>
                <c:pt idx="5">
                  <c:v>11631</c:v>
                </c:pt>
                <c:pt idx="6">
                  <c:v>15119</c:v>
                </c:pt>
                <c:pt idx="7" formatCode="_(* #,##0_);_(* \(#,##0\);_(* &quot;-&quot;??_);_(@_)">
                  <c:v>15004</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_(* #,##0_);_(* \(#,##0\);_(* &quot;-&quot;??_);_(@_)"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00B0F0"/>
            </a:solidFill>
            <a:ln>
              <a:noFill/>
            </a:ln>
            <a:effectLst/>
          </c:spPr>
          <c:invertIfNegative val="0"/>
          <c:dPt>
            <c:idx val="0"/>
            <c:invertIfNegative val="0"/>
            <c:bubble3D val="0"/>
            <c:spPr>
              <a:solidFill>
                <a:srgbClr val="00B0F0"/>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00B0F0"/>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00B0F0"/>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00B0F0"/>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00B0F0"/>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00B0F0"/>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00B0F0"/>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00B0F0"/>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formatCode="_(* #,##0_);_(* \(#,##0\);_(* &quot;-&quot;??_);_(@_)">
                  <c:v>1363</c:v>
                </c:pt>
                <c:pt idx="1">
                  <c:v>1592</c:v>
                </c:pt>
                <c:pt idx="2">
                  <c:v>1668</c:v>
                </c:pt>
                <c:pt idx="3">
                  <c:v>1318</c:v>
                </c:pt>
                <c:pt idx="4">
                  <c:v>1081</c:v>
                </c:pt>
                <c:pt idx="5">
                  <c:v>1078</c:v>
                </c:pt>
                <c:pt idx="6">
                  <c:v>985</c:v>
                </c:pt>
                <c:pt idx="7" formatCode="_(* #,##0_);_(* \(#,##0\);_(* &quot;-&quot;??_);_(@_)">
                  <c:v>984</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_(* #,##0_);_(* \(#,##0\);_(* &quot;-&quot;??_);_(@_)"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00B0F0"/>
            </a:solidFill>
            <a:ln>
              <a:noFill/>
            </a:ln>
            <a:effectLst/>
          </c:spPr>
          <c:invertIfNegative val="0"/>
          <c:dPt>
            <c:idx val="0"/>
            <c:invertIfNegative val="0"/>
            <c:bubble3D val="0"/>
            <c:spPr>
              <a:solidFill>
                <a:srgbClr val="00B0F0"/>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00B0F0"/>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00B0F0"/>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00B0F0"/>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00B0F0"/>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00B0F0"/>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00B0F0"/>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00B0F0"/>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c:v>234970</c:v>
                </c:pt>
                <c:pt idx="1">
                  <c:v>250000</c:v>
                </c:pt>
                <c:pt idx="2">
                  <c:v>285000</c:v>
                </c:pt>
                <c:pt idx="3">
                  <c:v>325000</c:v>
                </c:pt>
                <c:pt idx="4">
                  <c:v>343000</c:v>
                </c:pt>
                <c:pt idx="5">
                  <c:v>350000</c:v>
                </c:pt>
                <c:pt idx="6">
                  <c:v>350000</c:v>
                </c:pt>
                <c:pt idx="7">
                  <c:v>357500</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quot;$&quot;#,##0"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00B0F0"/>
            </a:solidFill>
            <a:ln>
              <a:noFill/>
            </a:ln>
            <a:effectLst/>
          </c:spPr>
          <c:invertIfNegative val="0"/>
          <c:dPt>
            <c:idx val="0"/>
            <c:invertIfNegative val="0"/>
            <c:bubble3D val="0"/>
            <c:spPr>
              <a:solidFill>
                <a:srgbClr val="00B0F0"/>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00B0F0"/>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00B0F0"/>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00B0F0"/>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00B0F0"/>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00B0F0"/>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00B0F0"/>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00B0F0"/>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formatCode="_(* #,##0_);_(* \(#,##0\);_(* &quot;-&quot;??_);_(@_)">
                  <c:v>3743</c:v>
                </c:pt>
                <c:pt idx="1">
                  <c:v>3732</c:v>
                </c:pt>
                <c:pt idx="2">
                  <c:v>2303</c:v>
                </c:pt>
                <c:pt idx="3">
                  <c:v>2331</c:v>
                </c:pt>
                <c:pt idx="4">
                  <c:v>2317</c:v>
                </c:pt>
                <c:pt idx="5">
                  <c:v>3948</c:v>
                </c:pt>
                <c:pt idx="6">
                  <c:v>5641</c:v>
                </c:pt>
                <c:pt idx="7" formatCode="_(* #,##0_);_(* \(#,##0\);_(* &quot;-&quot;??_);_(@_)">
                  <c:v>5875</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_(* #,##0_);_(* \(#,##0\);_(* &quot;-&quot;??_);_(@_)"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20181499035365E-2"/>
          <c:y val="9.2703725340689686E-2"/>
          <c:w val="0.92141772688665735"/>
          <c:h val="0.83068369617922244"/>
        </c:manualLayout>
      </c:layout>
      <c:barChart>
        <c:barDir val="col"/>
        <c:grouping val="clustered"/>
        <c:varyColors val="0"/>
        <c:ser>
          <c:idx val="0"/>
          <c:order val="0"/>
          <c:tx>
            <c:strRef>
              <c:f>Sheet1!$B$1</c:f>
              <c:strCache>
                <c:ptCount val="1"/>
                <c:pt idx="0">
                  <c:v>Amazon</c:v>
                </c:pt>
              </c:strCache>
            </c:strRef>
          </c:tx>
          <c:spPr>
            <a:solidFill>
              <a:schemeClr val="accent1"/>
            </a:solidFill>
            <a:ln>
              <a:noFill/>
            </a:ln>
            <a:effectLst/>
          </c:spPr>
          <c:invertIfNegative val="0"/>
          <c:cat>
            <c:numRef>
              <c:f>Sheet1!$A$2:$A$6</c:f>
              <c:numCache>
                <c:formatCode>General</c:formatCode>
                <c:ptCount val="5"/>
                <c:pt idx="0">
                  <c:v>2021</c:v>
                </c:pt>
                <c:pt idx="1">
                  <c:v>2022</c:v>
                </c:pt>
                <c:pt idx="2">
                  <c:v>2023</c:v>
                </c:pt>
                <c:pt idx="3">
                  <c:v>2024</c:v>
                </c:pt>
                <c:pt idx="4">
                  <c:v>2025</c:v>
                </c:pt>
              </c:numCache>
            </c:numRef>
          </c:cat>
          <c:val>
            <c:numRef>
              <c:f>Sheet1!$B$2:$B$6</c:f>
              <c:numCache>
                <c:formatCode>General</c:formatCode>
                <c:ptCount val="5"/>
                <c:pt idx="0">
                  <c:v>61.1</c:v>
                </c:pt>
                <c:pt idx="1">
                  <c:v>63.6</c:v>
                </c:pt>
                <c:pt idx="2">
                  <c:v>52.7</c:v>
                </c:pt>
                <c:pt idx="3" formatCode="0.0">
                  <c:v>83</c:v>
                </c:pt>
                <c:pt idx="4">
                  <c:v>131.80000000000001</c:v>
                </c:pt>
              </c:numCache>
            </c:numRef>
          </c:val>
          <c:extLst>
            <c:ext xmlns:c16="http://schemas.microsoft.com/office/drawing/2014/chart" uri="{C3380CC4-5D6E-409C-BE32-E72D297353CC}">
              <c16:uniqueId val="{00000000-DCE3-4BB7-99A8-1F2B9DC0C6DA}"/>
            </c:ext>
          </c:extLst>
        </c:ser>
        <c:ser>
          <c:idx val="1"/>
          <c:order val="1"/>
          <c:tx>
            <c:strRef>
              <c:f>Sheet1!$C$1</c:f>
              <c:strCache>
                <c:ptCount val="1"/>
                <c:pt idx="0">
                  <c:v>Microsoft</c:v>
                </c:pt>
              </c:strCache>
            </c:strRef>
          </c:tx>
          <c:spPr>
            <a:solidFill>
              <a:srgbClr val="FF99CC"/>
            </a:solidFill>
            <a:ln>
              <a:solidFill>
                <a:srgbClr val="FF99CC"/>
              </a:solidFill>
            </a:ln>
            <a:effectLst/>
          </c:spPr>
          <c:invertIfNegative val="0"/>
          <c:cat>
            <c:numRef>
              <c:f>Sheet1!$A$2:$A$6</c:f>
              <c:numCache>
                <c:formatCode>General</c:formatCode>
                <c:ptCount val="5"/>
                <c:pt idx="0">
                  <c:v>2021</c:v>
                </c:pt>
                <c:pt idx="1">
                  <c:v>2022</c:v>
                </c:pt>
                <c:pt idx="2">
                  <c:v>2023</c:v>
                </c:pt>
                <c:pt idx="3">
                  <c:v>2024</c:v>
                </c:pt>
                <c:pt idx="4">
                  <c:v>2025</c:v>
                </c:pt>
              </c:numCache>
            </c:numRef>
          </c:cat>
          <c:val>
            <c:numRef>
              <c:f>Sheet1!$C$2:$C$6</c:f>
              <c:numCache>
                <c:formatCode>0.0</c:formatCode>
                <c:ptCount val="5"/>
                <c:pt idx="0">
                  <c:v>20.6</c:v>
                </c:pt>
                <c:pt idx="1">
                  <c:v>23.9</c:v>
                </c:pt>
                <c:pt idx="2">
                  <c:v>28.1</c:v>
                </c:pt>
                <c:pt idx="3">
                  <c:v>44.5</c:v>
                </c:pt>
                <c:pt idx="4">
                  <c:v>64.599999999999994</c:v>
                </c:pt>
              </c:numCache>
            </c:numRef>
          </c:val>
          <c:extLst>
            <c:ext xmlns:c16="http://schemas.microsoft.com/office/drawing/2014/chart" uri="{C3380CC4-5D6E-409C-BE32-E72D297353CC}">
              <c16:uniqueId val="{00000001-DCE3-4BB7-99A8-1F2B9DC0C6DA}"/>
            </c:ext>
          </c:extLst>
        </c:ser>
        <c:ser>
          <c:idx val="2"/>
          <c:order val="2"/>
          <c:tx>
            <c:strRef>
              <c:f>Sheet1!$D$1</c:f>
              <c:strCache>
                <c:ptCount val="1"/>
                <c:pt idx="0">
                  <c:v>Alphabet</c:v>
                </c:pt>
              </c:strCache>
            </c:strRef>
          </c:tx>
          <c:spPr>
            <a:solidFill>
              <a:schemeClr val="accent3"/>
            </a:solidFill>
            <a:ln>
              <a:noFill/>
            </a:ln>
            <a:effectLst/>
          </c:spPr>
          <c:invertIfNegative val="0"/>
          <c:cat>
            <c:numRef>
              <c:f>Sheet1!$A$2:$A$6</c:f>
              <c:numCache>
                <c:formatCode>General</c:formatCode>
                <c:ptCount val="5"/>
                <c:pt idx="0">
                  <c:v>2021</c:v>
                </c:pt>
                <c:pt idx="1">
                  <c:v>2022</c:v>
                </c:pt>
                <c:pt idx="2">
                  <c:v>2023</c:v>
                </c:pt>
                <c:pt idx="3">
                  <c:v>2024</c:v>
                </c:pt>
                <c:pt idx="4">
                  <c:v>2025</c:v>
                </c:pt>
              </c:numCache>
            </c:numRef>
          </c:cat>
          <c:val>
            <c:numRef>
              <c:f>Sheet1!$D$2:$D$6</c:f>
              <c:numCache>
                <c:formatCode>General</c:formatCode>
                <c:ptCount val="5"/>
                <c:pt idx="0">
                  <c:v>24.6</c:v>
                </c:pt>
                <c:pt idx="1">
                  <c:v>31.5</c:v>
                </c:pt>
                <c:pt idx="2">
                  <c:v>32.299999999999997</c:v>
                </c:pt>
                <c:pt idx="3">
                  <c:v>52.5</c:v>
                </c:pt>
                <c:pt idx="4">
                  <c:v>91.4</c:v>
                </c:pt>
              </c:numCache>
            </c:numRef>
          </c:val>
          <c:extLst>
            <c:ext xmlns:c16="http://schemas.microsoft.com/office/drawing/2014/chart" uri="{C3380CC4-5D6E-409C-BE32-E72D297353CC}">
              <c16:uniqueId val="{00000000-8A27-4682-B364-51105EFC0188}"/>
            </c:ext>
          </c:extLst>
        </c:ser>
        <c:ser>
          <c:idx val="3"/>
          <c:order val="3"/>
          <c:tx>
            <c:strRef>
              <c:f>Sheet1!$E$1</c:f>
              <c:strCache>
                <c:ptCount val="1"/>
                <c:pt idx="0">
                  <c:v>Meta</c:v>
                </c:pt>
              </c:strCache>
            </c:strRef>
          </c:tx>
          <c:spPr>
            <a:solidFill>
              <a:schemeClr val="accent4"/>
            </a:solidFill>
            <a:ln>
              <a:noFill/>
            </a:ln>
            <a:effectLst/>
          </c:spPr>
          <c:invertIfNegative val="0"/>
          <c:cat>
            <c:numRef>
              <c:f>Sheet1!$A$2:$A$6</c:f>
              <c:numCache>
                <c:formatCode>General</c:formatCode>
                <c:ptCount val="5"/>
                <c:pt idx="0">
                  <c:v>2021</c:v>
                </c:pt>
                <c:pt idx="1">
                  <c:v>2022</c:v>
                </c:pt>
                <c:pt idx="2">
                  <c:v>2023</c:v>
                </c:pt>
                <c:pt idx="3">
                  <c:v>2024</c:v>
                </c:pt>
                <c:pt idx="4">
                  <c:v>2025</c:v>
                </c:pt>
              </c:numCache>
            </c:numRef>
          </c:cat>
          <c:val>
            <c:numRef>
              <c:f>Sheet1!$E$2:$E$6</c:f>
              <c:numCache>
                <c:formatCode>General</c:formatCode>
                <c:ptCount val="5"/>
                <c:pt idx="0">
                  <c:v>18.600000000000001</c:v>
                </c:pt>
                <c:pt idx="1">
                  <c:v>31.4</c:v>
                </c:pt>
                <c:pt idx="2">
                  <c:v>27.3</c:v>
                </c:pt>
                <c:pt idx="3">
                  <c:v>37.299999999999997</c:v>
                </c:pt>
                <c:pt idx="4" formatCode="0.0">
                  <c:v>70</c:v>
                </c:pt>
              </c:numCache>
            </c:numRef>
          </c:val>
          <c:extLst>
            <c:ext xmlns:c16="http://schemas.microsoft.com/office/drawing/2014/chart" uri="{C3380CC4-5D6E-409C-BE32-E72D297353CC}">
              <c16:uniqueId val="{00000001-8A27-4682-B364-51105EFC0188}"/>
            </c:ext>
          </c:extLst>
        </c:ser>
        <c:dLbls>
          <c:showLegendKey val="0"/>
          <c:showVal val="0"/>
          <c:showCatName val="0"/>
          <c:showSerName val="0"/>
          <c:showPercent val="0"/>
          <c:showBubbleSize val="0"/>
        </c:dLbls>
        <c:gapWidth val="150"/>
        <c:axId val="1050225455"/>
        <c:axId val="1050233615"/>
      </c:barChart>
      <c:dateAx>
        <c:axId val="1050225455"/>
        <c:scaling>
          <c:orientation val="minMax"/>
        </c:scaling>
        <c:delete val="0"/>
        <c:axPos val="b"/>
        <c:numFmt formatCode="General" sourceLinked="1"/>
        <c:majorTickMark val="none"/>
        <c:minorTickMark val="none"/>
        <c:tickLblPos val="low"/>
        <c:spPr>
          <a:noFill/>
          <a:ln w="1905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1050233615"/>
        <c:crosses val="autoZero"/>
        <c:auto val="0"/>
        <c:lblOffset val="100"/>
        <c:baseTimeUnit val="days"/>
        <c:majorUnit val="1"/>
        <c:majorTimeUnit val="days"/>
      </c:dateAx>
      <c:valAx>
        <c:axId val="1050233615"/>
        <c:scaling>
          <c:orientation val="minMax"/>
          <c:max val="140"/>
          <c:min val="0"/>
        </c:scaling>
        <c:delete val="0"/>
        <c:axPos val="l"/>
        <c:majorGridlines>
          <c:spPr>
            <a:ln w="9525" cap="flat" cmpd="sng" algn="ctr">
              <a:solidFill>
                <a:schemeClr val="tx1">
                  <a:lumMod val="75000"/>
                  <a:lumOff val="2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50225455"/>
        <c:crosses val="autoZero"/>
        <c:crossBetween val="between"/>
        <c:majorUnit val="10"/>
      </c:valAx>
      <c:spPr>
        <a:noFill/>
        <a:ln>
          <a:noFill/>
        </a:ln>
        <a:effectLst/>
      </c:spPr>
    </c:plotArea>
    <c:legend>
      <c:legendPos val="t"/>
      <c:layout>
        <c:manualLayout>
          <c:xMode val="edge"/>
          <c:yMode val="edge"/>
          <c:x val="0.4069651487565073"/>
          <c:y val="1.0550334232373188E-2"/>
          <c:w val="0.43686530638872589"/>
          <c:h val="0.2240054717743945"/>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FF99CC"/>
            </a:solidFill>
            <a:ln>
              <a:noFill/>
            </a:ln>
            <a:effectLst/>
          </c:spPr>
          <c:invertIfNegative val="0"/>
          <c:dPt>
            <c:idx val="0"/>
            <c:invertIfNegative val="0"/>
            <c:bubble3D val="0"/>
            <c:spPr>
              <a:solidFill>
                <a:srgbClr val="FF99CC"/>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FF99CC"/>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FF99CC"/>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FF99CC"/>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FF99CC"/>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FF99CC"/>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FF99CC"/>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FF99CC"/>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formatCode="_(* #,##0_);_(* \(#,##0\);_(* &quot;-&quot;??_);_(@_)">
                  <c:v>155</c:v>
                </c:pt>
                <c:pt idx="1">
                  <c:v>207</c:v>
                </c:pt>
                <c:pt idx="2">
                  <c:v>294</c:v>
                </c:pt>
                <c:pt idx="3">
                  <c:v>295</c:v>
                </c:pt>
                <c:pt idx="4">
                  <c:v>249</c:v>
                </c:pt>
                <c:pt idx="5">
                  <c:v>349</c:v>
                </c:pt>
                <c:pt idx="6">
                  <c:v>350</c:v>
                </c:pt>
                <c:pt idx="7" formatCode="_(* #,##0_);_(* \(#,##0\);_(* &quot;-&quot;??_);_(@_)">
                  <c:v>400</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_(* #,##0_);_(* \(#,##0\);_(* &quot;-&quot;??_);_(@_)"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FF99CC"/>
            </a:solidFill>
            <a:ln>
              <a:noFill/>
            </a:ln>
            <a:effectLst/>
          </c:spPr>
          <c:invertIfNegative val="0"/>
          <c:dPt>
            <c:idx val="0"/>
            <c:invertIfNegative val="0"/>
            <c:bubble3D val="0"/>
            <c:spPr>
              <a:solidFill>
                <a:srgbClr val="FF99CC"/>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FF99CC"/>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FF99CC"/>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FF99CC"/>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FF99CC"/>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FF99CC"/>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FF99CC"/>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FF99CC"/>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"$"#,##0.000</c:formatCode>
                <c:ptCount val="8"/>
                <c:pt idx="0">
                  <c:v>1.3120000000000001</c:v>
                </c:pt>
                <c:pt idx="1">
                  <c:v>1.3</c:v>
                </c:pt>
                <c:pt idx="2">
                  <c:v>1.306</c:v>
                </c:pt>
                <c:pt idx="3">
                  <c:v>1.325</c:v>
                </c:pt>
                <c:pt idx="4">
                  <c:v>1.32</c:v>
                </c:pt>
                <c:pt idx="5">
                  <c:v>1.337</c:v>
                </c:pt>
                <c:pt idx="6">
                  <c:v>1.31</c:v>
                </c:pt>
                <c:pt idx="7">
                  <c:v>1.32</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quot;$&quot;#,##0.000"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FF99CC"/>
            </a:solidFill>
            <a:ln>
              <a:noFill/>
            </a:ln>
            <a:effectLst/>
          </c:spPr>
          <c:invertIfNegative val="0"/>
          <c:dPt>
            <c:idx val="0"/>
            <c:invertIfNegative val="0"/>
            <c:bubble3D val="0"/>
            <c:spPr>
              <a:solidFill>
                <a:srgbClr val="FF99CC"/>
              </a:solidFill>
              <a:ln>
                <a:solidFill>
                  <a:srgbClr val="FFC00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FF99CC"/>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FF99CC"/>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FF99CC"/>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FF99CC"/>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FF99CC"/>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FF99CC"/>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FF99CC"/>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formatCode="_(* #,##0_);_(* \(#,##0\);_(* &quot;-&quot;??_);_(@_)">
                  <c:v>1360</c:v>
                </c:pt>
                <c:pt idx="1">
                  <c:v>1144</c:v>
                </c:pt>
                <c:pt idx="2">
                  <c:v>905</c:v>
                </c:pt>
                <c:pt idx="3">
                  <c:v>1150</c:v>
                </c:pt>
                <c:pt idx="4">
                  <c:v>1150</c:v>
                </c:pt>
                <c:pt idx="5">
                  <c:v>1609</c:v>
                </c:pt>
                <c:pt idx="6">
                  <c:v>1924</c:v>
                </c:pt>
                <c:pt idx="7" formatCode="_(* #,##0_);_(* \(#,##0\);_(* &quot;-&quot;??_);_(@_)">
                  <c:v>2056</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_(* #,##0_);_(* \(#,##0\);_(* &quot;-&quot;??_);_(@_)"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6.6088384628153968E-3"/>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7030A0"/>
            </a:solidFill>
            <a:ln>
              <a:noFill/>
            </a:ln>
            <a:effectLst/>
          </c:spPr>
          <c:invertIfNegative val="0"/>
          <c:dPt>
            <c:idx val="0"/>
            <c:invertIfNegative val="0"/>
            <c:bubble3D val="0"/>
            <c:spPr>
              <a:solidFill>
                <a:srgbClr val="7030A0"/>
              </a:solidFill>
              <a:ln>
                <a:solidFill>
                  <a:srgbClr val="7030A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7030A0"/>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7030A0"/>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7030A0"/>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7030A0"/>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7030A0"/>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7030A0"/>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7030A0"/>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formatCode="_(* #,##0_);_(* \(#,##0\);_(* &quot;-&quot;??_);_(@_)">
                  <c:v>210</c:v>
                </c:pt>
                <c:pt idx="1">
                  <c:v>214</c:v>
                </c:pt>
                <c:pt idx="2">
                  <c:v>196</c:v>
                </c:pt>
                <c:pt idx="3">
                  <c:v>139</c:v>
                </c:pt>
                <c:pt idx="4">
                  <c:v>100</c:v>
                </c:pt>
                <c:pt idx="5">
                  <c:v>130</c:v>
                </c:pt>
                <c:pt idx="6">
                  <c:v>121</c:v>
                </c:pt>
                <c:pt idx="7" formatCode="_(* #,##0_);_(* \(#,##0\);_(* &quot;-&quot;??_);_(@_)">
                  <c:v>108</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_(* #,##0_);_(* \(#,##0\);_(* &quot;-&quot;??_);_(@_)"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7030A0"/>
            </a:solidFill>
            <a:ln>
              <a:solidFill>
                <a:srgbClr val="7030A0"/>
              </a:solidFill>
            </a:ln>
            <a:effectLst/>
          </c:spPr>
          <c:invertIfNegative val="0"/>
          <c:dPt>
            <c:idx val="0"/>
            <c:invertIfNegative val="0"/>
            <c:bubble3D val="0"/>
            <c:spPr>
              <a:solidFill>
                <a:srgbClr val="7030A0"/>
              </a:solidFill>
              <a:ln>
                <a:solidFill>
                  <a:srgbClr val="7030A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7030A0"/>
              </a:solidFill>
              <a:ln>
                <a:solidFill>
                  <a:srgbClr val="7030A0"/>
                </a:solidFill>
              </a:ln>
              <a:effectLst/>
            </c:spPr>
            <c:extLst>
              <c:ext xmlns:c16="http://schemas.microsoft.com/office/drawing/2014/chart" uri="{C3380CC4-5D6E-409C-BE32-E72D297353CC}">
                <c16:uniqueId val="{00000003-066D-47DE-BF1F-B3AA8CB855BE}"/>
              </c:ext>
            </c:extLst>
          </c:dPt>
          <c:dPt>
            <c:idx val="2"/>
            <c:invertIfNegative val="0"/>
            <c:bubble3D val="0"/>
            <c:spPr>
              <a:solidFill>
                <a:srgbClr val="7030A0"/>
              </a:solidFill>
              <a:ln>
                <a:solidFill>
                  <a:srgbClr val="7030A0"/>
                </a:solidFill>
              </a:ln>
              <a:effectLst/>
            </c:spPr>
            <c:extLst>
              <c:ext xmlns:c16="http://schemas.microsoft.com/office/drawing/2014/chart" uri="{C3380CC4-5D6E-409C-BE32-E72D297353CC}">
                <c16:uniqueId val="{00000004-066D-47DE-BF1F-B3AA8CB855BE}"/>
              </c:ext>
            </c:extLst>
          </c:dPt>
          <c:dPt>
            <c:idx val="3"/>
            <c:invertIfNegative val="0"/>
            <c:bubble3D val="0"/>
            <c:spPr>
              <a:solidFill>
                <a:srgbClr val="7030A0"/>
              </a:solidFill>
              <a:ln>
                <a:solidFill>
                  <a:srgbClr val="7030A0"/>
                </a:solidFill>
              </a:ln>
              <a:effectLst/>
            </c:spPr>
            <c:extLst>
              <c:ext xmlns:c16="http://schemas.microsoft.com/office/drawing/2014/chart" uri="{C3380CC4-5D6E-409C-BE32-E72D297353CC}">
                <c16:uniqueId val="{00000005-066D-47DE-BF1F-B3AA8CB855BE}"/>
              </c:ext>
            </c:extLst>
          </c:dPt>
          <c:dPt>
            <c:idx val="4"/>
            <c:invertIfNegative val="0"/>
            <c:bubble3D val="0"/>
            <c:spPr>
              <a:solidFill>
                <a:srgbClr val="7030A0"/>
              </a:solidFill>
              <a:ln>
                <a:solidFill>
                  <a:srgbClr val="7030A0"/>
                </a:solidFill>
              </a:ln>
              <a:effectLst/>
            </c:spPr>
            <c:extLst>
              <c:ext xmlns:c16="http://schemas.microsoft.com/office/drawing/2014/chart" uri="{C3380CC4-5D6E-409C-BE32-E72D297353CC}">
                <c16:uniqueId val="{00000006-066D-47DE-BF1F-B3AA8CB855BE}"/>
              </c:ext>
            </c:extLst>
          </c:dPt>
          <c:dPt>
            <c:idx val="5"/>
            <c:invertIfNegative val="0"/>
            <c:bubble3D val="0"/>
            <c:spPr>
              <a:solidFill>
                <a:srgbClr val="7030A0"/>
              </a:solidFill>
              <a:ln>
                <a:solidFill>
                  <a:srgbClr val="7030A0"/>
                </a:solidFill>
              </a:ln>
              <a:effectLst/>
            </c:spPr>
            <c:extLst>
              <c:ext xmlns:c16="http://schemas.microsoft.com/office/drawing/2014/chart" uri="{C3380CC4-5D6E-409C-BE32-E72D297353CC}">
                <c16:uniqueId val="{00000001-064F-4BDF-B07E-C2A5A6E653A1}"/>
              </c:ext>
            </c:extLst>
          </c:dPt>
          <c:dPt>
            <c:idx val="6"/>
            <c:invertIfNegative val="0"/>
            <c:bubble3D val="0"/>
            <c:spPr>
              <a:solidFill>
                <a:srgbClr val="7030A0"/>
              </a:solidFill>
              <a:ln>
                <a:solidFill>
                  <a:srgbClr val="7030A0"/>
                </a:solidFill>
              </a:ln>
              <a:effectLst/>
            </c:spPr>
            <c:extLst>
              <c:ext xmlns:c16="http://schemas.microsoft.com/office/drawing/2014/chart" uri="{C3380CC4-5D6E-409C-BE32-E72D297353CC}">
                <c16:uniqueId val="{0000000D-5061-4338-AEE9-101CDD9BEA35}"/>
              </c:ext>
            </c:extLst>
          </c:dPt>
          <c:dPt>
            <c:idx val="7"/>
            <c:invertIfNegative val="0"/>
            <c:bubble3D val="0"/>
            <c:spPr>
              <a:solidFill>
                <a:srgbClr val="7030A0"/>
              </a:solidFill>
              <a:ln>
                <a:solidFill>
                  <a:srgbClr val="7030A0"/>
                </a:solid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c:v>442000</c:v>
                </c:pt>
                <c:pt idx="1">
                  <c:v>470684</c:v>
                </c:pt>
                <c:pt idx="2">
                  <c:v>589500</c:v>
                </c:pt>
                <c:pt idx="3">
                  <c:v>743000</c:v>
                </c:pt>
                <c:pt idx="4">
                  <c:v>762500</c:v>
                </c:pt>
                <c:pt idx="5">
                  <c:v>753750</c:v>
                </c:pt>
                <c:pt idx="6">
                  <c:v>849000</c:v>
                </c:pt>
                <c:pt idx="7">
                  <c:v>856250</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quot;$&quot;#,##0"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10699588477367E-2"/>
          <c:y val="0"/>
          <c:w val="0.97777777777777775"/>
          <c:h val="0.84978900893202303"/>
        </c:manualLayout>
      </c:layout>
      <c:barChart>
        <c:barDir val="col"/>
        <c:grouping val="clustered"/>
        <c:varyColors val="0"/>
        <c:ser>
          <c:idx val="0"/>
          <c:order val="0"/>
          <c:tx>
            <c:strRef>
              <c:f>Sheet1!$B$1</c:f>
              <c:strCache>
                <c:ptCount val="1"/>
                <c:pt idx="0">
                  <c:v>Column1</c:v>
                </c:pt>
              </c:strCache>
            </c:strRef>
          </c:tx>
          <c:spPr>
            <a:solidFill>
              <a:srgbClr val="7030A0"/>
            </a:solidFill>
            <a:ln>
              <a:noFill/>
            </a:ln>
            <a:effectLst/>
          </c:spPr>
          <c:invertIfNegative val="0"/>
          <c:dPt>
            <c:idx val="0"/>
            <c:invertIfNegative val="0"/>
            <c:bubble3D val="0"/>
            <c:spPr>
              <a:solidFill>
                <a:srgbClr val="7030A0"/>
              </a:solidFill>
              <a:ln>
                <a:solidFill>
                  <a:srgbClr val="7030A0"/>
                </a:solidFill>
              </a:ln>
              <a:effectLst/>
            </c:spPr>
            <c:extLst>
              <c:ext xmlns:c16="http://schemas.microsoft.com/office/drawing/2014/chart" uri="{C3380CC4-5D6E-409C-BE32-E72D297353CC}">
                <c16:uniqueId val="{00000002-066D-47DE-BF1F-B3AA8CB855BE}"/>
              </c:ext>
            </c:extLst>
          </c:dPt>
          <c:dPt>
            <c:idx val="1"/>
            <c:invertIfNegative val="0"/>
            <c:bubble3D val="0"/>
            <c:spPr>
              <a:solidFill>
                <a:srgbClr val="7030A0"/>
              </a:solidFill>
              <a:ln>
                <a:noFill/>
              </a:ln>
              <a:effectLst/>
            </c:spPr>
            <c:extLst>
              <c:ext xmlns:c16="http://schemas.microsoft.com/office/drawing/2014/chart" uri="{C3380CC4-5D6E-409C-BE32-E72D297353CC}">
                <c16:uniqueId val="{00000003-066D-47DE-BF1F-B3AA8CB855BE}"/>
              </c:ext>
            </c:extLst>
          </c:dPt>
          <c:dPt>
            <c:idx val="2"/>
            <c:invertIfNegative val="0"/>
            <c:bubble3D val="0"/>
            <c:spPr>
              <a:solidFill>
                <a:srgbClr val="7030A0"/>
              </a:solidFill>
              <a:ln>
                <a:noFill/>
              </a:ln>
              <a:effectLst/>
            </c:spPr>
            <c:extLst>
              <c:ext xmlns:c16="http://schemas.microsoft.com/office/drawing/2014/chart" uri="{C3380CC4-5D6E-409C-BE32-E72D297353CC}">
                <c16:uniqueId val="{00000004-066D-47DE-BF1F-B3AA8CB855BE}"/>
              </c:ext>
            </c:extLst>
          </c:dPt>
          <c:dPt>
            <c:idx val="3"/>
            <c:invertIfNegative val="0"/>
            <c:bubble3D val="0"/>
            <c:spPr>
              <a:solidFill>
                <a:srgbClr val="7030A0"/>
              </a:solidFill>
              <a:ln>
                <a:noFill/>
              </a:ln>
              <a:effectLst/>
            </c:spPr>
            <c:extLst>
              <c:ext xmlns:c16="http://schemas.microsoft.com/office/drawing/2014/chart" uri="{C3380CC4-5D6E-409C-BE32-E72D297353CC}">
                <c16:uniqueId val="{00000005-066D-47DE-BF1F-B3AA8CB855BE}"/>
              </c:ext>
            </c:extLst>
          </c:dPt>
          <c:dPt>
            <c:idx val="4"/>
            <c:invertIfNegative val="0"/>
            <c:bubble3D val="0"/>
            <c:spPr>
              <a:solidFill>
                <a:srgbClr val="7030A0"/>
              </a:solidFill>
              <a:ln>
                <a:noFill/>
              </a:ln>
              <a:effectLst/>
            </c:spPr>
            <c:extLst>
              <c:ext xmlns:c16="http://schemas.microsoft.com/office/drawing/2014/chart" uri="{C3380CC4-5D6E-409C-BE32-E72D297353CC}">
                <c16:uniqueId val="{00000006-066D-47DE-BF1F-B3AA8CB855BE}"/>
              </c:ext>
            </c:extLst>
          </c:dPt>
          <c:dPt>
            <c:idx val="5"/>
            <c:invertIfNegative val="0"/>
            <c:bubble3D val="0"/>
            <c:spPr>
              <a:solidFill>
                <a:srgbClr val="7030A0"/>
              </a:solidFill>
              <a:ln>
                <a:noFill/>
              </a:ln>
              <a:effectLst/>
            </c:spPr>
            <c:extLst>
              <c:ext xmlns:c16="http://schemas.microsoft.com/office/drawing/2014/chart" uri="{C3380CC4-5D6E-409C-BE32-E72D297353CC}">
                <c16:uniqueId val="{00000001-064F-4BDF-B07E-C2A5A6E653A1}"/>
              </c:ext>
            </c:extLst>
          </c:dPt>
          <c:dPt>
            <c:idx val="6"/>
            <c:invertIfNegative val="0"/>
            <c:bubble3D val="0"/>
            <c:spPr>
              <a:solidFill>
                <a:srgbClr val="7030A0"/>
              </a:solidFill>
              <a:ln>
                <a:noFill/>
              </a:ln>
              <a:effectLst/>
            </c:spPr>
            <c:extLst>
              <c:ext xmlns:c16="http://schemas.microsoft.com/office/drawing/2014/chart" uri="{C3380CC4-5D6E-409C-BE32-E72D297353CC}">
                <c16:uniqueId val="{0000000D-5061-4338-AEE9-101CDD9BEA35}"/>
              </c:ext>
            </c:extLst>
          </c:dPt>
          <c:dPt>
            <c:idx val="7"/>
            <c:invertIfNegative val="0"/>
            <c:bubble3D val="0"/>
            <c:spPr>
              <a:solidFill>
                <a:srgbClr val="7030A0"/>
              </a:solidFill>
              <a:ln>
                <a:noFill/>
              </a:ln>
              <a:effectLst/>
            </c:spPr>
            <c:extLst>
              <c:ext xmlns:c16="http://schemas.microsoft.com/office/drawing/2014/chart" uri="{C3380CC4-5D6E-409C-BE32-E72D297353CC}">
                <c16:uniqueId val="{0000000E-5ABC-4F89-839A-DA1B7B3375B5}"/>
              </c:ext>
            </c:extLst>
          </c:dPt>
          <c:dLbls>
            <c:dLbl>
              <c:idx val="2"/>
              <c:layout>
                <c:manualLayout>
                  <c:x val="4.93827160493827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D-47DE-BF1F-B3AA8CB855B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2019</c:v>
                </c:pt>
                <c:pt idx="1">
                  <c:v>2020</c:v>
                </c:pt>
                <c:pt idx="2">
                  <c:v>2021</c:v>
                </c:pt>
                <c:pt idx="3">
                  <c:v>2022</c:v>
                </c:pt>
                <c:pt idx="4">
                  <c:v>2023</c:v>
                </c:pt>
                <c:pt idx="5">
                  <c:v>2024</c:v>
                </c:pt>
                <c:pt idx="6">
                  <c:v>2025</c:v>
                </c:pt>
                <c:pt idx="7">
                  <c:v>2026</c:v>
                </c:pt>
              </c:numCache>
            </c:numRef>
          </c:cat>
          <c:val>
            <c:numRef>
              <c:f>Sheet1!$B$2:$B$9</c:f>
              <c:numCache>
                <c:formatCode>#,##0</c:formatCode>
                <c:ptCount val="8"/>
                <c:pt idx="0" formatCode="_(* #,##0_);_(* \(#,##0\);_(* &quot;-&quot;??_);_(@_)">
                  <c:v>601</c:v>
                </c:pt>
                <c:pt idx="1">
                  <c:v>340</c:v>
                </c:pt>
                <c:pt idx="2">
                  <c:v>192</c:v>
                </c:pt>
                <c:pt idx="3">
                  <c:v>248</c:v>
                </c:pt>
                <c:pt idx="4">
                  <c:v>186</c:v>
                </c:pt>
                <c:pt idx="5">
                  <c:v>281</c:v>
                </c:pt>
                <c:pt idx="6">
                  <c:v>363</c:v>
                </c:pt>
                <c:pt idx="7" formatCode="_(* #,##0_);_(* \(#,##0\);_(* &quot;-&quot;??_);_(@_)">
                  <c:v>372</c:v>
                </c:pt>
              </c:numCache>
            </c:numRef>
          </c:val>
          <c:extLst>
            <c:ext xmlns:c16="http://schemas.microsoft.com/office/drawing/2014/chart" uri="{C3380CC4-5D6E-409C-BE32-E72D297353CC}">
              <c16:uniqueId val="{00000000-5CEC-4EC9-AD4D-23BB46853A2B}"/>
            </c:ext>
          </c:extLst>
        </c:ser>
        <c:dLbls>
          <c:showLegendKey val="0"/>
          <c:showVal val="0"/>
          <c:showCatName val="0"/>
          <c:showSerName val="0"/>
          <c:showPercent val="0"/>
          <c:showBubbleSize val="0"/>
        </c:dLbls>
        <c:gapWidth val="50"/>
        <c:overlap val="-27"/>
        <c:axId val="251586816"/>
        <c:axId val="251590656"/>
      </c:barChart>
      <c:catAx>
        <c:axId val="251586816"/>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51590656"/>
        <c:crosses val="autoZero"/>
        <c:auto val="1"/>
        <c:lblAlgn val="ctr"/>
        <c:lblOffset val="100"/>
        <c:noMultiLvlLbl val="0"/>
      </c:catAx>
      <c:valAx>
        <c:axId val="251590656"/>
        <c:scaling>
          <c:orientation val="minMax"/>
        </c:scaling>
        <c:delete val="1"/>
        <c:axPos val="l"/>
        <c:numFmt formatCode="_(* #,##0_);_(* \(#,##0\);_(* &quot;-&quot;??_);_(@_)" sourceLinked="1"/>
        <c:majorTickMark val="none"/>
        <c:minorTickMark val="none"/>
        <c:tickLblPos val="nextTo"/>
        <c:crossAx val="251586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121610600691414E-2"/>
          <c:y val="9.0284729589067025E-2"/>
          <c:w val="0.91643506523187812"/>
          <c:h val="0.7218054953756966"/>
        </c:manualLayout>
      </c:layout>
      <c:barChart>
        <c:barDir val="col"/>
        <c:grouping val="clustered"/>
        <c:varyColors val="0"/>
        <c:ser>
          <c:idx val="0"/>
          <c:order val="0"/>
          <c:tx>
            <c:strRef>
              <c:f>Sheet1!$B$1</c:f>
              <c:strCache>
                <c:ptCount val="1"/>
                <c:pt idx="0">
                  <c:v>Total Housing Starts</c:v>
                </c:pt>
              </c:strCache>
            </c:strRef>
          </c:tx>
          <c:spPr>
            <a:solidFill>
              <a:srgbClr val="00B0F0"/>
            </a:solidFill>
            <a:ln>
              <a:noFill/>
            </a:ln>
            <a:effectLst/>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1C-BE89-48C6-B973-2F641193C199}"/>
              </c:ext>
            </c:extLst>
          </c:dPt>
          <c:dPt>
            <c:idx val="1"/>
            <c:invertIfNegative val="0"/>
            <c:bubble3D val="0"/>
            <c:spPr>
              <a:solidFill>
                <a:srgbClr val="00B0F0"/>
              </a:solidFill>
              <a:ln>
                <a:noFill/>
              </a:ln>
              <a:effectLst/>
            </c:spPr>
            <c:extLst>
              <c:ext xmlns:c16="http://schemas.microsoft.com/office/drawing/2014/chart" uri="{C3380CC4-5D6E-409C-BE32-E72D297353CC}">
                <c16:uniqueId val="{0000001D-BE89-48C6-B973-2F641193C199}"/>
              </c:ext>
            </c:extLst>
          </c:dPt>
          <c:dPt>
            <c:idx val="2"/>
            <c:invertIfNegative val="0"/>
            <c:bubble3D val="0"/>
            <c:spPr>
              <a:solidFill>
                <a:srgbClr val="00B0F0"/>
              </a:solidFill>
              <a:ln>
                <a:noFill/>
              </a:ln>
              <a:effectLst/>
            </c:spPr>
            <c:extLst>
              <c:ext xmlns:c16="http://schemas.microsoft.com/office/drawing/2014/chart" uri="{C3380CC4-5D6E-409C-BE32-E72D297353CC}">
                <c16:uniqueId val="{0000001E-BE89-48C6-B973-2F641193C199}"/>
              </c:ext>
            </c:extLst>
          </c:dPt>
          <c:dPt>
            <c:idx val="3"/>
            <c:invertIfNegative val="0"/>
            <c:bubble3D val="0"/>
            <c:spPr>
              <a:solidFill>
                <a:srgbClr val="00B0F0"/>
              </a:solidFill>
              <a:ln>
                <a:noFill/>
              </a:ln>
              <a:effectLst/>
            </c:spPr>
            <c:extLst>
              <c:ext xmlns:c16="http://schemas.microsoft.com/office/drawing/2014/chart" uri="{C3380CC4-5D6E-409C-BE32-E72D297353CC}">
                <c16:uniqueId val="{0000001F-BE89-48C6-B973-2F641193C199}"/>
              </c:ext>
            </c:extLst>
          </c:dPt>
          <c:dPt>
            <c:idx val="18"/>
            <c:invertIfNegative val="0"/>
            <c:bubble3D val="0"/>
            <c:spPr>
              <a:solidFill>
                <a:srgbClr val="00B0F0"/>
              </a:solidFill>
              <a:ln>
                <a:noFill/>
              </a:ln>
              <a:effectLst/>
            </c:spPr>
            <c:extLst>
              <c:ext xmlns:c16="http://schemas.microsoft.com/office/drawing/2014/chart" uri="{C3380CC4-5D6E-409C-BE32-E72D297353CC}">
                <c16:uniqueId val="{00000001-E937-4EA2-BEED-6A70788E5FFE}"/>
              </c:ext>
            </c:extLst>
          </c:dPt>
          <c:dPt>
            <c:idx val="19"/>
            <c:invertIfNegative val="0"/>
            <c:bubble3D val="0"/>
            <c:spPr>
              <a:solidFill>
                <a:srgbClr val="00B0F0"/>
              </a:solidFill>
              <a:ln>
                <a:noFill/>
              </a:ln>
              <a:effectLst/>
            </c:spPr>
            <c:extLst>
              <c:ext xmlns:c16="http://schemas.microsoft.com/office/drawing/2014/chart" uri="{C3380CC4-5D6E-409C-BE32-E72D297353CC}">
                <c16:uniqueId val="{00000003-E937-4EA2-BEED-6A70788E5FFE}"/>
              </c:ext>
            </c:extLst>
          </c:dPt>
          <c:dPt>
            <c:idx val="20"/>
            <c:invertIfNegative val="0"/>
            <c:bubble3D val="0"/>
            <c:spPr>
              <a:solidFill>
                <a:srgbClr val="00B0F0"/>
              </a:solidFill>
              <a:ln>
                <a:noFill/>
              </a:ln>
              <a:effectLst/>
            </c:spPr>
            <c:extLst>
              <c:ext xmlns:c16="http://schemas.microsoft.com/office/drawing/2014/chart" uri="{C3380CC4-5D6E-409C-BE32-E72D297353CC}">
                <c16:uniqueId val="{00000005-E937-4EA2-BEED-6A70788E5FFE}"/>
              </c:ext>
            </c:extLst>
          </c:dPt>
          <c:dPt>
            <c:idx val="21"/>
            <c:invertIfNegative val="0"/>
            <c:bubble3D val="0"/>
            <c:spPr>
              <a:solidFill>
                <a:srgbClr val="00B0F0"/>
              </a:solidFill>
              <a:ln>
                <a:noFill/>
              </a:ln>
              <a:effectLst/>
            </c:spPr>
            <c:extLst>
              <c:ext xmlns:c16="http://schemas.microsoft.com/office/drawing/2014/chart" uri="{C3380CC4-5D6E-409C-BE32-E72D297353CC}">
                <c16:uniqueId val="{00000007-E937-4EA2-BEED-6A70788E5FFE}"/>
              </c:ext>
            </c:extLst>
          </c:dPt>
          <c:dPt>
            <c:idx val="22"/>
            <c:invertIfNegative val="0"/>
            <c:bubble3D val="0"/>
            <c:spPr>
              <a:solidFill>
                <a:srgbClr val="00B0F0"/>
              </a:solidFill>
              <a:ln>
                <a:noFill/>
              </a:ln>
              <a:effectLst/>
            </c:spPr>
            <c:extLst>
              <c:ext xmlns:c16="http://schemas.microsoft.com/office/drawing/2014/chart" uri="{C3380CC4-5D6E-409C-BE32-E72D297353CC}">
                <c16:uniqueId val="{00000009-E937-4EA2-BEED-6A70788E5FFE}"/>
              </c:ext>
            </c:extLst>
          </c:dPt>
          <c:dPt>
            <c:idx val="23"/>
            <c:invertIfNegative val="0"/>
            <c:bubble3D val="0"/>
            <c:spPr>
              <a:solidFill>
                <a:srgbClr val="00B0F0"/>
              </a:solidFill>
              <a:ln>
                <a:noFill/>
              </a:ln>
              <a:effectLst/>
            </c:spPr>
            <c:extLst>
              <c:ext xmlns:c16="http://schemas.microsoft.com/office/drawing/2014/chart" uri="{C3380CC4-5D6E-409C-BE32-E72D297353CC}">
                <c16:uniqueId val="{0000000B-E937-4EA2-BEED-6A70788E5FFE}"/>
              </c:ext>
            </c:extLst>
          </c:dPt>
          <c:dPt>
            <c:idx val="24"/>
            <c:invertIfNegative val="0"/>
            <c:bubble3D val="0"/>
            <c:spPr>
              <a:solidFill>
                <a:srgbClr val="00B0F0"/>
              </a:solidFill>
              <a:ln>
                <a:noFill/>
              </a:ln>
              <a:effectLst/>
            </c:spPr>
            <c:extLst>
              <c:ext xmlns:c16="http://schemas.microsoft.com/office/drawing/2014/chart" uri="{C3380CC4-5D6E-409C-BE32-E72D297353CC}">
                <c16:uniqueId val="{0000000D-E937-4EA2-BEED-6A70788E5FFE}"/>
              </c:ext>
            </c:extLst>
          </c:dPt>
          <c:dPt>
            <c:idx val="25"/>
            <c:invertIfNegative val="0"/>
            <c:bubble3D val="0"/>
            <c:spPr>
              <a:solidFill>
                <a:srgbClr val="00B0F0"/>
              </a:solidFill>
              <a:ln>
                <a:noFill/>
              </a:ln>
              <a:effectLst/>
            </c:spPr>
            <c:extLst>
              <c:ext xmlns:c16="http://schemas.microsoft.com/office/drawing/2014/chart" uri="{C3380CC4-5D6E-409C-BE32-E72D297353CC}">
                <c16:uniqueId val="{0000000F-E937-4EA2-BEED-6A70788E5FFE}"/>
              </c:ext>
            </c:extLst>
          </c:dPt>
          <c:dPt>
            <c:idx val="26"/>
            <c:invertIfNegative val="0"/>
            <c:bubble3D val="0"/>
            <c:spPr>
              <a:solidFill>
                <a:srgbClr val="00B0F0"/>
              </a:solidFill>
              <a:ln>
                <a:noFill/>
              </a:ln>
              <a:effectLst/>
            </c:spPr>
            <c:extLst>
              <c:ext xmlns:c16="http://schemas.microsoft.com/office/drawing/2014/chart" uri="{C3380CC4-5D6E-409C-BE32-E72D297353CC}">
                <c16:uniqueId val="{00000011-E937-4EA2-BEED-6A70788E5FFE}"/>
              </c:ext>
            </c:extLst>
          </c:dPt>
          <c:dPt>
            <c:idx val="27"/>
            <c:invertIfNegative val="0"/>
            <c:bubble3D val="0"/>
            <c:spPr>
              <a:solidFill>
                <a:srgbClr val="00B0F0"/>
              </a:solidFill>
              <a:ln>
                <a:noFill/>
              </a:ln>
              <a:effectLst/>
            </c:spPr>
            <c:extLst>
              <c:ext xmlns:c16="http://schemas.microsoft.com/office/drawing/2014/chart" uri="{C3380CC4-5D6E-409C-BE32-E72D297353CC}">
                <c16:uniqueId val="{00000013-E937-4EA2-BEED-6A70788E5FFE}"/>
              </c:ext>
            </c:extLst>
          </c:dPt>
          <c:dPt>
            <c:idx val="28"/>
            <c:invertIfNegative val="0"/>
            <c:bubble3D val="0"/>
            <c:spPr>
              <a:solidFill>
                <a:srgbClr val="00B0F0"/>
              </a:solidFill>
              <a:ln>
                <a:noFill/>
              </a:ln>
              <a:effectLst/>
            </c:spPr>
            <c:extLst>
              <c:ext xmlns:c16="http://schemas.microsoft.com/office/drawing/2014/chart" uri="{C3380CC4-5D6E-409C-BE32-E72D297353CC}">
                <c16:uniqueId val="{00000015-E937-4EA2-BEED-6A70788E5FFE}"/>
              </c:ext>
            </c:extLst>
          </c:dPt>
          <c:dPt>
            <c:idx val="29"/>
            <c:invertIfNegative val="0"/>
            <c:bubble3D val="0"/>
            <c:spPr>
              <a:solidFill>
                <a:srgbClr val="00B0F0"/>
              </a:solidFill>
              <a:ln>
                <a:noFill/>
              </a:ln>
              <a:effectLst/>
            </c:spPr>
            <c:extLst>
              <c:ext xmlns:c16="http://schemas.microsoft.com/office/drawing/2014/chart" uri="{C3380CC4-5D6E-409C-BE32-E72D297353CC}">
                <c16:uniqueId val="{00000017-E937-4EA2-BEED-6A70788E5FFE}"/>
              </c:ext>
            </c:extLst>
          </c:dPt>
          <c:dPt>
            <c:idx val="30"/>
            <c:invertIfNegative val="0"/>
            <c:bubble3D val="0"/>
            <c:spPr>
              <a:solidFill>
                <a:srgbClr val="00B0F0"/>
              </a:solidFill>
              <a:ln>
                <a:noFill/>
              </a:ln>
              <a:effectLst/>
            </c:spPr>
            <c:extLst>
              <c:ext xmlns:c16="http://schemas.microsoft.com/office/drawing/2014/chart" uri="{C3380CC4-5D6E-409C-BE32-E72D297353CC}">
                <c16:uniqueId val="{00000019-E937-4EA2-BEED-6A70788E5FFE}"/>
              </c:ext>
            </c:extLst>
          </c:dPt>
          <c:dPt>
            <c:idx val="36"/>
            <c:invertIfNegative val="0"/>
            <c:bubble3D val="0"/>
            <c:spPr>
              <a:solidFill>
                <a:srgbClr val="00B0F0"/>
              </a:solidFill>
              <a:ln>
                <a:noFill/>
              </a:ln>
              <a:effectLst/>
            </c:spPr>
            <c:extLst>
              <c:ext xmlns:c16="http://schemas.microsoft.com/office/drawing/2014/chart" uri="{C3380CC4-5D6E-409C-BE32-E72D297353CC}">
                <c16:uniqueId val="{0000000D-2444-49F1-9702-58438EFABF69}"/>
              </c:ext>
            </c:extLst>
          </c:dPt>
          <c:cat>
            <c:strRef>
              <c:f>Sheet1!$A$22:$A$58</c:f>
              <c:strCache>
                <c:ptCount val="37"/>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pt idx="35">
                  <c:v>2025</c:v>
                </c:pt>
                <c:pt idx="36">
                  <c:v>2026 YTD</c:v>
                </c:pt>
              </c:strCache>
            </c:strRef>
          </c:cat>
          <c:val>
            <c:numRef>
              <c:f>Sheet1!$B$22:$B$58</c:f>
              <c:numCache>
                <c:formatCode>#,##0.00</c:formatCode>
                <c:ptCount val="37"/>
                <c:pt idx="0">
                  <c:v>1192.7</c:v>
                </c:pt>
                <c:pt idx="1">
                  <c:v>1013.9</c:v>
                </c:pt>
                <c:pt idx="2">
                  <c:v>1199.7</c:v>
                </c:pt>
                <c:pt idx="3">
                  <c:v>1287.5999999999999</c:v>
                </c:pt>
                <c:pt idx="4">
                  <c:v>1457</c:v>
                </c:pt>
                <c:pt idx="5">
                  <c:v>1354.1</c:v>
                </c:pt>
                <c:pt idx="6">
                  <c:v>1476.8</c:v>
                </c:pt>
                <c:pt idx="7">
                  <c:v>1474</c:v>
                </c:pt>
                <c:pt idx="8">
                  <c:v>1616.9</c:v>
                </c:pt>
                <c:pt idx="9">
                  <c:v>1640.9</c:v>
                </c:pt>
                <c:pt idx="10">
                  <c:v>1568.7</c:v>
                </c:pt>
                <c:pt idx="11">
                  <c:v>1602.7</c:v>
                </c:pt>
                <c:pt idx="12">
                  <c:v>1704.9</c:v>
                </c:pt>
                <c:pt idx="13">
                  <c:v>1847.7</c:v>
                </c:pt>
                <c:pt idx="14">
                  <c:v>1955.8</c:v>
                </c:pt>
                <c:pt idx="15">
                  <c:v>2068.3000000000002</c:v>
                </c:pt>
                <c:pt idx="16">
                  <c:v>1800.9</c:v>
                </c:pt>
                <c:pt idx="17">
                  <c:v>1355</c:v>
                </c:pt>
                <c:pt idx="18" formatCode="General">
                  <c:v>905.5</c:v>
                </c:pt>
                <c:pt idx="19" formatCode="General">
                  <c:v>554</c:v>
                </c:pt>
                <c:pt idx="20" formatCode="General">
                  <c:v>586.9</c:v>
                </c:pt>
                <c:pt idx="21" formatCode="General">
                  <c:v>608.79999999999995</c:v>
                </c:pt>
                <c:pt idx="22" formatCode="General">
                  <c:v>780.6</c:v>
                </c:pt>
                <c:pt idx="23" formatCode="General">
                  <c:v>924.9</c:v>
                </c:pt>
                <c:pt idx="24">
                  <c:v>1003.3</c:v>
                </c:pt>
                <c:pt idx="25">
                  <c:v>1111.8</c:v>
                </c:pt>
                <c:pt idx="26">
                  <c:v>1173.8</c:v>
                </c:pt>
                <c:pt idx="27">
                  <c:v>1203</c:v>
                </c:pt>
                <c:pt idx="28">
                  <c:v>1249.9000000000001</c:v>
                </c:pt>
                <c:pt idx="29">
                  <c:v>1290</c:v>
                </c:pt>
                <c:pt idx="30">
                  <c:v>1379.6</c:v>
                </c:pt>
                <c:pt idx="31">
                  <c:v>1601</c:v>
                </c:pt>
                <c:pt idx="32">
                  <c:v>1552.6</c:v>
                </c:pt>
                <c:pt idx="33">
                  <c:v>1420</c:v>
                </c:pt>
                <c:pt idx="34">
                  <c:v>1364.1</c:v>
                </c:pt>
                <c:pt idx="35" formatCode="General">
                  <c:v>1358.7</c:v>
                </c:pt>
                <c:pt idx="36" formatCode="General">
                  <c:v>1354.8</c:v>
                </c:pt>
              </c:numCache>
            </c:numRef>
          </c:val>
          <c:extLst>
            <c:ext xmlns:c16="http://schemas.microsoft.com/office/drawing/2014/chart" uri="{C3380CC4-5D6E-409C-BE32-E72D297353CC}">
              <c16:uniqueId val="{00000000-A161-4ABB-864D-0380D0539A0C}"/>
            </c:ext>
          </c:extLst>
        </c:ser>
        <c:dLbls>
          <c:showLegendKey val="0"/>
          <c:showVal val="0"/>
          <c:showCatName val="0"/>
          <c:showSerName val="0"/>
          <c:showPercent val="0"/>
          <c:showBubbleSize val="0"/>
        </c:dLbls>
        <c:gapWidth val="50"/>
        <c:axId val="1687573120"/>
        <c:axId val="1687574560"/>
      </c:barChart>
      <c:catAx>
        <c:axId val="1687573120"/>
        <c:scaling>
          <c:orientation val="minMax"/>
        </c:scaling>
        <c:delete val="0"/>
        <c:axPos val="b"/>
        <c:numFmt formatCode="General" sourceLinked="1"/>
        <c:majorTickMark val="none"/>
        <c:minorTickMark val="none"/>
        <c:tickLblPos val="nextTo"/>
        <c:spPr>
          <a:noFill/>
          <a:ln w="19050" cap="flat" cmpd="sng" algn="ctr">
            <a:solidFill>
              <a:schemeClr val="bg1"/>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1687574560"/>
        <c:crosses val="autoZero"/>
        <c:auto val="1"/>
        <c:lblAlgn val="ctr"/>
        <c:lblOffset val="100"/>
        <c:tickLblSkip val="2"/>
        <c:noMultiLvlLbl val="0"/>
      </c:catAx>
      <c:valAx>
        <c:axId val="1687574560"/>
        <c:scaling>
          <c:orientation val="minMax"/>
        </c:scaling>
        <c:delete val="0"/>
        <c:axPos val="l"/>
        <c:majorGridlines>
          <c:spPr>
            <a:ln w="9525" cap="flat" cmpd="sng" algn="ctr">
              <a:solidFill>
                <a:schemeClr val="tx1">
                  <a:lumMod val="75000"/>
                  <a:lumOff val="2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1687573120"/>
        <c:crosses val="autoZero"/>
        <c:crossBetween val="between"/>
        <c:majorUnit val="5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2903165593368457E-2"/>
          <c:y val="1.8566252077061023E-2"/>
          <c:w val="0.94234945469414111"/>
          <c:h val="0.92065629313020902"/>
        </c:manualLayout>
      </c:layout>
      <c:lineChart>
        <c:grouping val="standard"/>
        <c:varyColors val="0"/>
        <c:ser>
          <c:idx val="0"/>
          <c:order val="0"/>
          <c:tx>
            <c:strRef>
              <c:f>Sheet1!$B$1</c:f>
              <c:strCache>
                <c:ptCount val="1"/>
                <c:pt idx="0">
                  <c:v>Actual</c:v>
                </c:pt>
              </c:strCache>
            </c:strRef>
          </c:tx>
          <c:spPr>
            <a:ln w="57150" cap="rnd">
              <a:solidFill>
                <a:srgbClr val="EB8636"/>
              </a:solidFill>
              <a:round/>
            </a:ln>
            <a:effectLst/>
          </c:spPr>
          <c:marker>
            <c:symbol val="none"/>
          </c:marker>
          <c:dPt>
            <c:idx val="0"/>
            <c:marker>
              <c:symbol val="none"/>
            </c:marker>
            <c:bubble3D val="0"/>
            <c:spPr>
              <a:ln w="57150" cap="rnd">
                <a:solidFill>
                  <a:srgbClr val="EB8636"/>
                </a:solidFill>
                <a:round/>
              </a:ln>
              <a:effectLst/>
            </c:spPr>
            <c:extLst>
              <c:ext xmlns:c16="http://schemas.microsoft.com/office/drawing/2014/chart" uri="{C3380CC4-5D6E-409C-BE32-E72D297353CC}">
                <c16:uniqueId val="{00000000-00C3-4F81-9124-E830F8187BA9}"/>
              </c:ext>
            </c:extLst>
          </c:dPt>
          <c:dPt>
            <c:idx val="1"/>
            <c:marker>
              <c:symbol val="none"/>
            </c:marker>
            <c:bubble3D val="0"/>
            <c:spPr>
              <a:ln w="57150" cap="rnd">
                <a:solidFill>
                  <a:srgbClr val="EB8636"/>
                </a:solidFill>
                <a:round/>
              </a:ln>
              <a:effectLst/>
            </c:spPr>
            <c:extLst>
              <c:ext xmlns:c16="http://schemas.microsoft.com/office/drawing/2014/chart" uri="{C3380CC4-5D6E-409C-BE32-E72D297353CC}">
                <c16:uniqueId val="{00000002-00C3-4F81-9124-E830F8187BA9}"/>
              </c:ext>
            </c:extLst>
          </c:dPt>
          <c:dPt>
            <c:idx val="2"/>
            <c:marker>
              <c:symbol val="none"/>
            </c:marker>
            <c:bubble3D val="0"/>
            <c:spPr>
              <a:ln w="57150" cap="rnd">
                <a:solidFill>
                  <a:srgbClr val="EB8636"/>
                </a:solidFill>
                <a:round/>
              </a:ln>
              <a:effectLst/>
            </c:spPr>
            <c:extLst>
              <c:ext xmlns:c16="http://schemas.microsoft.com/office/drawing/2014/chart" uri="{C3380CC4-5D6E-409C-BE32-E72D297353CC}">
                <c16:uniqueId val="{00000004-00C3-4F81-9124-E830F8187BA9}"/>
              </c:ext>
            </c:extLst>
          </c:dPt>
          <c:dPt>
            <c:idx val="3"/>
            <c:marker>
              <c:symbol val="none"/>
            </c:marker>
            <c:bubble3D val="0"/>
            <c:spPr>
              <a:ln w="57150" cap="rnd">
                <a:solidFill>
                  <a:srgbClr val="EB8636"/>
                </a:solidFill>
                <a:round/>
              </a:ln>
              <a:effectLst/>
            </c:spPr>
            <c:extLst>
              <c:ext xmlns:c16="http://schemas.microsoft.com/office/drawing/2014/chart" uri="{C3380CC4-5D6E-409C-BE32-E72D297353CC}">
                <c16:uniqueId val="{00000006-00C3-4F81-9124-E830F8187BA9}"/>
              </c:ext>
            </c:extLst>
          </c:dPt>
          <c:dPt>
            <c:idx val="4"/>
            <c:marker>
              <c:symbol val="none"/>
            </c:marker>
            <c:bubble3D val="0"/>
            <c:spPr>
              <a:ln w="57150" cap="rnd">
                <a:solidFill>
                  <a:srgbClr val="EB8636"/>
                </a:solidFill>
                <a:round/>
              </a:ln>
              <a:effectLst/>
            </c:spPr>
            <c:extLst>
              <c:ext xmlns:c16="http://schemas.microsoft.com/office/drawing/2014/chart" uri="{C3380CC4-5D6E-409C-BE32-E72D297353CC}">
                <c16:uniqueId val="{00000008-00C3-4F81-9124-E830F8187BA9}"/>
              </c:ext>
            </c:extLst>
          </c:dPt>
          <c:dPt>
            <c:idx val="5"/>
            <c:marker>
              <c:symbol val="none"/>
            </c:marker>
            <c:bubble3D val="0"/>
            <c:spPr>
              <a:ln w="57150" cap="rnd">
                <a:solidFill>
                  <a:srgbClr val="EB8636"/>
                </a:solidFill>
                <a:round/>
              </a:ln>
              <a:effectLst/>
            </c:spPr>
            <c:extLst>
              <c:ext xmlns:c16="http://schemas.microsoft.com/office/drawing/2014/chart" uri="{C3380CC4-5D6E-409C-BE32-E72D297353CC}">
                <c16:uniqueId val="{0000000A-00C3-4F81-9124-E830F8187BA9}"/>
              </c:ext>
            </c:extLst>
          </c:dPt>
          <c:dPt>
            <c:idx val="6"/>
            <c:marker>
              <c:symbol val="none"/>
            </c:marker>
            <c:bubble3D val="0"/>
            <c:spPr>
              <a:ln w="57150" cap="rnd">
                <a:solidFill>
                  <a:srgbClr val="EB8636"/>
                </a:solidFill>
                <a:round/>
              </a:ln>
              <a:effectLst/>
            </c:spPr>
            <c:extLst>
              <c:ext xmlns:c16="http://schemas.microsoft.com/office/drawing/2014/chart" uri="{C3380CC4-5D6E-409C-BE32-E72D297353CC}">
                <c16:uniqueId val="{0000000C-00C3-4F81-9124-E830F8187BA9}"/>
              </c:ext>
            </c:extLst>
          </c:dPt>
          <c:dPt>
            <c:idx val="7"/>
            <c:marker>
              <c:symbol val="none"/>
            </c:marker>
            <c:bubble3D val="0"/>
            <c:spPr>
              <a:ln w="57150" cap="rnd">
                <a:solidFill>
                  <a:srgbClr val="EB8636"/>
                </a:solidFill>
                <a:round/>
              </a:ln>
              <a:effectLst/>
            </c:spPr>
            <c:extLst>
              <c:ext xmlns:c16="http://schemas.microsoft.com/office/drawing/2014/chart" uri="{C3380CC4-5D6E-409C-BE32-E72D297353CC}">
                <c16:uniqueId val="{0000000E-00C3-4F81-9124-E830F8187BA9}"/>
              </c:ext>
            </c:extLst>
          </c:dPt>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0C3-4F81-9124-E830F8187BA9}"/>
                </c:ext>
              </c:extLst>
            </c:dLbl>
            <c:dLbl>
              <c:idx val="2"/>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C3-4F81-9124-E830F8187BA9}"/>
                </c:ext>
              </c:extLst>
            </c:dLbl>
            <c:dLbl>
              <c:idx val="3"/>
              <c:layout>
                <c:manualLayout>
                  <c:x val="-3.8169158351055846E-2"/>
                  <c:y val="-3.02473520335408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0C3-4F81-9124-E830F8187BA9}"/>
                </c:ext>
              </c:extLst>
            </c:dLbl>
            <c:numFmt formatCode="#,##0.0&quot;%&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Sheet1!$A$26:$A$39</c:f>
              <c:strCache>
                <c:ptCount val="14"/>
                <c:pt idx="0">
                  <c:v>2024 Q1</c:v>
                </c:pt>
                <c:pt idx="1">
                  <c:v>2024 Q2</c:v>
                </c:pt>
                <c:pt idx="2">
                  <c:v>2024 Q3</c:v>
                </c:pt>
                <c:pt idx="3">
                  <c:v>2024 Q4</c:v>
                </c:pt>
                <c:pt idx="4">
                  <c:v>2025 Q1</c:v>
                </c:pt>
                <c:pt idx="5">
                  <c:v>2025 Q2</c:v>
                </c:pt>
                <c:pt idx="6">
                  <c:v>2025 Q3</c:v>
                </c:pt>
                <c:pt idx="7">
                  <c:v>2025 Q4</c:v>
                </c:pt>
                <c:pt idx="8">
                  <c:v>2026 Q1</c:v>
                </c:pt>
                <c:pt idx="9">
                  <c:v>2026 Q2</c:v>
                </c:pt>
                <c:pt idx="10">
                  <c:v>2026 Q3</c:v>
                </c:pt>
                <c:pt idx="11">
                  <c:v>2026 Q4</c:v>
                </c:pt>
                <c:pt idx="12">
                  <c:v>2027 Q1</c:v>
                </c:pt>
                <c:pt idx="13">
                  <c:v>2027 Q2</c:v>
                </c:pt>
              </c:strCache>
            </c:strRef>
          </c:cat>
          <c:val>
            <c:numRef>
              <c:f>Sheet1!$B$26:$B$39</c:f>
              <c:numCache>
                <c:formatCode>0.0</c:formatCode>
                <c:ptCount val="14"/>
                <c:pt idx="0" formatCode="General">
                  <c:v>6.7</c:v>
                </c:pt>
                <c:pt idx="1">
                  <c:v>7</c:v>
                </c:pt>
                <c:pt idx="2" formatCode="General">
                  <c:v>6.5</c:v>
                </c:pt>
                <c:pt idx="3" formatCode="General">
                  <c:v>6.6</c:v>
                </c:pt>
                <c:pt idx="4" formatCode="General">
                  <c:v>6.8</c:v>
                </c:pt>
                <c:pt idx="5" formatCode="General">
                  <c:v>6.8</c:v>
                </c:pt>
                <c:pt idx="6" formatCode="General">
                  <c:v>6.6</c:v>
                </c:pt>
                <c:pt idx="7" formatCode="General">
                  <c:v>6.2</c:v>
                </c:pt>
                <c:pt idx="8" formatCode="General">
                  <c:v>6.1</c:v>
                </c:pt>
                <c:pt idx="9" formatCode="General">
                  <c:v>6.4</c:v>
                </c:pt>
              </c:numCache>
            </c:numRef>
          </c:val>
          <c:smooth val="0"/>
          <c:extLst>
            <c:ext xmlns:c16="http://schemas.microsoft.com/office/drawing/2014/chart" uri="{C3380CC4-5D6E-409C-BE32-E72D297353CC}">
              <c16:uniqueId val="{00000017-00C3-4F81-9124-E830F8187BA9}"/>
            </c:ext>
          </c:extLst>
        </c:ser>
        <c:ser>
          <c:idx val="2"/>
          <c:order val="2"/>
          <c:tx>
            <c:strRef>
              <c:f>Sheet1!$D$1</c:f>
              <c:strCache>
                <c:ptCount val="1"/>
                <c:pt idx="0">
                  <c:v>Fannie Mae Forecast</c:v>
                </c:pt>
              </c:strCache>
            </c:strRef>
          </c:tx>
          <c:spPr>
            <a:ln w="38100" cap="rnd">
              <a:solidFill>
                <a:srgbClr val="00AEEF"/>
              </a:solidFill>
              <a:prstDash val="sysDash"/>
              <a:round/>
            </a:ln>
            <a:effectLst/>
          </c:spPr>
          <c:marker>
            <c:symbol val="none"/>
          </c:marker>
          <c:dLbls>
            <c:dLbl>
              <c:idx val="13"/>
              <c:tx>
                <c:rich>
                  <a:bodyPr/>
                  <a:lstStyle/>
                  <a:p>
                    <a:r>
                      <a:rPr lang="en-US" dirty="0"/>
                      <a:t>6.3%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4E8-4157-8CC2-609552F0B1D3}"/>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accent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Sheet1!$A$26:$A$39</c:f>
              <c:strCache>
                <c:ptCount val="14"/>
                <c:pt idx="0">
                  <c:v>2024 Q1</c:v>
                </c:pt>
                <c:pt idx="1">
                  <c:v>2024 Q2</c:v>
                </c:pt>
                <c:pt idx="2">
                  <c:v>2024 Q3</c:v>
                </c:pt>
                <c:pt idx="3">
                  <c:v>2024 Q4</c:v>
                </c:pt>
                <c:pt idx="4">
                  <c:v>2025 Q1</c:v>
                </c:pt>
                <c:pt idx="5">
                  <c:v>2025 Q2</c:v>
                </c:pt>
                <c:pt idx="6">
                  <c:v>2025 Q3</c:v>
                </c:pt>
                <c:pt idx="7">
                  <c:v>2025 Q4</c:v>
                </c:pt>
                <c:pt idx="8">
                  <c:v>2026 Q1</c:v>
                </c:pt>
                <c:pt idx="9">
                  <c:v>2026 Q2</c:v>
                </c:pt>
                <c:pt idx="10">
                  <c:v>2026 Q3</c:v>
                </c:pt>
                <c:pt idx="11">
                  <c:v>2026 Q4</c:v>
                </c:pt>
                <c:pt idx="12">
                  <c:v>2027 Q1</c:v>
                </c:pt>
                <c:pt idx="13">
                  <c:v>2027 Q2</c:v>
                </c:pt>
              </c:strCache>
            </c:strRef>
          </c:cat>
          <c:val>
            <c:numRef>
              <c:f>Sheet1!$D$26:$D$39</c:f>
              <c:numCache>
                <c:formatCode>General</c:formatCode>
                <c:ptCount val="14"/>
                <c:pt idx="9" formatCode="0.00">
                  <c:v>6.4</c:v>
                </c:pt>
                <c:pt idx="10" formatCode="0.00">
                  <c:v>6.4</c:v>
                </c:pt>
                <c:pt idx="11" formatCode="0.00">
                  <c:v>6.4</c:v>
                </c:pt>
                <c:pt idx="12" formatCode="0.00">
                  <c:v>6.3</c:v>
                </c:pt>
                <c:pt idx="13" formatCode="0.00">
                  <c:v>6.3</c:v>
                </c:pt>
              </c:numCache>
            </c:numRef>
          </c:val>
          <c:smooth val="0"/>
          <c:extLst>
            <c:ext xmlns:c16="http://schemas.microsoft.com/office/drawing/2014/chart" uri="{C3380CC4-5D6E-409C-BE32-E72D297353CC}">
              <c16:uniqueId val="{00000018-00C3-4F81-9124-E830F8187BA9}"/>
            </c:ext>
          </c:extLst>
        </c:ser>
        <c:ser>
          <c:idx val="1"/>
          <c:order val="1"/>
          <c:tx>
            <c:strRef>
              <c:f>Sheet1!$C$1</c:f>
              <c:strCache>
                <c:ptCount val="1"/>
                <c:pt idx="0">
                  <c:v>MBA Forecast</c:v>
                </c:pt>
              </c:strCache>
            </c:strRef>
          </c:tx>
          <c:spPr>
            <a:ln w="38100" cap="rnd">
              <a:solidFill>
                <a:srgbClr val="6BC910"/>
              </a:solidFill>
              <a:prstDash val="sysDash"/>
              <a:round/>
            </a:ln>
            <a:effectLst/>
          </c:spPr>
          <c:marker>
            <c:symbol val="none"/>
          </c:marker>
          <c:dLbls>
            <c:dLbl>
              <c:idx val="13"/>
              <c:tx>
                <c:rich>
                  <a:bodyPr/>
                  <a:lstStyle/>
                  <a:p>
                    <a:r>
                      <a:rPr lang="en-US" dirty="0"/>
                      <a:t>6.5%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4E8-4157-8CC2-609552F0B1D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Sheet1!$A$26:$A$39</c:f>
              <c:strCache>
                <c:ptCount val="14"/>
                <c:pt idx="0">
                  <c:v>2024 Q1</c:v>
                </c:pt>
                <c:pt idx="1">
                  <c:v>2024 Q2</c:v>
                </c:pt>
                <c:pt idx="2">
                  <c:v>2024 Q3</c:v>
                </c:pt>
                <c:pt idx="3">
                  <c:v>2024 Q4</c:v>
                </c:pt>
                <c:pt idx="4">
                  <c:v>2025 Q1</c:v>
                </c:pt>
                <c:pt idx="5">
                  <c:v>2025 Q2</c:v>
                </c:pt>
                <c:pt idx="6">
                  <c:v>2025 Q3</c:v>
                </c:pt>
                <c:pt idx="7">
                  <c:v>2025 Q4</c:v>
                </c:pt>
                <c:pt idx="8">
                  <c:v>2026 Q1</c:v>
                </c:pt>
                <c:pt idx="9">
                  <c:v>2026 Q2</c:v>
                </c:pt>
                <c:pt idx="10">
                  <c:v>2026 Q3</c:v>
                </c:pt>
                <c:pt idx="11">
                  <c:v>2026 Q4</c:v>
                </c:pt>
                <c:pt idx="12">
                  <c:v>2027 Q1</c:v>
                </c:pt>
                <c:pt idx="13">
                  <c:v>2027 Q2</c:v>
                </c:pt>
              </c:strCache>
            </c:strRef>
          </c:cat>
          <c:val>
            <c:numRef>
              <c:f>Sheet1!$C$26:$C$39</c:f>
              <c:numCache>
                <c:formatCode>General</c:formatCode>
                <c:ptCount val="14"/>
                <c:pt idx="9" formatCode="0.00">
                  <c:v>6.4</c:v>
                </c:pt>
                <c:pt idx="10" formatCode="0.00">
                  <c:v>6.5</c:v>
                </c:pt>
                <c:pt idx="11" formatCode="0.00">
                  <c:v>6.5</c:v>
                </c:pt>
                <c:pt idx="12" formatCode="0.00">
                  <c:v>6.5</c:v>
                </c:pt>
                <c:pt idx="13" formatCode="0.00">
                  <c:v>6.5</c:v>
                </c:pt>
              </c:numCache>
            </c:numRef>
          </c:val>
          <c:smooth val="0"/>
          <c:extLst>
            <c:ext xmlns:c16="http://schemas.microsoft.com/office/drawing/2014/chart" uri="{C3380CC4-5D6E-409C-BE32-E72D297353CC}">
              <c16:uniqueId val="{00000019-00C3-4F81-9124-E830F8187BA9}"/>
            </c:ext>
          </c:extLst>
        </c:ser>
        <c:ser>
          <c:idx val="3"/>
          <c:order val="3"/>
          <c:tx>
            <c:strRef>
              <c:f>Sheet1!$E$1</c:f>
              <c:strCache>
                <c:ptCount val="1"/>
                <c:pt idx="0">
                  <c:v>Wells Fargo Forecast</c:v>
                </c:pt>
              </c:strCache>
            </c:strRef>
          </c:tx>
          <c:spPr>
            <a:ln w="38100" cap="rnd">
              <a:solidFill>
                <a:srgbClr val="FFFFFF"/>
              </a:solidFill>
              <a:prstDash val="sysDash"/>
              <a:round/>
            </a:ln>
            <a:effectLst/>
          </c:spPr>
          <c:marker>
            <c:symbol val="none"/>
          </c:marker>
          <c:dPt>
            <c:idx val="9"/>
            <c:marker>
              <c:symbol val="none"/>
            </c:marker>
            <c:bubble3D val="0"/>
            <c:spPr>
              <a:ln w="38100" cap="rnd">
                <a:solidFill>
                  <a:srgbClr val="FFFFFF"/>
                </a:solidFill>
                <a:prstDash val="sysDash"/>
                <a:round/>
              </a:ln>
              <a:effectLst/>
            </c:spPr>
            <c:extLst>
              <c:ext xmlns:c16="http://schemas.microsoft.com/office/drawing/2014/chart" uri="{C3380CC4-5D6E-409C-BE32-E72D297353CC}">
                <c16:uniqueId val="{00000010-C628-44BE-B1F3-695B796DF74F}"/>
              </c:ext>
            </c:extLst>
          </c:dPt>
          <c:dLbls>
            <c:dLbl>
              <c:idx val="13"/>
              <c:layout>
                <c:manualLayout>
                  <c:x val="0"/>
                  <c:y val="1.305874997943504E-2"/>
                </c:manualLayout>
              </c:layout>
              <c:tx>
                <c:rich>
                  <a:bodyPr/>
                  <a:lstStyle/>
                  <a:p>
                    <a:r>
                      <a:rPr lang="en-US" dirty="0"/>
                      <a:t>6.2%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4E8-4157-8CC2-609552F0B1D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Sheet1!$A$26:$A$39</c:f>
              <c:strCache>
                <c:ptCount val="14"/>
                <c:pt idx="0">
                  <c:v>2024 Q1</c:v>
                </c:pt>
                <c:pt idx="1">
                  <c:v>2024 Q2</c:v>
                </c:pt>
                <c:pt idx="2">
                  <c:v>2024 Q3</c:v>
                </c:pt>
                <c:pt idx="3">
                  <c:v>2024 Q4</c:v>
                </c:pt>
                <c:pt idx="4">
                  <c:v>2025 Q1</c:v>
                </c:pt>
                <c:pt idx="5">
                  <c:v>2025 Q2</c:v>
                </c:pt>
                <c:pt idx="6">
                  <c:v>2025 Q3</c:v>
                </c:pt>
                <c:pt idx="7">
                  <c:v>2025 Q4</c:v>
                </c:pt>
                <c:pt idx="8">
                  <c:v>2026 Q1</c:v>
                </c:pt>
                <c:pt idx="9">
                  <c:v>2026 Q2</c:v>
                </c:pt>
                <c:pt idx="10">
                  <c:v>2026 Q3</c:v>
                </c:pt>
                <c:pt idx="11">
                  <c:v>2026 Q4</c:v>
                </c:pt>
                <c:pt idx="12">
                  <c:v>2027 Q1</c:v>
                </c:pt>
                <c:pt idx="13">
                  <c:v>2027 Q2</c:v>
                </c:pt>
              </c:strCache>
            </c:strRef>
          </c:cat>
          <c:val>
            <c:numRef>
              <c:f>Sheet1!$E$26:$E$39</c:f>
              <c:numCache>
                <c:formatCode>General</c:formatCode>
                <c:ptCount val="14"/>
                <c:pt idx="9" formatCode="0.00">
                  <c:v>6.4</c:v>
                </c:pt>
                <c:pt idx="10" formatCode="0.00">
                  <c:v>6.4</c:v>
                </c:pt>
                <c:pt idx="11" formatCode="0.00">
                  <c:v>6.3</c:v>
                </c:pt>
                <c:pt idx="12" formatCode="0.00">
                  <c:v>6.3</c:v>
                </c:pt>
                <c:pt idx="13" formatCode="0.00">
                  <c:v>6.2</c:v>
                </c:pt>
              </c:numCache>
            </c:numRef>
          </c:val>
          <c:smooth val="0"/>
          <c:extLst>
            <c:ext xmlns:c16="http://schemas.microsoft.com/office/drawing/2014/chart" uri="{C3380CC4-5D6E-409C-BE32-E72D297353CC}">
              <c16:uniqueId val="{0000001A-00C3-4F81-9124-E830F8187BA9}"/>
            </c:ext>
          </c:extLst>
        </c:ser>
        <c:dLbls>
          <c:showLegendKey val="0"/>
          <c:showVal val="0"/>
          <c:showCatName val="0"/>
          <c:showSerName val="0"/>
          <c:showPercent val="0"/>
          <c:showBubbleSize val="0"/>
        </c:dLbls>
        <c:smooth val="0"/>
        <c:axId val="1255984880"/>
        <c:axId val="1256534448"/>
      </c:lineChart>
      <c:catAx>
        <c:axId val="1255984880"/>
        <c:scaling>
          <c:orientation val="minMax"/>
        </c:scaling>
        <c:delete val="0"/>
        <c:axPos val="b"/>
        <c:numFmt formatCode="General" sourceLinked="1"/>
        <c:majorTickMark val="none"/>
        <c:minorTickMark val="none"/>
        <c:tickLblPos val="nextTo"/>
        <c:spPr>
          <a:noFill/>
          <a:ln w="19050" cap="flat" cmpd="sng" algn="ctr">
            <a:solidFill>
              <a:srgbClr val="FFFFFF"/>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1256534448"/>
        <c:crosses val="autoZero"/>
        <c:auto val="1"/>
        <c:lblAlgn val="ctr"/>
        <c:lblOffset val="100"/>
        <c:noMultiLvlLbl val="0"/>
      </c:catAx>
      <c:valAx>
        <c:axId val="1256534448"/>
        <c:scaling>
          <c:orientation val="minMax"/>
          <c:max val="7.5"/>
          <c:min val="3"/>
        </c:scaling>
        <c:delete val="0"/>
        <c:axPos val="l"/>
        <c:majorGridlines>
          <c:spPr>
            <a:ln w="9525" cap="flat" cmpd="sng" algn="ctr">
              <a:solidFill>
                <a:srgbClr val="111214">
                  <a:lumMod val="75000"/>
                  <a:lumOff val="25000"/>
                </a:srgbClr>
              </a:solidFill>
              <a:round/>
            </a:ln>
            <a:effectLst/>
          </c:spPr>
        </c:majorGridlines>
        <c:numFmt formatCode="#,##0.0&quot;%&quot;" sourceLinked="0"/>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crossAx val="1255984880"/>
        <c:crosses val="autoZero"/>
        <c:crossBetween val="between"/>
      </c:valAx>
      <c:spPr>
        <a:noFill/>
        <a:ln>
          <a:noFill/>
        </a:ln>
        <a:effectLst/>
      </c:spPr>
    </c:plotArea>
    <c:legend>
      <c:legendPos val="t"/>
      <c:layout>
        <c:manualLayout>
          <c:xMode val="edge"/>
          <c:yMode val="edge"/>
          <c:x val="4.9312423059815154E-2"/>
          <c:y val="0.47828833719954583"/>
          <c:w val="0.35064507606710299"/>
          <c:h val="0.262993353404734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80584790434179"/>
          <c:y val="3.9838313448758475E-2"/>
          <c:w val="0.57261486479555912"/>
          <c:h val="0.96163115500181062"/>
        </c:manualLayout>
      </c:layout>
      <c:pieChart>
        <c:varyColors val="1"/>
        <c:ser>
          <c:idx val="0"/>
          <c:order val="0"/>
          <c:tx>
            <c:strRef>
              <c:f>Sheet1!$B$1</c:f>
              <c:strCache>
                <c:ptCount val="1"/>
                <c:pt idx="0">
                  <c:v>Equity Q2 2024</c:v>
                </c:pt>
              </c:strCache>
            </c:strRef>
          </c:tx>
          <c:spPr>
            <a:solidFill>
              <a:schemeClr val="accent2">
                <a:lumMod val="75000"/>
              </a:schemeClr>
            </a:solidFill>
            <a:ln>
              <a:solidFill>
                <a:schemeClr val="tx1"/>
              </a:solidFill>
            </a:ln>
          </c:spPr>
          <c:dPt>
            <c:idx val="0"/>
            <c:bubble3D val="0"/>
            <c:spPr>
              <a:solidFill>
                <a:schemeClr val="accent1"/>
              </a:solidFill>
              <a:ln w="19050">
                <a:solidFill>
                  <a:schemeClr val="tx1"/>
                </a:solidFill>
              </a:ln>
              <a:effectLst/>
            </c:spPr>
            <c:extLst>
              <c:ext xmlns:c16="http://schemas.microsoft.com/office/drawing/2014/chart" uri="{C3380CC4-5D6E-409C-BE32-E72D297353CC}">
                <c16:uniqueId val="{00000001-5788-C148-9A66-0414AF3B3678}"/>
              </c:ext>
            </c:extLst>
          </c:dPt>
          <c:dPt>
            <c:idx val="1"/>
            <c:bubble3D val="0"/>
            <c:spPr>
              <a:solidFill>
                <a:schemeClr val="accent3"/>
              </a:solidFill>
              <a:ln w="19050">
                <a:solidFill>
                  <a:schemeClr val="tx1"/>
                </a:solidFill>
              </a:ln>
              <a:effectLst/>
            </c:spPr>
            <c:extLst>
              <c:ext xmlns:c16="http://schemas.microsoft.com/office/drawing/2014/chart" uri="{C3380CC4-5D6E-409C-BE32-E72D297353CC}">
                <c16:uniqueId val="{00000003-5788-C148-9A66-0414AF3B3678}"/>
              </c:ext>
            </c:extLst>
          </c:dPt>
          <c:dPt>
            <c:idx val="2"/>
            <c:bubble3D val="0"/>
            <c:spPr>
              <a:solidFill>
                <a:schemeClr val="accent4"/>
              </a:solidFill>
              <a:ln w="19050">
                <a:solidFill>
                  <a:schemeClr val="tx1"/>
                </a:solidFill>
              </a:ln>
              <a:effectLst/>
            </c:spPr>
            <c:extLst>
              <c:ext xmlns:c16="http://schemas.microsoft.com/office/drawing/2014/chart" uri="{C3380CC4-5D6E-409C-BE32-E72D297353CC}">
                <c16:uniqueId val="{00000005-5788-C148-9A66-0414AF3B3678}"/>
              </c:ext>
            </c:extLst>
          </c:dPt>
          <c:dLbls>
            <c:dLbl>
              <c:idx val="0"/>
              <c:layout>
                <c:manualLayout>
                  <c:x val="-0.22351960599635262"/>
                  <c:y val="-1.7371551290137545E-2"/>
                </c:manualLayout>
              </c:layout>
              <c:tx>
                <c:rich>
                  <a:bodyPr/>
                  <a:lstStyle/>
                  <a:p>
                    <a:fld id="{C3F3E1F4-2BB7-4241-8D84-1F49B46EAD5A}" type="VALUE">
                      <a:rPr lang="en-US" sz="3600"/>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788-C148-9A66-0414AF3B3678}"/>
                </c:ext>
              </c:extLst>
            </c:dLbl>
            <c:dLbl>
              <c:idx val="1"/>
              <c:layout>
                <c:manualLayout>
                  <c:x val="0.1598938995078687"/>
                  <c:y val="-0.28931282418668269"/>
                </c:manualLayout>
              </c:layout>
              <c:tx>
                <c:rich>
                  <a:bodyPr/>
                  <a:lstStyle/>
                  <a:p>
                    <a:fld id="{67235FFF-33AE-4597-AF3F-F1A7830B61D0}" type="VALUE">
                      <a:rPr lang="en-US" sz="3200">
                        <a:solidFill>
                          <a:schemeClr val="tx1"/>
                        </a:solidFill>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788-C148-9A66-0414AF3B3678}"/>
                </c:ext>
              </c:extLst>
            </c:dLbl>
            <c:dLbl>
              <c:idx val="2"/>
              <c:layout>
                <c:manualLayout>
                  <c:x val="0.1102204151998572"/>
                  <c:y val="0.14070895348846696"/>
                </c:manualLayout>
              </c:layout>
              <c:tx>
                <c:rich>
                  <a:bodyPr/>
                  <a:lstStyle/>
                  <a:p>
                    <a:fld id="{7B996DE5-24A4-4475-B5D4-C3E2C6AB3914}" type="VALUE">
                      <a:rPr lang="en-US" sz="3200"/>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788-C148-9A66-0414AF3B3678}"/>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Believe Rates Will Average Between 5% and 7% This Year</c:v>
                </c:pt>
                <c:pt idx="1">
                  <c:v>Predict Average Mortgage Rates Will Drop Under 5%</c:v>
                </c:pt>
                <c:pt idx="2">
                  <c:v>Foresee a Spike to 7% or Higher</c:v>
                </c:pt>
              </c:strCache>
            </c:strRef>
          </c:cat>
          <c:val>
            <c:numRef>
              <c:f>Sheet1!$B$2:$B$4</c:f>
              <c:numCache>
                <c:formatCode>0%</c:formatCode>
                <c:ptCount val="3"/>
                <c:pt idx="0">
                  <c:v>0.43</c:v>
                </c:pt>
                <c:pt idx="1">
                  <c:v>0.42</c:v>
                </c:pt>
                <c:pt idx="2">
                  <c:v>0.16</c:v>
                </c:pt>
              </c:numCache>
            </c:numRef>
          </c:val>
          <c:extLst>
            <c:ext xmlns:c16="http://schemas.microsoft.com/office/drawing/2014/chart" uri="{C3380CC4-5D6E-409C-BE32-E72D297353CC}">
              <c16:uniqueId val="{00000006-5788-C148-9A66-0414AF3B367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261966722414604E-2"/>
          <c:y val="2.1626122928490955E-2"/>
          <c:w val="0.93459023612511816"/>
          <c:h val="0.89906662543585758"/>
        </c:manualLayout>
      </c:layout>
      <c:barChart>
        <c:barDir val="col"/>
        <c:grouping val="clustered"/>
        <c:varyColors val="0"/>
        <c:ser>
          <c:idx val="0"/>
          <c:order val="0"/>
          <c:tx>
            <c:strRef>
              <c:f>Sheet1!$B$1</c:f>
              <c:strCache>
                <c:ptCount val="1"/>
                <c:pt idx="0">
                  <c:v>Series 1</c:v>
                </c:pt>
              </c:strCache>
            </c:strRef>
          </c:tx>
          <c:spPr>
            <a:solidFill>
              <a:srgbClr val="00B0F0"/>
            </a:solidFill>
            <a:ln>
              <a:noFill/>
            </a:ln>
            <a:effectLst/>
          </c:spPr>
          <c:invertIfNegative val="0"/>
          <c:dPt>
            <c:idx val="4"/>
            <c:invertIfNegative val="0"/>
            <c:bubble3D val="0"/>
            <c:spPr>
              <a:solidFill>
                <a:srgbClr val="00B0F0"/>
              </a:solidFill>
              <a:ln>
                <a:noFill/>
              </a:ln>
              <a:effectLst/>
            </c:spPr>
            <c:extLst>
              <c:ext xmlns:c16="http://schemas.microsoft.com/office/drawing/2014/chart" uri="{C3380CC4-5D6E-409C-BE32-E72D297353CC}">
                <c16:uniqueId val="{00000001-2022-4156-9A90-C8843D23283D}"/>
              </c:ext>
            </c:extLst>
          </c:dPt>
          <c:dPt>
            <c:idx val="5"/>
            <c:invertIfNegative val="0"/>
            <c:bubble3D val="0"/>
            <c:spPr>
              <a:solidFill>
                <a:srgbClr val="FF0000"/>
              </a:solidFill>
              <a:ln>
                <a:noFill/>
              </a:ln>
              <a:effectLst/>
            </c:spPr>
            <c:extLst>
              <c:ext xmlns:c16="http://schemas.microsoft.com/office/drawing/2014/chart" uri="{C3380CC4-5D6E-409C-BE32-E72D297353CC}">
                <c16:uniqueId val="{00000003-2022-4156-9A90-C8843D23283D}"/>
              </c:ext>
            </c:extLst>
          </c:dPt>
          <c:dPt>
            <c:idx val="6"/>
            <c:invertIfNegative val="0"/>
            <c:bubble3D val="0"/>
            <c:spPr>
              <a:solidFill>
                <a:srgbClr val="00B0F0"/>
              </a:solidFill>
              <a:ln>
                <a:noFill/>
              </a:ln>
              <a:effectLst/>
            </c:spPr>
            <c:extLst>
              <c:ext xmlns:c16="http://schemas.microsoft.com/office/drawing/2014/chart" uri="{C3380CC4-5D6E-409C-BE32-E72D297353CC}">
                <c16:uniqueId val="{00000005-2022-4156-9A90-C8843D23283D}"/>
              </c:ext>
            </c:extLst>
          </c:dPt>
          <c:dPt>
            <c:idx val="7"/>
            <c:invertIfNegative val="0"/>
            <c:bubble3D val="0"/>
            <c:spPr>
              <a:solidFill>
                <a:srgbClr val="00B0F0"/>
              </a:solidFill>
              <a:ln>
                <a:noFill/>
              </a:ln>
              <a:effectLst/>
            </c:spPr>
            <c:extLst>
              <c:ext xmlns:c16="http://schemas.microsoft.com/office/drawing/2014/chart" uri="{C3380CC4-5D6E-409C-BE32-E72D297353CC}">
                <c16:uniqueId val="{00000007-2022-4156-9A90-C8843D23283D}"/>
              </c:ext>
            </c:extLst>
          </c:dPt>
          <c:dPt>
            <c:idx val="11"/>
            <c:invertIfNegative val="0"/>
            <c:bubble3D val="0"/>
            <c:spPr>
              <a:solidFill>
                <a:srgbClr val="FF0000"/>
              </a:solidFill>
              <a:ln>
                <a:noFill/>
              </a:ln>
              <a:effectLst/>
            </c:spPr>
            <c:extLst>
              <c:ext xmlns:c16="http://schemas.microsoft.com/office/drawing/2014/chart" uri="{C3380CC4-5D6E-409C-BE32-E72D297353CC}">
                <c16:uniqueId val="{00000000-A283-4F82-9D38-990450543025}"/>
              </c:ext>
            </c:extLst>
          </c:dPt>
          <c:dPt>
            <c:idx val="12"/>
            <c:invertIfNegative val="0"/>
            <c:bubble3D val="0"/>
            <c:spPr>
              <a:solidFill>
                <a:srgbClr val="00B0F0"/>
              </a:solidFill>
              <a:ln>
                <a:noFill/>
              </a:ln>
              <a:effectLst/>
            </c:spPr>
            <c:extLst>
              <c:ext xmlns:c16="http://schemas.microsoft.com/office/drawing/2014/chart" uri="{C3380CC4-5D6E-409C-BE32-E72D297353CC}">
                <c16:uniqueId val="{00000009-2022-4156-9A90-C8843D23283D}"/>
              </c:ext>
            </c:extLst>
          </c:dPt>
          <c:dPt>
            <c:idx val="13"/>
            <c:invertIfNegative val="0"/>
            <c:bubble3D val="0"/>
            <c:spPr>
              <a:solidFill>
                <a:srgbClr val="FF0000"/>
              </a:solidFill>
              <a:ln>
                <a:noFill/>
              </a:ln>
              <a:effectLst/>
            </c:spPr>
            <c:extLst>
              <c:ext xmlns:c16="http://schemas.microsoft.com/office/drawing/2014/chart" uri="{C3380CC4-5D6E-409C-BE32-E72D297353CC}">
                <c16:uniqueId val="{0000000A-2022-4156-9A90-C8843D23283D}"/>
              </c:ext>
            </c:extLst>
          </c:dPt>
          <c:dPt>
            <c:idx val="14"/>
            <c:invertIfNegative val="0"/>
            <c:bubble3D val="0"/>
            <c:spPr>
              <a:solidFill>
                <a:srgbClr val="00B0F0"/>
              </a:solidFill>
              <a:ln>
                <a:noFill/>
              </a:ln>
              <a:effectLst/>
            </c:spPr>
            <c:extLst>
              <c:ext xmlns:c16="http://schemas.microsoft.com/office/drawing/2014/chart" uri="{C3380CC4-5D6E-409C-BE32-E72D297353CC}">
                <c16:uniqueId val="{0000000C-7CFC-4C07-A169-64E5C48ECDC7}"/>
              </c:ext>
            </c:extLst>
          </c:dPt>
          <c:dPt>
            <c:idx val="18"/>
            <c:invertIfNegative val="0"/>
            <c:bubble3D val="0"/>
            <c:spPr>
              <a:solidFill>
                <a:srgbClr val="FF0000"/>
              </a:solidFill>
              <a:ln>
                <a:noFill/>
              </a:ln>
              <a:effectLst/>
            </c:spPr>
            <c:extLst>
              <c:ext xmlns:c16="http://schemas.microsoft.com/office/drawing/2014/chart" uri="{C3380CC4-5D6E-409C-BE32-E72D297353CC}">
                <c16:uniqueId val="{00000000-FA7C-4F0E-837A-4356D2984EB5}"/>
              </c:ext>
            </c:extLst>
          </c:dPt>
          <c:cat>
            <c:numRef>
              <c:f>Sheet1!$A$50:$A$68</c:f>
              <c:numCache>
                <c:formatCode>[$-409]mmm\-yy;@</c:formatCode>
                <c:ptCount val="19"/>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pt idx="18">
                  <c:v>46204</c:v>
                </c:pt>
              </c:numCache>
            </c:numRef>
          </c:cat>
          <c:val>
            <c:numRef>
              <c:f>Sheet1!$B$50:$B$68</c:f>
              <c:numCache>
                <c:formatCode>0</c:formatCode>
                <c:ptCount val="19"/>
                <c:pt idx="0">
                  <c:v>111000</c:v>
                </c:pt>
                <c:pt idx="1">
                  <c:v>102000</c:v>
                </c:pt>
                <c:pt idx="2">
                  <c:v>120000</c:v>
                </c:pt>
                <c:pt idx="3">
                  <c:v>158000</c:v>
                </c:pt>
                <c:pt idx="4">
                  <c:v>19000</c:v>
                </c:pt>
                <c:pt idx="5">
                  <c:v>-13000</c:v>
                </c:pt>
                <c:pt idx="6">
                  <c:v>79000</c:v>
                </c:pt>
                <c:pt idx="7">
                  <c:v>22000</c:v>
                </c:pt>
                <c:pt idx="8">
                  <c:v>119000</c:v>
                </c:pt>
                <c:pt idx="9">
                  <c:v>105000</c:v>
                </c:pt>
                <c:pt idx="10">
                  <c:v>64000</c:v>
                </c:pt>
                <c:pt idx="11">
                  <c:v>-17000</c:v>
                </c:pt>
                <c:pt idx="12">
                  <c:v>130000</c:v>
                </c:pt>
                <c:pt idx="13">
                  <c:v>-156000</c:v>
                </c:pt>
                <c:pt idx="14">
                  <c:v>214000</c:v>
                </c:pt>
                <c:pt idx="15">
                  <c:v>179000</c:v>
                </c:pt>
                <c:pt idx="16">
                  <c:v>63000</c:v>
                </c:pt>
                <c:pt idx="17">
                  <c:v>20000</c:v>
                </c:pt>
                <c:pt idx="18">
                  <c:v>-23000</c:v>
                </c:pt>
              </c:numCache>
            </c:numRef>
          </c:val>
          <c:extLst>
            <c:ext xmlns:c16="http://schemas.microsoft.com/office/drawing/2014/chart" uri="{C3380CC4-5D6E-409C-BE32-E72D297353CC}">
              <c16:uniqueId val="{0000000C-E395-AA41-A328-AD52CDB397BC}"/>
            </c:ext>
          </c:extLst>
        </c:ser>
        <c:dLbls>
          <c:showLegendKey val="0"/>
          <c:showVal val="0"/>
          <c:showCatName val="0"/>
          <c:showSerName val="0"/>
          <c:showPercent val="0"/>
          <c:showBubbleSize val="0"/>
        </c:dLbls>
        <c:gapWidth val="50"/>
        <c:axId val="890894720"/>
        <c:axId val="890886400"/>
      </c:barChart>
      <c:dateAx>
        <c:axId val="890894720"/>
        <c:scaling>
          <c:orientation val="minMax"/>
          <c:max val="46204"/>
          <c:min val="45658"/>
        </c:scaling>
        <c:delete val="0"/>
        <c:axPos val="b"/>
        <c:numFmt formatCode="[$-409]mmm\-yy;@" sourceLinked="1"/>
        <c:majorTickMark val="none"/>
        <c:minorTickMark val="none"/>
        <c:tickLblPos val="low"/>
        <c:spPr>
          <a:noFill/>
          <a:ln w="19050" cap="flat" cmpd="sng" algn="ctr">
            <a:solidFill>
              <a:schemeClr val="bg1"/>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890886400"/>
        <c:crosses val="autoZero"/>
        <c:auto val="1"/>
        <c:lblOffset val="100"/>
        <c:baseTimeUnit val="months"/>
        <c:majorUnit val="2"/>
        <c:majorTimeUnit val="months"/>
      </c:dateAx>
      <c:valAx>
        <c:axId val="890886400"/>
        <c:scaling>
          <c:orientation val="minMax"/>
          <c:max val="200000"/>
          <c:min val="-200000"/>
        </c:scaling>
        <c:delete val="0"/>
        <c:axPos val="l"/>
        <c:majorGridlines>
          <c:spPr>
            <a:ln w="9525" cap="flat" cmpd="sng" algn="ctr">
              <a:solidFill>
                <a:schemeClr val="bg2">
                  <a:lumMod val="50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90894720"/>
        <c:crosses val="autoZero"/>
        <c:crossBetween val="between"/>
        <c:majorUnit val="50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215682536889594E-2"/>
          <c:y val="2.7500005413386892E-2"/>
          <c:w val="0.94750196728202274"/>
          <c:h val="0.8099971847289908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25D3-4851-9E88-AEC986DA9EE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25D3-4851-9E88-AEC986DA9EE3}"/>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25D3-4851-9E88-AEC986DA9EE3}"/>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25D3-4851-9E88-AEC986DA9EE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9-25D3-4851-9E88-AEC986DA9EE3}"/>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B-25D3-4851-9E88-AEC986DA9EE3}"/>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D-25D3-4851-9E88-AEC986DA9EE3}"/>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F-25D3-4851-9E88-AEC986DA9EE3}"/>
              </c:ext>
            </c:extLst>
          </c:dPt>
          <c:dPt>
            <c:idx val="8"/>
            <c:invertIfNegative val="0"/>
            <c:bubble3D val="0"/>
            <c:spPr>
              <a:solidFill>
                <a:schemeClr val="accent1"/>
              </a:solidFill>
              <a:ln>
                <a:noFill/>
              </a:ln>
              <a:effectLst/>
            </c:spPr>
            <c:extLst>
              <c:ext xmlns:c16="http://schemas.microsoft.com/office/drawing/2014/chart" uri="{C3380CC4-5D6E-409C-BE32-E72D297353CC}">
                <c16:uniqueId val="{00000011-25D3-4851-9E88-AEC986DA9EE3}"/>
              </c:ext>
            </c:extLst>
          </c:dPt>
          <c:dPt>
            <c:idx val="9"/>
            <c:invertIfNegative val="0"/>
            <c:bubble3D val="0"/>
            <c:spPr>
              <a:solidFill>
                <a:schemeClr val="accent1"/>
              </a:solidFill>
              <a:ln>
                <a:noFill/>
              </a:ln>
              <a:effectLst/>
            </c:spPr>
            <c:extLst>
              <c:ext xmlns:c16="http://schemas.microsoft.com/office/drawing/2014/chart" uri="{C3380CC4-5D6E-409C-BE32-E72D297353CC}">
                <c16:uniqueId val="{00000013-25D3-4851-9E88-AEC986DA9EE3}"/>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15-25D3-4851-9E88-AEC986DA9EE3}"/>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17-25D3-4851-9E88-AEC986DA9EE3}"/>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19-25D3-4851-9E88-AEC986DA9EE3}"/>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1B-25D3-4851-9E88-AEC986DA9EE3}"/>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1D-25D3-4851-9E88-AEC986DA9EE3}"/>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F-25D3-4851-9E88-AEC986DA9EE3}"/>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21-25D3-4851-9E88-AEC986DA9EE3}"/>
              </c:ext>
            </c:extLst>
          </c:dPt>
          <c:dPt>
            <c:idx val="17"/>
            <c:invertIfNegative val="0"/>
            <c:bubble3D val="0"/>
            <c:spPr>
              <a:solidFill>
                <a:schemeClr val="accent1"/>
              </a:solidFill>
              <a:ln>
                <a:noFill/>
              </a:ln>
              <a:effectLst/>
            </c:spPr>
            <c:extLst>
              <c:ext xmlns:c16="http://schemas.microsoft.com/office/drawing/2014/chart" uri="{C3380CC4-5D6E-409C-BE32-E72D297353CC}">
                <c16:uniqueId val="{00000023-25D3-4851-9E88-AEC986DA9EE3}"/>
              </c:ext>
            </c:extLst>
          </c:dPt>
          <c:dPt>
            <c:idx val="18"/>
            <c:invertIfNegative val="0"/>
            <c:bubble3D val="0"/>
            <c:spPr>
              <a:solidFill>
                <a:schemeClr val="accent1"/>
              </a:solidFill>
              <a:ln>
                <a:noFill/>
              </a:ln>
              <a:effectLst/>
            </c:spPr>
            <c:extLst>
              <c:ext xmlns:c16="http://schemas.microsoft.com/office/drawing/2014/chart" uri="{C3380CC4-5D6E-409C-BE32-E72D297353CC}">
                <c16:uniqueId val="{00000025-25D3-4851-9E88-AEC986DA9EE3}"/>
              </c:ext>
            </c:extLst>
          </c:dPt>
          <c:dPt>
            <c:idx val="19"/>
            <c:invertIfNegative val="0"/>
            <c:bubble3D val="0"/>
            <c:spPr>
              <a:solidFill>
                <a:schemeClr val="accent1"/>
              </a:solidFill>
              <a:ln>
                <a:noFill/>
              </a:ln>
              <a:effectLst/>
            </c:spPr>
            <c:extLst>
              <c:ext xmlns:c16="http://schemas.microsoft.com/office/drawing/2014/chart" uri="{C3380CC4-5D6E-409C-BE32-E72D297353CC}">
                <c16:uniqueId val="{00000027-25D3-4851-9E88-AEC986DA9EE3}"/>
              </c:ext>
            </c:extLst>
          </c:dPt>
          <c:dPt>
            <c:idx val="20"/>
            <c:invertIfNegative val="0"/>
            <c:bubble3D val="0"/>
            <c:spPr>
              <a:solidFill>
                <a:schemeClr val="accent1"/>
              </a:solidFill>
              <a:ln>
                <a:noFill/>
              </a:ln>
              <a:effectLst/>
            </c:spPr>
            <c:extLst>
              <c:ext xmlns:c16="http://schemas.microsoft.com/office/drawing/2014/chart" uri="{C3380CC4-5D6E-409C-BE32-E72D297353CC}">
                <c16:uniqueId val="{00000029-25D3-4851-9E88-AEC986DA9EE3}"/>
              </c:ext>
            </c:extLst>
          </c:dPt>
          <c:dPt>
            <c:idx val="21"/>
            <c:invertIfNegative val="0"/>
            <c:bubble3D val="0"/>
            <c:spPr>
              <a:solidFill>
                <a:schemeClr val="accent1"/>
              </a:solidFill>
              <a:ln>
                <a:noFill/>
              </a:ln>
              <a:effectLst/>
            </c:spPr>
            <c:extLst>
              <c:ext xmlns:c16="http://schemas.microsoft.com/office/drawing/2014/chart" uri="{C3380CC4-5D6E-409C-BE32-E72D297353CC}">
                <c16:uniqueId val="{0000002B-25D3-4851-9E88-AEC986DA9EE3}"/>
              </c:ext>
            </c:extLst>
          </c:dPt>
          <c:dPt>
            <c:idx val="22"/>
            <c:invertIfNegative val="0"/>
            <c:bubble3D val="0"/>
            <c:spPr>
              <a:solidFill>
                <a:schemeClr val="accent1"/>
              </a:solidFill>
              <a:ln>
                <a:noFill/>
              </a:ln>
              <a:effectLst/>
            </c:spPr>
            <c:extLst>
              <c:ext xmlns:c16="http://schemas.microsoft.com/office/drawing/2014/chart" uri="{C3380CC4-5D6E-409C-BE32-E72D297353CC}">
                <c16:uniqueId val="{0000002D-25D3-4851-9E88-AEC986DA9EE3}"/>
              </c:ext>
            </c:extLst>
          </c:dPt>
          <c:dPt>
            <c:idx val="23"/>
            <c:invertIfNegative val="0"/>
            <c:bubble3D val="0"/>
            <c:spPr>
              <a:solidFill>
                <a:schemeClr val="accent1"/>
              </a:solidFill>
              <a:ln>
                <a:noFill/>
              </a:ln>
              <a:effectLst/>
            </c:spPr>
            <c:extLst>
              <c:ext xmlns:c16="http://schemas.microsoft.com/office/drawing/2014/chart" uri="{C3380CC4-5D6E-409C-BE32-E72D297353CC}">
                <c16:uniqueId val="{0000002F-25D3-4851-9E88-AEC986DA9EE3}"/>
              </c:ext>
            </c:extLst>
          </c:dPt>
          <c:dPt>
            <c:idx val="24"/>
            <c:invertIfNegative val="0"/>
            <c:bubble3D val="0"/>
            <c:spPr>
              <a:solidFill>
                <a:schemeClr val="accent1"/>
              </a:solidFill>
              <a:ln>
                <a:noFill/>
              </a:ln>
              <a:effectLst/>
            </c:spPr>
            <c:extLst>
              <c:ext xmlns:c16="http://schemas.microsoft.com/office/drawing/2014/chart" uri="{C3380CC4-5D6E-409C-BE32-E72D297353CC}">
                <c16:uniqueId val="{00000031-25D3-4851-9E88-AEC986DA9EE3}"/>
              </c:ext>
            </c:extLst>
          </c:dPt>
          <c:dPt>
            <c:idx val="25"/>
            <c:invertIfNegative val="0"/>
            <c:bubble3D val="0"/>
            <c:spPr>
              <a:solidFill>
                <a:schemeClr val="accent1"/>
              </a:solidFill>
              <a:ln>
                <a:noFill/>
              </a:ln>
              <a:effectLst/>
            </c:spPr>
            <c:extLst>
              <c:ext xmlns:c16="http://schemas.microsoft.com/office/drawing/2014/chart" uri="{C3380CC4-5D6E-409C-BE32-E72D297353CC}">
                <c16:uniqueId val="{00000033-25D3-4851-9E88-AEC986DA9EE3}"/>
              </c:ext>
            </c:extLst>
          </c:dPt>
          <c:dPt>
            <c:idx val="26"/>
            <c:invertIfNegative val="0"/>
            <c:bubble3D val="0"/>
            <c:spPr>
              <a:solidFill>
                <a:schemeClr val="accent1"/>
              </a:solidFill>
              <a:ln>
                <a:noFill/>
              </a:ln>
              <a:effectLst/>
            </c:spPr>
            <c:extLst>
              <c:ext xmlns:c16="http://schemas.microsoft.com/office/drawing/2014/chart" uri="{C3380CC4-5D6E-409C-BE32-E72D297353CC}">
                <c16:uniqueId val="{00000035-25D3-4851-9E88-AEC986DA9EE3}"/>
              </c:ext>
            </c:extLst>
          </c:dPt>
          <c:dPt>
            <c:idx val="27"/>
            <c:invertIfNegative val="0"/>
            <c:bubble3D val="0"/>
            <c:spPr>
              <a:solidFill>
                <a:schemeClr val="accent1"/>
              </a:solidFill>
              <a:ln>
                <a:noFill/>
              </a:ln>
              <a:effectLst/>
            </c:spPr>
            <c:extLst>
              <c:ext xmlns:c16="http://schemas.microsoft.com/office/drawing/2014/chart" uri="{C3380CC4-5D6E-409C-BE32-E72D297353CC}">
                <c16:uniqueId val="{00000037-25D3-4851-9E88-AEC986DA9EE3}"/>
              </c:ext>
            </c:extLst>
          </c:dPt>
          <c:dPt>
            <c:idx val="28"/>
            <c:invertIfNegative val="0"/>
            <c:bubble3D val="0"/>
            <c:spPr>
              <a:solidFill>
                <a:schemeClr val="accent1"/>
              </a:solidFill>
              <a:ln>
                <a:noFill/>
              </a:ln>
              <a:effectLst/>
            </c:spPr>
            <c:extLst>
              <c:ext xmlns:c16="http://schemas.microsoft.com/office/drawing/2014/chart" uri="{C3380CC4-5D6E-409C-BE32-E72D297353CC}">
                <c16:uniqueId val="{00000039-25D3-4851-9E88-AEC986DA9EE3}"/>
              </c:ext>
            </c:extLst>
          </c:dPt>
          <c:dPt>
            <c:idx val="29"/>
            <c:invertIfNegative val="0"/>
            <c:bubble3D val="0"/>
            <c:spPr>
              <a:solidFill>
                <a:schemeClr val="accent1"/>
              </a:solidFill>
              <a:ln>
                <a:noFill/>
              </a:ln>
              <a:effectLst/>
            </c:spPr>
            <c:extLst>
              <c:ext xmlns:c16="http://schemas.microsoft.com/office/drawing/2014/chart" uri="{C3380CC4-5D6E-409C-BE32-E72D297353CC}">
                <c16:uniqueId val="{0000003B-25D3-4851-9E88-AEC986DA9EE3}"/>
              </c:ext>
            </c:extLst>
          </c:dPt>
          <c:dPt>
            <c:idx val="30"/>
            <c:invertIfNegative val="0"/>
            <c:bubble3D val="0"/>
            <c:spPr>
              <a:solidFill>
                <a:schemeClr val="accent1"/>
              </a:solidFill>
              <a:ln>
                <a:noFill/>
              </a:ln>
              <a:effectLst/>
            </c:spPr>
            <c:extLst>
              <c:ext xmlns:c16="http://schemas.microsoft.com/office/drawing/2014/chart" uri="{C3380CC4-5D6E-409C-BE32-E72D297353CC}">
                <c16:uniqueId val="{0000003D-25D3-4851-9E88-AEC986DA9EE3}"/>
              </c:ext>
            </c:extLst>
          </c:dPt>
          <c:dPt>
            <c:idx val="31"/>
            <c:invertIfNegative val="0"/>
            <c:bubble3D val="0"/>
            <c:spPr>
              <a:solidFill>
                <a:schemeClr val="accent1"/>
              </a:solidFill>
              <a:ln>
                <a:noFill/>
              </a:ln>
              <a:effectLst/>
            </c:spPr>
            <c:extLst>
              <c:ext xmlns:c16="http://schemas.microsoft.com/office/drawing/2014/chart" uri="{C3380CC4-5D6E-409C-BE32-E72D297353CC}">
                <c16:uniqueId val="{0000003F-25D3-4851-9E88-AEC986DA9EE3}"/>
              </c:ext>
            </c:extLst>
          </c:dPt>
          <c:dPt>
            <c:idx val="32"/>
            <c:invertIfNegative val="0"/>
            <c:bubble3D val="0"/>
            <c:spPr>
              <a:solidFill>
                <a:schemeClr val="accent1"/>
              </a:solidFill>
              <a:ln>
                <a:noFill/>
              </a:ln>
              <a:effectLst/>
            </c:spPr>
            <c:extLst>
              <c:ext xmlns:c16="http://schemas.microsoft.com/office/drawing/2014/chart" uri="{C3380CC4-5D6E-409C-BE32-E72D297353CC}">
                <c16:uniqueId val="{00000041-25D3-4851-9E88-AEC986DA9EE3}"/>
              </c:ext>
            </c:extLst>
          </c:dPt>
          <c:dPt>
            <c:idx val="33"/>
            <c:invertIfNegative val="0"/>
            <c:bubble3D val="0"/>
            <c:spPr>
              <a:solidFill>
                <a:schemeClr val="accent1"/>
              </a:solidFill>
              <a:ln>
                <a:noFill/>
              </a:ln>
              <a:effectLst/>
            </c:spPr>
            <c:extLst>
              <c:ext xmlns:c16="http://schemas.microsoft.com/office/drawing/2014/chart" uri="{C3380CC4-5D6E-409C-BE32-E72D297353CC}">
                <c16:uniqueId val="{00000043-25D3-4851-9E88-AEC986DA9EE3}"/>
              </c:ext>
            </c:extLst>
          </c:dPt>
          <c:dPt>
            <c:idx val="34"/>
            <c:invertIfNegative val="0"/>
            <c:bubble3D val="0"/>
            <c:spPr>
              <a:solidFill>
                <a:schemeClr val="accent1"/>
              </a:solidFill>
              <a:ln>
                <a:noFill/>
              </a:ln>
              <a:effectLst/>
            </c:spPr>
            <c:extLst>
              <c:ext xmlns:c16="http://schemas.microsoft.com/office/drawing/2014/chart" uri="{C3380CC4-5D6E-409C-BE32-E72D297353CC}">
                <c16:uniqueId val="{00000045-25D3-4851-9E88-AEC986DA9EE3}"/>
              </c:ext>
            </c:extLst>
          </c:dPt>
          <c:dPt>
            <c:idx val="35"/>
            <c:invertIfNegative val="0"/>
            <c:bubble3D val="0"/>
            <c:spPr>
              <a:solidFill>
                <a:schemeClr val="accent1"/>
              </a:solidFill>
              <a:ln>
                <a:noFill/>
              </a:ln>
              <a:effectLst/>
            </c:spPr>
            <c:extLst>
              <c:ext xmlns:c16="http://schemas.microsoft.com/office/drawing/2014/chart" uri="{C3380CC4-5D6E-409C-BE32-E72D297353CC}">
                <c16:uniqueId val="{00000047-25D3-4851-9E88-AEC986DA9EE3}"/>
              </c:ext>
            </c:extLst>
          </c:dPt>
          <c:dPt>
            <c:idx val="36"/>
            <c:invertIfNegative val="0"/>
            <c:bubble3D val="0"/>
            <c:spPr>
              <a:solidFill>
                <a:schemeClr val="accent1"/>
              </a:solidFill>
              <a:ln>
                <a:noFill/>
              </a:ln>
              <a:effectLst/>
            </c:spPr>
            <c:extLst>
              <c:ext xmlns:c16="http://schemas.microsoft.com/office/drawing/2014/chart" uri="{C3380CC4-5D6E-409C-BE32-E72D297353CC}">
                <c16:uniqueId val="{00000049-25D3-4851-9E88-AEC986DA9EE3}"/>
              </c:ext>
            </c:extLst>
          </c:dPt>
          <c:dPt>
            <c:idx val="37"/>
            <c:invertIfNegative val="0"/>
            <c:bubble3D val="0"/>
            <c:spPr>
              <a:solidFill>
                <a:schemeClr val="accent1"/>
              </a:solidFill>
              <a:ln>
                <a:noFill/>
              </a:ln>
              <a:effectLst/>
            </c:spPr>
            <c:extLst>
              <c:ext xmlns:c16="http://schemas.microsoft.com/office/drawing/2014/chart" uri="{C3380CC4-5D6E-409C-BE32-E72D297353CC}">
                <c16:uniqueId val="{0000004B-25D3-4851-9E88-AEC986DA9EE3}"/>
              </c:ext>
            </c:extLst>
          </c:dPt>
          <c:dPt>
            <c:idx val="38"/>
            <c:invertIfNegative val="0"/>
            <c:bubble3D val="0"/>
            <c:spPr>
              <a:solidFill>
                <a:schemeClr val="accent1"/>
              </a:solidFill>
              <a:ln>
                <a:noFill/>
              </a:ln>
              <a:effectLst/>
            </c:spPr>
            <c:extLst>
              <c:ext xmlns:c16="http://schemas.microsoft.com/office/drawing/2014/chart" uri="{C3380CC4-5D6E-409C-BE32-E72D297353CC}">
                <c16:uniqueId val="{0000004D-25D3-4851-9E88-AEC986DA9EE3}"/>
              </c:ext>
            </c:extLst>
          </c:dPt>
          <c:dPt>
            <c:idx val="39"/>
            <c:invertIfNegative val="0"/>
            <c:bubble3D val="0"/>
            <c:spPr>
              <a:solidFill>
                <a:schemeClr val="accent1"/>
              </a:solidFill>
              <a:ln>
                <a:noFill/>
              </a:ln>
              <a:effectLst/>
            </c:spPr>
            <c:extLst>
              <c:ext xmlns:c16="http://schemas.microsoft.com/office/drawing/2014/chart" uri="{C3380CC4-5D6E-409C-BE32-E72D297353CC}">
                <c16:uniqueId val="{0000004F-25D3-4851-9E88-AEC986DA9EE3}"/>
              </c:ext>
            </c:extLst>
          </c:dPt>
          <c:dPt>
            <c:idx val="40"/>
            <c:invertIfNegative val="0"/>
            <c:bubble3D val="0"/>
            <c:spPr>
              <a:solidFill>
                <a:schemeClr val="accent1"/>
              </a:solidFill>
              <a:ln>
                <a:noFill/>
              </a:ln>
              <a:effectLst/>
            </c:spPr>
            <c:extLst>
              <c:ext xmlns:c16="http://schemas.microsoft.com/office/drawing/2014/chart" uri="{C3380CC4-5D6E-409C-BE32-E72D297353CC}">
                <c16:uniqueId val="{00000051-25D3-4851-9E88-AEC986DA9EE3}"/>
              </c:ext>
            </c:extLst>
          </c:dPt>
          <c:dPt>
            <c:idx val="41"/>
            <c:invertIfNegative val="0"/>
            <c:bubble3D val="0"/>
            <c:spPr>
              <a:solidFill>
                <a:schemeClr val="accent1"/>
              </a:solidFill>
              <a:ln>
                <a:noFill/>
              </a:ln>
              <a:effectLst/>
            </c:spPr>
            <c:extLst>
              <c:ext xmlns:c16="http://schemas.microsoft.com/office/drawing/2014/chart" uri="{C3380CC4-5D6E-409C-BE32-E72D297353CC}">
                <c16:uniqueId val="{00000053-25D3-4851-9E88-AEC986DA9EE3}"/>
              </c:ext>
            </c:extLst>
          </c:dPt>
          <c:dPt>
            <c:idx val="42"/>
            <c:invertIfNegative val="0"/>
            <c:bubble3D val="0"/>
            <c:spPr>
              <a:solidFill>
                <a:schemeClr val="accent1"/>
              </a:solidFill>
              <a:ln>
                <a:noFill/>
              </a:ln>
              <a:effectLst/>
            </c:spPr>
            <c:extLst>
              <c:ext xmlns:c16="http://schemas.microsoft.com/office/drawing/2014/chart" uri="{C3380CC4-5D6E-409C-BE32-E72D297353CC}">
                <c16:uniqueId val="{00000055-25D3-4851-9E88-AEC986DA9EE3}"/>
              </c:ext>
            </c:extLst>
          </c:dPt>
          <c:dPt>
            <c:idx val="43"/>
            <c:invertIfNegative val="0"/>
            <c:bubble3D val="0"/>
            <c:spPr>
              <a:solidFill>
                <a:schemeClr val="accent1"/>
              </a:solidFill>
              <a:ln>
                <a:noFill/>
              </a:ln>
              <a:effectLst/>
            </c:spPr>
            <c:extLst>
              <c:ext xmlns:c16="http://schemas.microsoft.com/office/drawing/2014/chart" uri="{C3380CC4-5D6E-409C-BE32-E72D297353CC}">
                <c16:uniqueId val="{00000057-25D3-4851-9E88-AEC986DA9EE3}"/>
              </c:ext>
            </c:extLst>
          </c:dPt>
          <c:dPt>
            <c:idx val="44"/>
            <c:invertIfNegative val="0"/>
            <c:bubble3D val="0"/>
            <c:spPr>
              <a:solidFill>
                <a:schemeClr val="accent1"/>
              </a:solidFill>
              <a:ln>
                <a:noFill/>
              </a:ln>
              <a:effectLst/>
            </c:spPr>
            <c:extLst>
              <c:ext xmlns:c16="http://schemas.microsoft.com/office/drawing/2014/chart" uri="{C3380CC4-5D6E-409C-BE32-E72D297353CC}">
                <c16:uniqueId val="{00000059-25D3-4851-9E88-AEC986DA9EE3}"/>
              </c:ext>
            </c:extLst>
          </c:dPt>
          <c:dPt>
            <c:idx val="45"/>
            <c:invertIfNegative val="0"/>
            <c:bubble3D val="0"/>
            <c:spPr>
              <a:solidFill>
                <a:schemeClr val="accent1"/>
              </a:solidFill>
              <a:ln>
                <a:noFill/>
              </a:ln>
              <a:effectLst/>
            </c:spPr>
            <c:extLst>
              <c:ext xmlns:c16="http://schemas.microsoft.com/office/drawing/2014/chart" uri="{C3380CC4-5D6E-409C-BE32-E72D297353CC}">
                <c16:uniqueId val="{0000005B-25D3-4851-9E88-AEC986DA9EE3}"/>
              </c:ext>
            </c:extLst>
          </c:dPt>
          <c:dPt>
            <c:idx val="46"/>
            <c:invertIfNegative val="0"/>
            <c:bubble3D val="0"/>
            <c:spPr>
              <a:solidFill>
                <a:schemeClr val="accent1"/>
              </a:solidFill>
              <a:ln>
                <a:noFill/>
              </a:ln>
              <a:effectLst/>
            </c:spPr>
            <c:extLst>
              <c:ext xmlns:c16="http://schemas.microsoft.com/office/drawing/2014/chart" uri="{C3380CC4-5D6E-409C-BE32-E72D297353CC}">
                <c16:uniqueId val="{0000005D-25D3-4851-9E88-AEC986DA9EE3}"/>
              </c:ext>
            </c:extLst>
          </c:dPt>
          <c:dPt>
            <c:idx val="47"/>
            <c:invertIfNegative val="0"/>
            <c:bubble3D val="0"/>
            <c:spPr>
              <a:solidFill>
                <a:schemeClr val="accent1"/>
              </a:solidFill>
              <a:ln>
                <a:noFill/>
              </a:ln>
              <a:effectLst/>
            </c:spPr>
            <c:extLst>
              <c:ext xmlns:c16="http://schemas.microsoft.com/office/drawing/2014/chart" uri="{C3380CC4-5D6E-409C-BE32-E72D297353CC}">
                <c16:uniqueId val="{0000005F-25D3-4851-9E88-AEC986DA9EE3}"/>
              </c:ext>
            </c:extLst>
          </c:dPt>
          <c:dPt>
            <c:idx val="48"/>
            <c:invertIfNegative val="0"/>
            <c:bubble3D val="0"/>
            <c:spPr>
              <a:solidFill>
                <a:schemeClr val="accent1"/>
              </a:solidFill>
              <a:ln>
                <a:noFill/>
              </a:ln>
              <a:effectLst/>
            </c:spPr>
            <c:extLst>
              <c:ext xmlns:c16="http://schemas.microsoft.com/office/drawing/2014/chart" uri="{C3380CC4-5D6E-409C-BE32-E72D297353CC}">
                <c16:uniqueId val="{00000061-25D3-4851-9E88-AEC986DA9EE3}"/>
              </c:ext>
            </c:extLst>
          </c:dPt>
          <c:dPt>
            <c:idx val="49"/>
            <c:invertIfNegative val="0"/>
            <c:bubble3D val="0"/>
            <c:spPr>
              <a:solidFill>
                <a:schemeClr val="accent1"/>
              </a:solidFill>
              <a:ln>
                <a:noFill/>
              </a:ln>
              <a:effectLst/>
            </c:spPr>
            <c:extLst>
              <c:ext xmlns:c16="http://schemas.microsoft.com/office/drawing/2014/chart" uri="{C3380CC4-5D6E-409C-BE32-E72D297353CC}">
                <c16:uniqueId val="{00000063-25D3-4851-9E88-AEC986DA9EE3}"/>
              </c:ext>
            </c:extLst>
          </c:dPt>
          <c:dPt>
            <c:idx val="50"/>
            <c:invertIfNegative val="0"/>
            <c:bubble3D val="0"/>
            <c:spPr>
              <a:solidFill>
                <a:schemeClr val="accent1"/>
              </a:solidFill>
              <a:ln>
                <a:noFill/>
              </a:ln>
              <a:effectLst/>
            </c:spPr>
            <c:extLst>
              <c:ext xmlns:c16="http://schemas.microsoft.com/office/drawing/2014/chart" uri="{C3380CC4-5D6E-409C-BE32-E72D297353CC}">
                <c16:uniqueId val="{00000065-25D3-4851-9E88-AEC986DA9EE3}"/>
              </c:ext>
            </c:extLst>
          </c:dPt>
          <c:dPt>
            <c:idx val="51"/>
            <c:invertIfNegative val="0"/>
            <c:bubble3D val="0"/>
            <c:spPr>
              <a:solidFill>
                <a:schemeClr val="accent1"/>
              </a:solidFill>
              <a:ln>
                <a:noFill/>
              </a:ln>
              <a:effectLst/>
            </c:spPr>
            <c:extLst>
              <c:ext xmlns:c16="http://schemas.microsoft.com/office/drawing/2014/chart" uri="{C3380CC4-5D6E-409C-BE32-E72D297353CC}">
                <c16:uniqueId val="{00000067-25D3-4851-9E88-AEC986DA9EE3}"/>
              </c:ext>
            </c:extLst>
          </c:dPt>
          <c:dPt>
            <c:idx val="52"/>
            <c:invertIfNegative val="0"/>
            <c:bubble3D val="0"/>
            <c:spPr>
              <a:solidFill>
                <a:schemeClr val="accent1"/>
              </a:solidFill>
              <a:ln>
                <a:noFill/>
              </a:ln>
              <a:effectLst/>
            </c:spPr>
            <c:extLst>
              <c:ext xmlns:c16="http://schemas.microsoft.com/office/drawing/2014/chart" uri="{C3380CC4-5D6E-409C-BE32-E72D297353CC}">
                <c16:uniqueId val="{00000069-25D3-4851-9E88-AEC986DA9EE3}"/>
              </c:ext>
            </c:extLst>
          </c:dPt>
          <c:dPt>
            <c:idx val="53"/>
            <c:invertIfNegative val="0"/>
            <c:bubble3D val="0"/>
            <c:spPr>
              <a:solidFill>
                <a:schemeClr val="accent1"/>
              </a:solidFill>
              <a:ln>
                <a:noFill/>
              </a:ln>
              <a:effectLst/>
            </c:spPr>
            <c:extLst>
              <c:ext xmlns:c16="http://schemas.microsoft.com/office/drawing/2014/chart" uri="{C3380CC4-5D6E-409C-BE32-E72D297353CC}">
                <c16:uniqueId val="{0000006B-25D3-4851-9E88-AEC986DA9EE3}"/>
              </c:ext>
            </c:extLst>
          </c:dPt>
          <c:dPt>
            <c:idx val="54"/>
            <c:invertIfNegative val="0"/>
            <c:bubble3D val="0"/>
            <c:spPr>
              <a:solidFill>
                <a:schemeClr val="accent1"/>
              </a:solidFill>
              <a:ln>
                <a:noFill/>
              </a:ln>
              <a:effectLst/>
            </c:spPr>
            <c:extLst>
              <c:ext xmlns:c16="http://schemas.microsoft.com/office/drawing/2014/chart" uri="{C3380CC4-5D6E-409C-BE32-E72D297353CC}">
                <c16:uniqueId val="{0000006D-25D3-4851-9E88-AEC986DA9EE3}"/>
              </c:ext>
            </c:extLst>
          </c:dPt>
          <c:dPt>
            <c:idx val="63"/>
            <c:invertIfNegative val="0"/>
            <c:bubble3D val="0"/>
            <c:spPr>
              <a:solidFill>
                <a:schemeClr val="accent1"/>
              </a:solidFill>
              <a:ln>
                <a:noFill/>
              </a:ln>
              <a:effectLst/>
            </c:spPr>
            <c:extLst>
              <c:ext xmlns:c16="http://schemas.microsoft.com/office/drawing/2014/chart" uri="{C3380CC4-5D6E-409C-BE32-E72D297353CC}">
                <c16:uniqueId val="{0000006E-738B-43E8-ACC5-0AE74DA0AADE}"/>
              </c:ext>
            </c:extLst>
          </c:dPt>
          <c:cat>
            <c:numRef>
              <c:f>Sheet1!$A$2:$A$79</c:f>
              <c:numCache>
                <c:formatCode>[$-409]mmm\-yy;@</c:formatCode>
                <c:ptCount val="78"/>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45315</c:v>
                </c:pt>
                <c:pt idx="49">
                  <c:v>45346</c:v>
                </c:pt>
                <c:pt idx="50">
                  <c:v>45375</c:v>
                </c:pt>
                <c:pt idx="51">
                  <c:v>45406</c:v>
                </c:pt>
                <c:pt idx="52">
                  <c:v>45436</c:v>
                </c:pt>
                <c:pt idx="53">
                  <c:v>45467</c:v>
                </c:pt>
                <c:pt idx="54">
                  <c:v>45497</c:v>
                </c:pt>
                <c:pt idx="55">
                  <c:v>45528</c:v>
                </c:pt>
                <c:pt idx="56">
                  <c:v>45559</c:v>
                </c:pt>
                <c:pt idx="57">
                  <c:v>45589</c:v>
                </c:pt>
                <c:pt idx="58">
                  <c:v>45620</c:v>
                </c:pt>
                <c:pt idx="59">
                  <c:v>45650</c:v>
                </c:pt>
                <c:pt idx="60">
                  <c:v>45681</c:v>
                </c:pt>
                <c:pt idx="61">
                  <c:v>45712</c:v>
                </c:pt>
                <c:pt idx="62">
                  <c:v>45740</c:v>
                </c:pt>
                <c:pt idx="63" formatCode="mmm\-yy">
                  <c:v>45748</c:v>
                </c:pt>
                <c:pt idx="64">
                  <c:v>45802</c:v>
                </c:pt>
                <c:pt idx="65">
                  <c:v>45833</c:v>
                </c:pt>
                <c:pt idx="66">
                  <c:v>45863</c:v>
                </c:pt>
                <c:pt idx="67" formatCode="mmm\-yy">
                  <c:v>45870</c:v>
                </c:pt>
                <c:pt idx="68" formatCode="mmm\-yy">
                  <c:v>45901</c:v>
                </c:pt>
                <c:pt idx="69" formatCode="mmm\-yy">
                  <c:v>45931</c:v>
                </c:pt>
                <c:pt idx="70" formatCode="mmm\-yy">
                  <c:v>45962</c:v>
                </c:pt>
                <c:pt idx="71" formatCode="mmm\-yy">
                  <c:v>45992</c:v>
                </c:pt>
                <c:pt idx="72" formatCode="mmm\-yy">
                  <c:v>46023</c:v>
                </c:pt>
                <c:pt idx="73" formatCode="mmm\-yy">
                  <c:v>46054</c:v>
                </c:pt>
                <c:pt idx="74" formatCode="mmm\-yy">
                  <c:v>46082</c:v>
                </c:pt>
                <c:pt idx="75" formatCode="mmm\-yy">
                  <c:v>46113</c:v>
                </c:pt>
                <c:pt idx="76" formatCode="mmm\-yy">
                  <c:v>46143</c:v>
                </c:pt>
                <c:pt idx="77" formatCode="mmm\-yy">
                  <c:v>46174</c:v>
                </c:pt>
              </c:numCache>
            </c:numRef>
          </c:cat>
          <c:val>
            <c:numRef>
              <c:f>Sheet1!$B$2:$B$79</c:f>
              <c:numCache>
                <c:formatCode>0.0</c:formatCode>
                <c:ptCount val="78"/>
                <c:pt idx="0">
                  <c:v>1.7</c:v>
                </c:pt>
                <c:pt idx="1">
                  <c:v>1.8</c:v>
                </c:pt>
                <c:pt idx="2">
                  <c:v>1.7</c:v>
                </c:pt>
                <c:pt idx="3">
                  <c:v>1</c:v>
                </c:pt>
                <c:pt idx="4">
                  <c:v>1</c:v>
                </c:pt>
                <c:pt idx="5">
                  <c:v>1.1000000000000001</c:v>
                </c:pt>
                <c:pt idx="6">
                  <c:v>1.4</c:v>
                </c:pt>
                <c:pt idx="7">
                  <c:v>1.4</c:v>
                </c:pt>
                <c:pt idx="8">
                  <c:v>1.6</c:v>
                </c:pt>
                <c:pt idx="9">
                  <c:v>1.4</c:v>
                </c:pt>
                <c:pt idx="10">
                  <c:v>1.4</c:v>
                </c:pt>
                <c:pt idx="11">
                  <c:v>1.4</c:v>
                </c:pt>
                <c:pt idx="12">
                  <c:v>1.5</c:v>
                </c:pt>
                <c:pt idx="13">
                  <c:v>1.4</c:v>
                </c:pt>
                <c:pt idx="14">
                  <c:v>1.9</c:v>
                </c:pt>
                <c:pt idx="15">
                  <c:v>3.1</c:v>
                </c:pt>
                <c:pt idx="16">
                  <c:v>3.4</c:v>
                </c:pt>
                <c:pt idx="17">
                  <c:v>3.6</c:v>
                </c:pt>
                <c:pt idx="18">
                  <c:v>3.6</c:v>
                </c:pt>
                <c:pt idx="19">
                  <c:v>3.6</c:v>
                </c:pt>
                <c:pt idx="20">
                  <c:v>3.7</c:v>
                </c:pt>
                <c:pt idx="21">
                  <c:v>4.2</c:v>
                </c:pt>
                <c:pt idx="22">
                  <c:v>4.7</c:v>
                </c:pt>
                <c:pt idx="23">
                  <c:v>4.9000000000000004</c:v>
                </c:pt>
                <c:pt idx="24">
                  <c:v>5.2</c:v>
                </c:pt>
                <c:pt idx="25">
                  <c:v>5.3</c:v>
                </c:pt>
                <c:pt idx="26">
                  <c:v>5.2</c:v>
                </c:pt>
                <c:pt idx="27">
                  <c:v>4.9000000000000004</c:v>
                </c:pt>
                <c:pt idx="28">
                  <c:v>4.7</c:v>
                </c:pt>
                <c:pt idx="29">
                  <c:v>4.8</c:v>
                </c:pt>
                <c:pt idx="30">
                  <c:v>4.7</c:v>
                </c:pt>
                <c:pt idx="31">
                  <c:v>4.9000000000000004</c:v>
                </c:pt>
                <c:pt idx="32">
                  <c:v>5.2</c:v>
                </c:pt>
                <c:pt idx="33">
                  <c:v>5</c:v>
                </c:pt>
                <c:pt idx="34">
                  <c:v>4.7</c:v>
                </c:pt>
                <c:pt idx="35">
                  <c:v>4.5999999999999996</c:v>
                </c:pt>
                <c:pt idx="36">
                  <c:v>4.7</c:v>
                </c:pt>
                <c:pt idx="37">
                  <c:v>4.7</c:v>
                </c:pt>
                <c:pt idx="38">
                  <c:v>4.5999999999999996</c:v>
                </c:pt>
                <c:pt idx="39">
                  <c:v>4.7</c:v>
                </c:pt>
                <c:pt idx="40">
                  <c:v>4.5999999999999996</c:v>
                </c:pt>
                <c:pt idx="41">
                  <c:v>4.0999999999999996</c:v>
                </c:pt>
                <c:pt idx="42">
                  <c:v>4.3</c:v>
                </c:pt>
                <c:pt idx="43">
                  <c:v>3.8</c:v>
                </c:pt>
                <c:pt idx="44">
                  <c:v>3.7</c:v>
                </c:pt>
                <c:pt idx="45">
                  <c:v>3.4</c:v>
                </c:pt>
                <c:pt idx="46">
                  <c:v>3.2</c:v>
                </c:pt>
                <c:pt idx="47">
                  <c:v>2.9</c:v>
                </c:pt>
                <c:pt idx="48">
                  <c:v>2.9</c:v>
                </c:pt>
                <c:pt idx="49">
                  <c:v>2.8</c:v>
                </c:pt>
                <c:pt idx="50">
                  <c:v>2.8</c:v>
                </c:pt>
                <c:pt idx="51">
                  <c:v>2.8</c:v>
                </c:pt>
                <c:pt idx="52">
                  <c:v>2.6</c:v>
                </c:pt>
                <c:pt idx="53">
                  <c:v>2.6</c:v>
                </c:pt>
                <c:pt idx="54">
                  <c:v>2.6</c:v>
                </c:pt>
                <c:pt idx="55">
                  <c:v>2.7</c:v>
                </c:pt>
                <c:pt idx="56">
                  <c:v>2.7</c:v>
                </c:pt>
                <c:pt idx="57">
                  <c:v>2.8</c:v>
                </c:pt>
                <c:pt idx="58">
                  <c:v>2.8</c:v>
                </c:pt>
                <c:pt idx="59">
                  <c:v>2.9</c:v>
                </c:pt>
                <c:pt idx="60">
                  <c:v>2.7</c:v>
                </c:pt>
                <c:pt idx="61">
                  <c:v>3</c:v>
                </c:pt>
                <c:pt idx="62">
                  <c:v>2.7</c:v>
                </c:pt>
                <c:pt idx="63">
                  <c:v>2.6</c:v>
                </c:pt>
                <c:pt idx="64">
                  <c:v>2.8</c:v>
                </c:pt>
                <c:pt idx="65">
                  <c:v>2.8</c:v>
                </c:pt>
                <c:pt idx="66">
                  <c:v>2.9</c:v>
                </c:pt>
                <c:pt idx="67">
                  <c:v>2.9</c:v>
                </c:pt>
                <c:pt idx="68">
                  <c:v>2.8</c:v>
                </c:pt>
                <c:pt idx="69">
                  <c:v>2.7</c:v>
                </c:pt>
                <c:pt idx="70">
                  <c:v>2.8</c:v>
                </c:pt>
                <c:pt idx="71">
                  <c:v>3</c:v>
                </c:pt>
                <c:pt idx="72">
                  <c:v>3.1</c:v>
                </c:pt>
                <c:pt idx="73">
                  <c:v>3</c:v>
                </c:pt>
                <c:pt idx="74">
                  <c:v>3.2</c:v>
                </c:pt>
                <c:pt idx="75">
                  <c:v>3.3</c:v>
                </c:pt>
                <c:pt idx="76">
                  <c:v>3.4</c:v>
                </c:pt>
                <c:pt idx="77">
                  <c:v>3.3</c:v>
                </c:pt>
              </c:numCache>
            </c:numRef>
          </c:val>
          <c:extLst>
            <c:ext xmlns:c16="http://schemas.microsoft.com/office/drawing/2014/chart" uri="{C3380CC4-5D6E-409C-BE32-E72D297353CC}">
              <c16:uniqueId val="{0000006E-25D3-4851-9E88-AEC986DA9EE3}"/>
            </c:ext>
          </c:extLst>
        </c:ser>
        <c:dLbls>
          <c:showLegendKey val="0"/>
          <c:showVal val="0"/>
          <c:showCatName val="0"/>
          <c:showSerName val="0"/>
          <c:showPercent val="0"/>
          <c:showBubbleSize val="0"/>
        </c:dLbls>
        <c:gapWidth val="50"/>
        <c:overlap val="-27"/>
        <c:axId val="1971860687"/>
        <c:axId val="2107805503"/>
      </c:barChart>
      <c:dateAx>
        <c:axId val="1971860687"/>
        <c:scaling>
          <c:orientation val="minMax"/>
          <c:max val="46174"/>
          <c:min val="43831"/>
        </c:scaling>
        <c:delete val="0"/>
        <c:axPos val="b"/>
        <c:numFmt formatCode="[$-409]mmm\-yy;@" sourceLinked="1"/>
        <c:majorTickMark val="none"/>
        <c:minorTickMark val="none"/>
        <c:tickLblPos val="nextTo"/>
        <c:spPr>
          <a:noFill/>
          <a:ln w="19050" cap="flat" cmpd="sng" algn="ctr">
            <a:solidFill>
              <a:schemeClr val="bg1"/>
            </a:solidFill>
            <a:round/>
          </a:ln>
          <a:effectLst/>
        </c:spPr>
        <c:txPr>
          <a:bodyPr rot="-5400000" spcFirstLastPara="1" vertOverflow="ellipsis" wrap="square" anchor="t" anchorCtr="1"/>
          <a:lstStyle/>
          <a:p>
            <a:pPr>
              <a:defRPr sz="1200" b="0" i="0" u="none" strike="noStrike" kern="1200" baseline="0">
                <a:solidFill>
                  <a:schemeClr val="bg1"/>
                </a:solidFill>
                <a:latin typeface="+mn-lt"/>
                <a:ea typeface="+mn-ea"/>
                <a:cs typeface="+mn-cs"/>
              </a:defRPr>
            </a:pPr>
            <a:endParaRPr lang="en-US"/>
          </a:p>
        </c:txPr>
        <c:crossAx val="2107805503"/>
        <c:crosses val="autoZero"/>
        <c:auto val="1"/>
        <c:lblOffset val="100"/>
        <c:baseTimeUnit val="months"/>
      </c:dateAx>
      <c:valAx>
        <c:axId val="2107805503"/>
        <c:scaling>
          <c:orientation val="minMax"/>
        </c:scaling>
        <c:delete val="0"/>
        <c:axPos val="l"/>
        <c:majorGridlines>
          <c:spPr>
            <a:ln w="9525" cap="flat" cmpd="sng" algn="ctr">
              <a:solidFill>
                <a:schemeClr val="bg2">
                  <a:lumMod val="50000"/>
                </a:schemeClr>
              </a:solidFill>
              <a:round/>
            </a:ln>
            <a:effectLst/>
          </c:spPr>
        </c:majorGridlines>
        <c:numFmt formatCode="0&quot;%&quot;"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19718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532132664107863E-2"/>
          <c:y val="0.11010091761785591"/>
          <c:w val="0.97293573467178429"/>
          <c:h val="0.6918403823896232"/>
        </c:manualLayout>
      </c:layout>
      <c:barChart>
        <c:barDir val="col"/>
        <c:grouping val="clustered"/>
        <c:varyColors val="0"/>
        <c:ser>
          <c:idx val="0"/>
          <c:order val="0"/>
          <c:tx>
            <c:strRef>
              <c:f>Sheet1!$B$1</c:f>
              <c:strCache>
                <c:ptCount val="1"/>
                <c:pt idx="0">
                  <c:v>Column1</c:v>
                </c:pt>
              </c:strCache>
            </c:strRef>
          </c:tx>
          <c:spPr>
            <a:solidFill>
              <a:srgbClr val="FF0000"/>
            </a:solidFill>
            <a:ln>
              <a:noFill/>
            </a:ln>
            <a:effectLst/>
          </c:spPr>
          <c:invertIfNegative val="0"/>
          <c:dPt>
            <c:idx val="2"/>
            <c:invertIfNegative val="0"/>
            <c:bubble3D val="0"/>
            <c:spPr>
              <a:solidFill>
                <a:srgbClr val="FF0000"/>
              </a:solidFill>
              <a:ln>
                <a:solidFill>
                  <a:srgbClr val="FF0000"/>
                </a:solidFill>
              </a:ln>
              <a:effectLst/>
            </c:spPr>
            <c:extLst>
              <c:ext xmlns:c16="http://schemas.microsoft.com/office/drawing/2014/chart" uri="{C3380CC4-5D6E-409C-BE32-E72D297353CC}">
                <c16:uniqueId val="{00000001-535E-4B9A-838A-E9C7255564C3}"/>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September</c:v>
                </c:pt>
                <c:pt idx="1">
                  <c:v>Oct/Nov</c:v>
                </c:pt>
                <c:pt idx="2">
                  <c:v>Dec</c:v>
                </c:pt>
              </c:strCache>
            </c:strRef>
          </c:cat>
          <c:val>
            <c:numRef>
              <c:f>Sheet1!$B$2:$B$4</c:f>
              <c:numCache>
                <c:formatCode>0%</c:formatCode>
                <c:ptCount val="3"/>
                <c:pt idx="0">
                  <c:v>0.42</c:v>
                </c:pt>
                <c:pt idx="1">
                  <c:v>0.55000000000000004</c:v>
                </c:pt>
                <c:pt idx="2">
                  <c:v>0.75</c:v>
                </c:pt>
              </c:numCache>
            </c:numRef>
          </c:val>
          <c:extLst>
            <c:ext xmlns:c16="http://schemas.microsoft.com/office/drawing/2014/chart" uri="{C3380CC4-5D6E-409C-BE32-E72D297353CC}">
              <c16:uniqueId val="{00000000-34C7-4026-8904-47431744D188}"/>
            </c:ext>
          </c:extLst>
        </c:ser>
        <c:dLbls>
          <c:showLegendKey val="0"/>
          <c:showVal val="0"/>
          <c:showCatName val="0"/>
          <c:showSerName val="0"/>
          <c:showPercent val="0"/>
          <c:showBubbleSize val="0"/>
        </c:dLbls>
        <c:gapWidth val="50"/>
        <c:overlap val="-27"/>
        <c:axId val="1084332928"/>
        <c:axId val="1086825184"/>
      </c:barChart>
      <c:catAx>
        <c:axId val="1084332928"/>
        <c:scaling>
          <c:orientation val="minMax"/>
        </c:scaling>
        <c:delete val="0"/>
        <c:axPos val="b"/>
        <c:numFmt formatCode="General" sourceLinked="1"/>
        <c:majorTickMark val="none"/>
        <c:minorTickMark val="none"/>
        <c:tickLblPos val="low"/>
        <c:spPr>
          <a:noFill/>
          <a:ln w="19050" cap="flat" cmpd="sng" algn="ctr">
            <a:solidFill>
              <a:schemeClr val="bg1"/>
            </a:solidFill>
            <a:round/>
          </a:ln>
          <a:effectLst/>
        </c:spPr>
        <c:txPr>
          <a:bodyPr rot="-6000000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crossAx val="1086825184"/>
        <c:crosses val="autoZero"/>
        <c:auto val="1"/>
        <c:lblAlgn val="ctr"/>
        <c:lblOffset val="100"/>
        <c:noMultiLvlLbl val="1"/>
      </c:catAx>
      <c:valAx>
        <c:axId val="1086825184"/>
        <c:scaling>
          <c:orientation val="minMax"/>
        </c:scaling>
        <c:delete val="1"/>
        <c:axPos val="l"/>
        <c:numFmt formatCode="0%" sourceLinked="1"/>
        <c:majorTickMark val="none"/>
        <c:minorTickMark val="none"/>
        <c:tickLblPos val="nextTo"/>
        <c:crossAx val="10843329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000867053791425E-2"/>
          <c:y val="0.10903096445899432"/>
          <c:w val="0.93296221333349649"/>
          <c:h val="0.76538688477447792"/>
        </c:manualLayout>
      </c:layout>
      <c:lineChart>
        <c:grouping val="standard"/>
        <c:varyColors val="0"/>
        <c:ser>
          <c:idx val="0"/>
          <c:order val="0"/>
          <c:tx>
            <c:strRef>
              <c:f>Sheet1!$B$1</c:f>
              <c:strCache>
                <c:ptCount val="1"/>
                <c:pt idx="0">
                  <c:v>10-Year Treasury Rate</c:v>
                </c:pt>
              </c:strCache>
            </c:strRef>
          </c:tx>
          <c:spPr>
            <a:ln w="28575" cap="rnd">
              <a:solidFill>
                <a:schemeClr val="accent2"/>
              </a:solidFill>
              <a:round/>
            </a:ln>
            <a:effectLst/>
          </c:spPr>
          <c:marker>
            <c:symbol val="none"/>
          </c:marker>
          <c:cat>
            <c:numRef>
              <c:f>Sheet1!$A$2:$A$2888</c:f>
              <c:numCache>
                <c:formatCode>m/d/yyyy</c:formatCode>
                <c:ptCount val="2887"/>
                <c:pt idx="0">
                  <c:v>26025</c:v>
                </c:pt>
                <c:pt idx="1">
                  <c:v>26032</c:v>
                </c:pt>
                <c:pt idx="2">
                  <c:v>26039</c:v>
                </c:pt>
                <c:pt idx="3">
                  <c:v>26046</c:v>
                </c:pt>
                <c:pt idx="4">
                  <c:v>26053</c:v>
                </c:pt>
                <c:pt idx="5">
                  <c:v>26060</c:v>
                </c:pt>
                <c:pt idx="6">
                  <c:v>26067</c:v>
                </c:pt>
                <c:pt idx="7">
                  <c:v>26074</c:v>
                </c:pt>
                <c:pt idx="8">
                  <c:v>26081</c:v>
                </c:pt>
                <c:pt idx="9">
                  <c:v>26088</c:v>
                </c:pt>
                <c:pt idx="10">
                  <c:v>26095</c:v>
                </c:pt>
                <c:pt idx="11">
                  <c:v>26102</c:v>
                </c:pt>
                <c:pt idx="12">
                  <c:v>26109</c:v>
                </c:pt>
                <c:pt idx="13">
                  <c:v>26116</c:v>
                </c:pt>
                <c:pt idx="14">
                  <c:v>26123</c:v>
                </c:pt>
                <c:pt idx="15">
                  <c:v>26130</c:v>
                </c:pt>
                <c:pt idx="16">
                  <c:v>26137</c:v>
                </c:pt>
                <c:pt idx="17">
                  <c:v>26144</c:v>
                </c:pt>
                <c:pt idx="18">
                  <c:v>26151</c:v>
                </c:pt>
                <c:pt idx="19">
                  <c:v>26158</c:v>
                </c:pt>
                <c:pt idx="20">
                  <c:v>26165</c:v>
                </c:pt>
                <c:pt idx="21">
                  <c:v>26172</c:v>
                </c:pt>
                <c:pt idx="22">
                  <c:v>26179</c:v>
                </c:pt>
                <c:pt idx="23">
                  <c:v>26186</c:v>
                </c:pt>
                <c:pt idx="24">
                  <c:v>26193</c:v>
                </c:pt>
                <c:pt idx="25">
                  <c:v>26200</c:v>
                </c:pt>
                <c:pt idx="26">
                  <c:v>26207</c:v>
                </c:pt>
                <c:pt idx="27">
                  <c:v>26214</c:v>
                </c:pt>
                <c:pt idx="28">
                  <c:v>26221</c:v>
                </c:pt>
                <c:pt idx="29">
                  <c:v>26228</c:v>
                </c:pt>
                <c:pt idx="30">
                  <c:v>26235</c:v>
                </c:pt>
                <c:pt idx="31">
                  <c:v>26242</c:v>
                </c:pt>
                <c:pt idx="32">
                  <c:v>26249</c:v>
                </c:pt>
                <c:pt idx="33">
                  <c:v>26256</c:v>
                </c:pt>
                <c:pt idx="34">
                  <c:v>26263</c:v>
                </c:pt>
                <c:pt idx="35">
                  <c:v>26270</c:v>
                </c:pt>
                <c:pt idx="36">
                  <c:v>26277</c:v>
                </c:pt>
                <c:pt idx="37">
                  <c:v>26284</c:v>
                </c:pt>
                <c:pt idx="38">
                  <c:v>26291</c:v>
                </c:pt>
                <c:pt idx="39">
                  <c:v>26298</c:v>
                </c:pt>
                <c:pt idx="40">
                  <c:v>26305</c:v>
                </c:pt>
                <c:pt idx="41">
                  <c:v>26312</c:v>
                </c:pt>
                <c:pt idx="42">
                  <c:v>26319</c:v>
                </c:pt>
                <c:pt idx="43">
                  <c:v>26326</c:v>
                </c:pt>
                <c:pt idx="44">
                  <c:v>26333</c:v>
                </c:pt>
                <c:pt idx="45">
                  <c:v>26340</c:v>
                </c:pt>
                <c:pt idx="46">
                  <c:v>26347</c:v>
                </c:pt>
                <c:pt idx="47">
                  <c:v>26354</c:v>
                </c:pt>
                <c:pt idx="48">
                  <c:v>26361</c:v>
                </c:pt>
                <c:pt idx="49">
                  <c:v>26368</c:v>
                </c:pt>
                <c:pt idx="50">
                  <c:v>26375</c:v>
                </c:pt>
                <c:pt idx="51">
                  <c:v>26382</c:v>
                </c:pt>
                <c:pt idx="52">
                  <c:v>26389</c:v>
                </c:pt>
                <c:pt idx="53">
                  <c:v>26396</c:v>
                </c:pt>
                <c:pt idx="54">
                  <c:v>26403</c:v>
                </c:pt>
                <c:pt idx="55">
                  <c:v>26410</c:v>
                </c:pt>
                <c:pt idx="56">
                  <c:v>26417</c:v>
                </c:pt>
                <c:pt idx="57">
                  <c:v>26424</c:v>
                </c:pt>
                <c:pt idx="58">
                  <c:v>26431</c:v>
                </c:pt>
                <c:pt idx="59">
                  <c:v>26438</c:v>
                </c:pt>
                <c:pt idx="60">
                  <c:v>26445</c:v>
                </c:pt>
                <c:pt idx="61">
                  <c:v>26452</c:v>
                </c:pt>
                <c:pt idx="62">
                  <c:v>26459</c:v>
                </c:pt>
                <c:pt idx="63">
                  <c:v>26466</c:v>
                </c:pt>
                <c:pt idx="64">
                  <c:v>26473</c:v>
                </c:pt>
                <c:pt idx="65">
                  <c:v>26480</c:v>
                </c:pt>
                <c:pt idx="66">
                  <c:v>26487</c:v>
                </c:pt>
                <c:pt idx="67">
                  <c:v>26494</c:v>
                </c:pt>
                <c:pt idx="68">
                  <c:v>26501</c:v>
                </c:pt>
                <c:pt idx="69">
                  <c:v>26508</c:v>
                </c:pt>
                <c:pt idx="70">
                  <c:v>26515</c:v>
                </c:pt>
                <c:pt idx="71">
                  <c:v>26522</c:v>
                </c:pt>
                <c:pt idx="72">
                  <c:v>26529</c:v>
                </c:pt>
                <c:pt idx="73">
                  <c:v>26536</c:v>
                </c:pt>
                <c:pt idx="74">
                  <c:v>26543</c:v>
                </c:pt>
                <c:pt idx="75">
                  <c:v>26550</c:v>
                </c:pt>
                <c:pt idx="76">
                  <c:v>26557</c:v>
                </c:pt>
                <c:pt idx="77">
                  <c:v>26564</c:v>
                </c:pt>
                <c:pt idx="78">
                  <c:v>26571</c:v>
                </c:pt>
                <c:pt idx="79">
                  <c:v>26578</c:v>
                </c:pt>
                <c:pt idx="80">
                  <c:v>26585</c:v>
                </c:pt>
                <c:pt idx="81">
                  <c:v>26592</c:v>
                </c:pt>
                <c:pt idx="82">
                  <c:v>26599</c:v>
                </c:pt>
                <c:pt idx="83">
                  <c:v>26606</c:v>
                </c:pt>
                <c:pt idx="84">
                  <c:v>26613</c:v>
                </c:pt>
                <c:pt idx="85">
                  <c:v>26620</c:v>
                </c:pt>
                <c:pt idx="86">
                  <c:v>26627</c:v>
                </c:pt>
                <c:pt idx="87">
                  <c:v>26634</c:v>
                </c:pt>
                <c:pt idx="88">
                  <c:v>26641</c:v>
                </c:pt>
                <c:pt idx="89">
                  <c:v>26648</c:v>
                </c:pt>
                <c:pt idx="90">
                  <c:v>26655</c:v>
                </c:pt>
                <c:pt idx="91">
                  <c:v>26662</c:v>
                </c:pt>
                <c:pt idx="92">
                  <c:v>26669</c:v>
                </c:pt>
                <c:pt idx="93">
                  <c:v>26676</c:v>
                </c:pt>
                <c:pt idx="94">
                  <c:v>26683</c:v>
                </c:pt>
                <c:pt idx="95">
                  <c:v>26690</c:v>
                </c:pt>
                <c:pt idx="96">
                  <c:v>26697</c:v>
                </c:pt>
                <c:pt idx="97">
                  <c:v>26704</c:v>
                </c:pt>
                <c:pt idx="98">
                  <c:v>26711</c:v>
                </c:pt>
                <c:pt idx="99">
                  <c:v>26718</c:v>
                </c:pt>
                <c:pt idx="100">
                  <c:v>26725</c:v>
                </c:pt>
                <c:pt idx="101">
                  <c:v>26732</c:v>
                </c:pt>
                <c:pt idx="102">
                  <c:v>26739</c:v>
                </c:pt>
                <c:pt idx="103">
                  <c:v>26746</c:v>
                </c:pt>
                <c:pt idx="104">
                  <c:v>26753</c:v>
                </c:pt>
                <c:pt idx="105">
                  <c:v>26760</c:v>
                </c:pt>
                <c:pt idx="106">
                  <c:v>26767</c:v>
                </c:pt>
                <c:pt idx="107">
                  <c:v>26774</c:v>
                </c:pt>
                <c:pt idx="108">
                  <c:v>26781</c:v>
                </c:pt>
                <c:pt idx="109">
                  <c:v>26788</c:v>
                </c:pt>
                <c:pt idx="110">
                  <c:v>26795</c:v>
                </c:pt>
                <c:pt idx="111">
                  <c:v>26802</c:v>
                </c:pt>
                <c:pt idx="112">
                  <c:v>26808</c:v>
                </c:pt>
                <c:pt idx="113">
                  <c:v>26816</c:v>
                </c:pt>
                <c:pt idx="114">
                  <c:v>26823</c:v>
                </c:pt>
                <c:pt idx="115">
                  <c:v>26830</c:v>
                </c:pt>
                <c:pt idx="116">
                  <c:v>26837</c:v>
                </c:pt>
                <c:pt idx="117">
                  <c:v>26844</c:v>
                </c:pt>
                <c:pt idx="118">
                  <c:v>26851</c:v>
                </c:pt>
                <c:pt idx="119">
                  <c:v>26858</c:v>
                </c:pt>
                <c:pt idx="120">
                  <c:v>26865</c:v>
                </c:pt>
                <c:pt idx="121">
                  <c:v>26872</c:v>
                </c:pt>
                <c:pt idx="122">
                  <c:v>26879</c:v>
                </c:pt>
                <c:pt idx="123">
                  <c:v>26886</c:v>
                </c:pt>
                <c:pt idx="124">
                  <c:v>26893</c:v>
                </c:pt>
                <c:pt idx="125">
                  <c:v>26900</c:v>
                </c:pt>
                <c:pt idx="126">
                  <c:v>26907</c:v>
                </c:pt>
                <c:pt idx="127">
                  <c:v>26914</c:v>
                </c:pt>
                <c:pt idx="128">
                  <c:v>26921</c:v>
                </c:pt>
                <c:pt idx="129">
                  <c:v>26928</c:v>
                </c:pt>
                <c:pt idx="130">
                  <c:v>26935</c:v>
                </c:pt>
                <c:pt idx="131">
                  <c:v>26942</c:v>
                </c:pt>
                <c:pt idx="132">
                  <c:v>26949</c:v>
                </c:pt>
                <c:pt idx="133">
                  <c:v>26956</c:v>
                </c:pt>
                <c:pt idx="134">
                  <c:v>26963</c:v>
                </c:pt>
                <c:pt idx="135">
                  <c:v>26970</c:v>
                </c:pt>
                <c:pt idx="136">
                  <c:v>26977</c:v>
                </c:pt>
                <c:pt idx="137">
                  <c:v>26984</c:v>
                </c:pt>
                <c:pt idx="138">
                  <c:v>26991</c:v>
                </c:pt>
                <c:pt idx="139">
                  <c:v>26998</c:v>
                </c:pt>
                <c:pt idx="140">
                  <c:v>27005</c:v>
                </c:pt>
                <c:pt idx="141">
                  <c:v>27012</c:v>
                </c:pt>
                <c:pt idx="142">
                  <c:v>27019</c:v>
                </c:pt>
                <c:pt idx="143">
                  <c:v>27026</c:v>
                </c:pt>
                <c:pt idx="144">
                  <c:v>27033</c:v>
                </c:pt>
                <c:pt idx="145">
                  <c:v>27040</c:v>
                </c:pt>
                <c:pt idx="146">
                  <c:v>27047</c:v>
                </c:pt>
                <c:pt idx="147">
                  <c:v>27054</c:v>
                </c:pt>
                <c:pt idx="148">
                  <c:v>27061</c:v>
                </c:pt>
                <c:pt idx="149">
                  <c:v>27068</c:v>
                </c:pt>
                <c:pt idx="150">
                  <c:v>27075</c:v>
                </c:pt>
                <c:pt idx="151">
                  <c:v>27082</c:v>
                </c:pt>
                <c:pt idx="152">
                  <c:v>27089</c:v>
                </c:pt>
                <c:pt idx="153">
                  <c:v>27096</c:v>
                </c:pt>
                <c:pt idx="154">
                  <c:v>27103</c:v>
                </c:pt>
                <c:pt idx="155">
                  <c:v>27110</c:v>
                </c:pt>
                <c:pt idx="156">
                  <c:v>27117</c:v>
                </c:pt>
                <c:pt idx="157">
                  <c:v>27124</c:v>
                </c:pt>
                <c:pt idx="158">
                  <c:v>27131</c:v>
                </c:pt>
                <c:pt idx="159">
                  <c:v>27138</c:v>
                </c:pt>
                <c:pt idx="160">
                  <c:v>27145</c:v>
                </c:pt>
                <c:pt idx="161">
                  <c:v>27152</c:v>
                </c:pt>
                <c:pt idx="162">
                  <c:v>27159</c:v>
                </c:pt>
                <c:pt idx="163">
                  <c:v>27166</c:v>
                </c:pt>
                <c:pt idx="164">
                  <c:v>27173</c:v>
                </c:pt>
                <c:pt idx="165">
                  <c:v>27180</c:v>
                </c:pt>
                <c:pt idx="166">
                  <c:v>27187</c:v>
                </c:pt>
                <c:pt idx="167">
                  <c:v>27194</c:v>
                </c:pt>
                <c:pt idx="168">
                  <c:v>27201</c:v>
                </c:pt>
                <c:pt idx="169">
                  <c:v>27208</c:v>
                </c:pt>
                <c:pt idx="170">
                  <c:v>27215</c:v>
                </c:pt>
                <c:pt idx="171">
                  <c:v>27222</c:v>
                </c:pt>
                <c:pt idx="172">
                  <c:v>27229</c:v>
                </c:pt>
                <c:pt idx="173">
                  <c:v>27236</c:v>
                </c:pt>
                <c:pt idx="174">
                  <c:v>27243</c:v>
                </c:pt>
                <c:pt idx="175">
                  <c:v>27250</c:v>
                </c:pt>
                <c:pt idx="176">
                  <c:v>27257</c:v>
                </c:pt>
                <c:pt idx="177">
                  <c:v>27264</c:v>
                </c:pt>
                <c:pt idx="178">
                  <c:v>27271</c:v>
                </c:pt>
                <c:pt idx="179">
                  <c:v>27278</c:v>
                </c:pt>
                <c:pt idx="180">
                  <c:v>27285</c:v>
                </c:pt>
                <c:pt idx="181">
                  <c:v>27292</c:v>
                </c:pt>
                <c:pt idx="182">
                  <c:v>27299</c:v>
                </c:pt>
                <c:pt idx="183">
                  <c:v>27306</c:v>
                </c:pt>
                <c:pt idx="184">
                  <c:v>27313</c:v>
                </c:pt>
                <c:pt idx="185">
                  <c:v>27320</c:v>
                </c:pt>
                <c:pt idx="186">
                  <c:v>27327</c:v>
                </c:pt>
                <c:pt idx="187">
                  <c:v>27334</c:v>
                </c:pt>
                <c:pt idx="188">
                  <c:v>27341</c:v>
                </c:pt>
                <c:pt idx="189">
                  <c:v>27348</c:v>
                </c:pt>
                <c:pt idx="190">
                  <c:v>27355</c:v>
                </c:pt>
                <c:pt idx="191">
                  <c:v>27362</c:v>
                </c:pt>
                <c:pt idx="192">
                  <c:v>27369</c:v>
                </c:pt>
                <c:pt idx="193">
                  <c:v>27376</c:v>
                </c:pt>
                <c:pt idx="194">
                  <c:v>27383</c:v>
                </c:pt>
                <c:pt idx="195">
                  <c:v>27390</c:v>
                </c:pt>
                <c:pt idx="196">
                  <c:v>27397</c:v>
                </c:pt>
                <c:pt idx="197">
                  <c:v>27404</c:v>
                </c:pt>
                <c:pt idx="198">
                  <c:v>27411</c:v>
                </c:pt>
                <c:pt idx="199">
                  <c:v>27418</c:v>
                </c:pt>
                <c:pt idx="200">
                  <c:v>27425</c:v>
                </c:pt>
                <c:pt idx="201">
                  <c:v>27432</c:v>
                </c:pt>
                <c:pt idx="202">
                  <c:v>27439</c:v>
                </c:pt>
                <c:pt idx="203">
                  <c:v>27446</c:v>
                </c:pt>
                <c:pt idx="204">
                  <c:v>27453</c:v>
                </c:pt>
                <c:pt idx="205">
                  <c:v>27460</c:v>
                </c:pt>
                <c:pt idx="206">
                  <c:v>27467</c:v>
                </c:pt>
                <c:pt idx="207">
                  <c:v>27474</c:v>
                </c:pt>
                <c:pt idx="208">
                  <c:v>27481</c:v>
                </c:pt>
                <c:pt idx="209">
                  <c:v>27488</c:v>
                </c:pt>
                <c:pt idx="210">
                  <c:v>27495</c:v>
                </c:pt>
                <c:pt idx="211">
                  <c:v>27502</c:v>
                </c:pt>
                <c:pt idx="212">
                  <c:v>27509</c:v>
                </c:pt>
                <c:pt idx="213">
                  <c:v>27516</c:v>
                </c:pt>
                <c:pt idx="214">
                  <c:v>27523</c:v>
                </c:pt>
                <c:pt idx="215">
                  <c:v>27530</c:v>
                </c:pt>
                <c:pt idx="216">
                  <c:v>27537</c:v>
                </c:pt>
                <c:pt idx="217">
                  <c:v>27544</c:v>
                </c:pt>
                <c:pt idx="218">
                  <c:v>27551</c:v>
                </c:pt>
                <c:pt idx="219">
                  <c:v>27558</c:v>
                </c:pt>
                <c:pt idx="220">
                  <c:v>27565</c:v>
                </c:pt>
                <c:pt idx="221">
                  <c:v>27572</c:v>
                </c:pt>
                <c:pt idx="222">
                  <c:v>27578</c:v>
                </c:pt>
                <c:pt idx="223">
                  <c:v>27586</c:v>
                </c:pt>
                <c:pt idx="224">
                  <c:v>27593</c:v>
                </c:pt>
                <c:pt idx="225">
                  <c:v>27600</c:v>
                </c:pt>
                <c:pt idx="226">
                  <c:v>27607</c:v>
                </c:pt>
                <c:pt idx="227">
                  <c:v>27614</c:v>
                </c:pt>
                <c:pt idx="228">
                  <c:v>27621</c:v>
                </c:pt>
                <c:pt idx="229">
                  <c:v>27628</c:v>
                </c:pt>
                <c:pt idx="230">
                  <c:v>27635</c:v>
                </c:pt>
                <c:pt idx="231">
                  <c:v>27642</c:v>
                </c:pt>
                <c:pt idx="232">
                  <c:v>27649</c:v>
                </c:pt>
                <c:pt idx="233">
                  <c:v>27656</c:v>
                </c:pt>
                <c:pt idx="234">
                  <c:v>27663</c:v>
                </c:pt>
                <c:pt idx="235">
                  <c:v>27670</c:v>
                </c:pt>
                <c:pt idx="236">
                  <c:v>27677</c:v>
                </c:pt>
                <c:pt idx="237">
                  <c:v>27684</c:v>
                </c:pt>
                <c:pt idx="238">
                  <c:v>27691</c:v>
                </c:pt>
                <c:pt idx="239">
                  <c:v>27698</c:v>
                </c:pt>
                <c:pt idx="240">
                  <c:v>27705</c:v>
                </c:pt>
                <c:pt idx="241">
                  <c:v>27712</c:v>
                </c:pt>
                <c:pt idx="242">
                  <c:v>27719</c:v>
                </c:pt>
                <c:pt idx="243">
                  <c:v>27726</c:v>
                </c:pt>
                <c:pt idx="244">
                  <c:v>27733</c:v>
                </c:pt>
                <c:pt idx="245">
                  <c:v>27740</c:v>
                </c:pt>
                <c:pt idx="246">
                  <c:v>27747</c:v>
                </c:pt>
                <c:pt idx="247">
                  <c:v>27754</c:v>
                </c:pt>
                <c:pt idx="248">
                  <c:v>27761</c:v>
                </c:pt>
                <c:pt idx="249">
                  <c:v>27768</c:v>
                </c:pt>
                <c:pt idx="250">
                  <c:v>27775</c:v>
                </c:pt>
                <c:pt idx="251">
                  <c:v>27782</c:v>
                </c:pt>
                <c:pt idx="252">
                  <c:v>27789</c:v>
                </c:pt>
                <c:pt idx="253">
                  <c:v>27796</c:v>
                </c:pt>
                <c:pt idx="254">
                  <c:v>27803</c:v>
                </c:pt>
                <c:pt idx="255">
                  <c:v>27810</c:v>
                </c:pt>
                <c:pt idx="256">
                  <c:v>27817</c:v>
                </c:pt>
                <c:pt idx="257">
                  <c:v>27824</c:v>
                </c:pt>
                <c:pt idx="258">
                  <c:v>27831</c:v>
                </c:pt>
                <c:pt idx="259">
                  <c:v>27838</c:v>
                </c:pt>
                <c:pt idx="260">
                  <c:v>27845</c:v>
                </c:pt>
                <c:pt idx="261">
                  <c:v>27852</c:v>
                </c:pt>
                <c:pt idx="262">
                  <c:v>27859</c:v>
                </c:pt>
                <c:pt idx="263">
                  <c:v>27866</c:v>
                </c:pt>
                <c:pt idx="264">
                  <c:v>27873</c:v>
                </c:pt>
                <c:pt idx="265">
                  <c:v>27880</c:v>
                </c:pt>
                <c:pt idx="266">
                  <c:v>27887</c:v>
                </c:pt>
                <c:pt idx="267">
                  <c:v>27894</c:v>
                </c:pt>
                <c:pt idx="268">
                  <c:v>27901</c:v>
                </c:pt>
                <c:pt idx="269">
                  <c:v>27908</c:v>
                </c:pt>
                <c:pt idx="270">
                  <c:v>27915</c:v>
                </c:pt>
                <c:pt idx="271">
                  <c:v>27922</c:v>
                </c:pt>
                <c:pt idx="272">
                  <c:v>27929</c:v>
                </c:pt>
                <c:pt idx="273">
                  <c:v>27936</c:v>
                </c:pt>
                <c:pt idx="274">
                  <c:v>27943</c:v>
                </c:pt>
                <c:pt idx="275">
                  <c:v>27950</c:v>
                </c:pt>
                <c:pt idx="276">
                  <c:v>27957</c:v>
                </c:pt>
                <c:pt idx="277">
                  <c:v>27964</c:v>
                </c:pt>
                <c:pt idx="278">
                  <c:v>27971</c:v>
                </c:pt>
                <c:pt idx="279">
                  <c:v>27978</c:v>
                </c:pt>
                <c:pt idx="280">
                  <c:v>27985</c:v>
                </c:pt>
                <c:pt idx="281">
                  <c:v>27992</c:v>
                </c:pt>
                <c:pt idx="282">
                  <c:v>27999</c:v>
                </c:pt>
                <c:pt idx="283">
                  <c:v>28006</c:v>
                </c:pt>
                <c:pt idx="284">
                  <c:v>28013</c:v>
                </c:pt>
                <c:pt idx="285">
                  <c:v>28020</c:v>
                </c:pt>
                <c:pt idx="286">
                  <c:v>28027</c:v>
                </c:pt>
                <c:pt idx="287">
                  <c:v>28034</c:v>
                </c:pt>
                <c:pt idx="288">
                  <c:v>28041</c:v>
                </c:pt>
                <c:pt idx="289">
                  <c:v>28048</c:v>
                </c:pt>
                <c:pt idx="290">
                  <c:v>28055</c:v>
                </c:pt>
                <c:pt idx="291">
                  <c:v>28062</c:v>
                </c:pt>
                <c:pt idx="292">
                  <c:v>28069</c:v>
                </c:pt>
                <c:pt idx="293">
                  <c:v>28076</c:v>
                </c:pt>
                <c:pt idx="294">
                  <c:v>28083</c:v>
                </c:pt>
                <c:pt idx="295">
                  <c:v>28090</c:v>
                </c:pt>
                <c:pt idx="296">
                  <c:v>28097</c:v>
                </c:pt>
                <c:pt idx="297">
                  <c:v>28104</c:v>
                </c:pt>
                <c:pt idx="298">
                  <c:v>28111</c:v>
                </c:pt>
                <c:pt idx="299">
                  <c:v>28118</c:v>
                </c:pt>
                <c:pt idx="300">
                  <c:v>28125</c:v>
                </c:pt>
                <c:pt idx="301">
                  <c:v>28132</c:v>
                </c:pt>
                <c:pt idx="302">
                  <c:v>28139</c:v>
                </c:pt>
                <c:pt idx="303">
                  <c:v>28146</c:v>
                </c:pt>
                <c:pt idx="304">
                  <c:v>28153</c:v>
                </c:pt>
                <c:pt idx="305">
                  <c:v>28160</c:v>
                </c:pt>
                <c:pt idx="306">
                  <c:v>28167</c:v>
                </c:pt>
                <c:pt idx="307">
                  <c:v>28174</c:v>
                </c:pt>
                <c:pt idx="308">
                  <c:v>28181</c:v>
                </c:pt>
                <c:pt idx="309">
                  <c:v>28188</c:v>
                </c:pt>
                <c:pt idx="310">
                  <c:v>28195</c:v>
                </c:pt>
                <c:pt idx="311">
                  <c:v>28202</c:v>
                </c:pt>
                <c:pt idx="312">
                  <c:v>28209</c:v>
                </c:pt>
                <c:pt idx="313">
                  <c:v>28216</c:v>
                </c:pt>
                <c:pt idx="314">
                  <c:v>28223</c:v>
                </c:pt>
                <c:pt idx="315">
                  <c:v>28230</c:v>
                </c:pt>
                <c:pt idx="316">
                  <c:v>28237</c:v>
                </c:pt>
                <c:pt idx="317">
                  <c:v>28244</c:v>
                </c:pt>
                <c:pt idx="318">
                  <c:v>28251</c:v>
                </c:pt>
                <c:pt idx="319">
                  <c:v>28258</c:v>
                </c:pt>
                <c:pt idx="320">
                  <c:v>28265</c:v>
                </c:pt>
                <c:pt idx="321">
                  <c:v>28272</c:v>
                </c:pt>
                <c:pt idx="322">
                  <c:v>28279</c:v>
                </c:pt>
                <c:pt idx="323">
                  <c:v>28286</c:v>
                </c:pt>
                <c:pt idx="324">
                  <c:v>28293</c:v>
                </c:pt>
                <c:pt idx="325">
                  <c:v>28300</c:v>
                </c:pt>
                <c:pt idx="326">
                  <c:v>28307</c:v>
                </c:pt>
                <c:pt idx="327">
                  <c:v>28314</c:v>
                </c:pt>
                <c:pt idx="328">
                  <c:v>28321</c:v>
                </c:pt>
                <c:pt idx="329">
                  <c:v>28328</c:v>
                </c:pt>
                <c:pt idx="330">
                  <c:v>28335</c:v>
                </c:pt>
                <c:pt idx="331">
                  <c:v>28342</c:v>
                </c:pt>
                <c:pt idx="332">
                  <c:v>28349</c:v>
                </c:pt>
                <c:pt idx="333">
                  <c:v>28356</c:v>
                </c:pt>
                <c:pt idx="334">
                  <c:v>28363</c:v>
                </c:pt>
                <c:pt idx="335">
                  <c:v>28370</c:v>
                </c:pt>
                <c:pt idx="336">
                  <c:v>28377</c:v>
                </c:pt>
                <c:pt idx="337">
                  <c:v>28384</c:v>
                </c:pt>
                <c:pt idx="338">
                  <c:v>28391</c:v>
                </c:pt>
                <c:pt idx="339">
                  <c:v>28398</c:v>
                </c:pt>
                <c:pt idx="340">
                  <c:v>28405</c:v>
                </c:pt>
                <c:pt idx="341">
                  <c:v>28412</c:v>
                </c:pt>
                <c:pt idx="342">
                  <c:v>28419</c:v>
                </c:pt>
                <c:pt idx="343">
                  <c:v>28426</c:v>
                </c:pt>
                <c:pt idx="344">
                  <c:v>28433</c:v>
                </c:pt>
                <c:pt idx="345">
                  <c:v>28440</c:v>
                </c:pt>
                <c:pt idx="346">
                  <c:v>28447</c:v>
                </c:pt>
                <c:pt idx="347">
                  <c:v>28454</c:v>
                </c:pt>
                <c:pt idx="348">
                  <c:v>28461</c:v>
                </c:pt>
                <c:pt idx="349">
                  <c:v>28468</c:v>
                </c:pt>
                <c:pt idx="350">
                  <c:v>28475</c:v>
                </c:pt>
                <c:pt idx="351">
                  <c:v>28482</c:v>
                </c:pt>
                <c:pt idx="352">
                  <c:v>28489</c:v>
                </c:pt>
                <c:pt idx="353">
                  <c:v>28496</c:v>
                </c:pt>
                <c:pt idx="354">
                  <c:v>28503</c:v>
                </c:pt>
                <c:pt idx="355">
                  <c:v>28510</c:v>
                </c:pt>
                <c:pt idx="356">
                  <c:v>28517</c:v>
                </c:pt>
                <c:pt idx="357">
                  <c:v>28524</c:v>
                </c:pt>
                <c:pt idx="358">
                  <c:v>28531</c:v>
                </c:pt>
                <c:pt idx="359">
                  <c:v>28538</c:v>
                </c:pt>
                <c:pt idx="360">
                  <c:v>28545</c:v>
                </c:pt>
                <c:pt idx="361">
                  <c:v>28552</c:v>
                </c:pt>
                <c:pt idx="362">
                  <c:v>28559</c:v>
                </c:pt>
                <c:pt idx="363">
                  <c:v>28566</c:v>
                </c:pt>
                <c:pt idx="364">
                  <c:v>28573</c:v>
                </c:pt>
                <c:pt idx="365">
                  <c:v>28580</c:v>
                </c:pt>
                <c:pt idx="366">
                  <c:v>28587</c:v>
                </c:pt>
                <c:pt idx="367">
                  <c:v>28594</c:v>
                </c:pt>
                <c:pt idx="368">
                  <c:v>28601</c:v>
                </c:pt>
                <c:pt idx="369">
                  <c:v>28608</c:v>
                </c:pt>
                <c:pt idx="370">
                  <c:v>28615</c:v>
                </c:pt>
                <c:pt idx="371">
                  <c:v>28622</c:v>
                </c:pt>
                <c:pt idx="372">
                  <c:v>28629</c:v>
                </c:pt>
                <c:pt idx="373">
                  <c:v>28636</c:v>
                </c:pt>
                <c:pt idx="374">
                  <c:v>28643</c:v>
                </c:pt>
                <c:pt idx="375">
                  <c:v>28650</c:v>
                </c:pt>
                <c:pt idx="376">
                  <c:v>28657</c:v>
                </c:pt>
                <c:pt idx="377">
                  <c:v>28664</c:v>
                </c:pt>
                <c:pt idx="378">
                  <c:v>28671</c:v>
                </c:pt>
                <c:pt idx="379">
                  <c:v>28678</c:v>
                </c:pt>
                <c:pt idx="380">
                  <c:v>28685</c:v>
                </c:pt>
                <c:pt idx="381">
                  <c:v>28692</c:v>
                </c:pt>
                <c:pt idx="382">
                  <c:v>28699</c:v>
                </c:pt>
                <c:pt idx="383">
                  <c:v>28706</c:v>
                </c:pt>
                <c:pt idx="384">
                  <c:v>28713</c:v>
                </c:pt>
                <c:pt idx="385">
                  <c:v>28720</c:v>
                </c:pt>
                <c:pt idx="386">
                  <c:v>28727</c:v>
                </c:pt>
                <c:pt idx="387">
                  <c:v>28734</c:v>
                </c:pt>
                <c:pt idx="388">
                  <c:v>28741</c:v>
                </c:pt>
                <c:pt idx="389">
                  <c:v>28748</c:v>
                </c:pt>
                <c:pt idx="390">
                  <c:v>28755</c:v>
                </c:pt>
                <c:pt idx="391">
                  <c:v>28762</c:v>
                </c:pt>
                <c:pt idx="392">
                  <c:v>28769</c:v>
                </c:pt>
                <c:pt idx="393">
                  <c:v>28776</c:v>
                </c:pt>
                <c:pt idx="394">
                  <c:v>28783</c:v>
                </c:pt>
                <c:pt idx="395">
                  <c:v>28790</c:v>
                </c:pt>
                <c:pt idx="396">
                  <c:v>28797</c:v>
                </c:pt>
                <c:pt idx="397">
                  <c:v>28804</c:v>
                </c:pt>
                <c:pt idx="398">
                  <c:v>28811</c:v>
                </c:pt>
                <c:pt idx="399">
                  <c:v>28818</c:v>
                </c:pt>
                <c:pt idx="400">
                  <c:v>28825</c:v>
                </c:pt>
                <c:pt idx="401">
                  <c:v>28832</c:v>
                </c:pt>
                <c:pt idx="402">
                  <c:v>28839</c:v>
                </c:pt>
                <c:pt idx="403">
                  <c:v>28846</c:v>
                </c:pt>
                <c:pt idx="404">
                  <c:v>28853</c:v>
                </c:pt>
                <c:pt idx="405">
                  <c:v>28860</c:v>
                </c:pt>
                <c:pt idx="406">
                  <c:v>28867</c:v>
                </c:pt>
                <c:pt idx="407">
                  <c:v>28874</c:v>
                </c:pt>
                <c:pt idx="408">
                  <c:v>28881</c:v>
                </c:pt>
                <c:pt idx="409">
                  <c:v>28888</c:v>
                </c:pt>
                <c:pt idx="410">
                  <c:v>28895</c:v>
                </c:pt>
                <c:pt idx="411">
                  <c:v>28902</c:v>
                </c:pt>
                <c:pt idx="412">
                  <c:v>28909</c:v>
                </c:pt>
                <c:pt idx="413">
                  <c:v>28916</c:v>
                </c:pt>
                <c:pt idx="414">
                  <c:v>28923</c:v>
                </c:pt>
                <c:pt idx="415">
                  <c:v>28930</c:v>
                </c:pt>
                <c:pt idx="416">
                  <c:v>28937</c:v>
                </c:pt>
                <c:pt idx="417">
                  <c:v>28944</c:v>
                </c:pt>
                <c:pt idx="418">
                  <c:v>28951</c:v>
                </c:pt>
                <c:pt idx="419">
                  <c:v>28958</c:v>
                </c:pt>
                <c:pt idx="420">
                  <c:v>28965</c:v>
                </c:pt>
                <c:pt idx="421">
                  <c:v>28972</c:v>
                </c:pt>
                <c:pt idx="422">
                  <c:v>28979</c:v>
                </c:pt>
                <c:pt idx="423">
                  <c:v>28986</c:v>
                </c:pt>
                <c:pt idx="424">
                  <c:v>28993</c:v>
                </c:pt>
                <c:pt idx="425">
                  <c:v>29000</c:v>
                </c:pt>
                <c:pt idx="426">
                  <c:v>29007</c:v>
                </c:pt>
                <c:pt idx="427">
                  <c:v>29014</c:v>
                </c:pt>
                <c:pt idx="428">
                  <c:v>29021</c:v>
                </c:pt>
                <c:pt idx="429">
                  <c:v>29028</c:v>
                </c:pt>
                <c:pt idx="430">
                  <c:v>29035</c:v>
                </c:pt>
                <c:pt idx="431">
                  <c:v>29042</c:v>
                </c:pt>
                <c:pt idx="432">
                  <c:v>29049</c:v>
                </c:pt>
                <c:pt idx="433">
                  <c:v>29056</c:v>
                </c:pt>
                <c:pt idx="434">
                  <c:v>29063</c:v>
                </c:pt>
                <c:pt idx="435">
                  <c:v>29070</c:v>
                </c:pt>
                <c:pt idx="436">
                  <c:v>29077</c:v>
                </c:pt>
                <c:pt idx="437">
                  <c:v>29084</c:v>
                </c:pt>
                <c:pt idx="438">
                  <c:v>29091</c:v>
                </c:pt>
                <c:pt idx="439">
                  <c:v>29098</c:v>
                </c:pt>
                <c:pt idx="440">
                  <c:v>29105</c:v>
                </c:pt>
                <c:pt idx="441">
                  <c:v>29112</c:v>
                </c:pt>
                <c:pt idx="442">
                  <c:v>29119</c:v>
                </c:pt>
                <c:pt idx="443">
                  <c:v>29126</c:v>
                </c:pt>
                <c:pt idx="444">
                  <c:v>29133</c:v>
                </c:pt>
                <c:pt idx="445">
                  <c:v>29140</c:v>
                </c:pt>
                <c:pt idx="446">
                  <c:v>29147</c:v>
                </c:pt>
                <c:pt idx="447">
                  <c:v>29154</c:v>
                </c:pt>
                <c:pt idx="448">
                  <c:v>29161</c:v>
                </c:pt>
                <c:pt idx="449">
                  <c:v>29168</c:v>
                </c:pt>
                <c:pt idx="450">
                  <c:v>29175</c:v>
                </c:pt>
                <c:pt idx="451">
                  <c:v>29182</c:v>
                </c:pt>
                <c:pt idx="452">
                  <c:v>29189</c:v>
                </c:pt>
                <c:pt idx="453">
                  <c:v>29196</c:v>
                </c:pt>
                <c:pt idx="454">
                  <c:v>29203</c:v>
                </c:pt>
                <c:pt idx="455">
                  <c:v>29210</c:v>
                </c:pt>
                <c:pt idx="456">
                  <c:v>29217</c:v>
                </c:pt>
                <c:pt idx="457">
                  <c:v>29224</c:v>
                </c:pt>
                <c:pt idx="458">
                  <c:v>29231</c:v>
                </c:pt>
                <c:pt idx="459">
                  <c:v>29238</c:v>
                </c:pt>
                <c:pt idx="460">
                  <c:v>29245</c:v>
                </c:pt>
                <c:pt idx="461">
                  <c:v>29252</c:v>
                </c:pt>
                <c:pt idx="462">
                  <c:v>29259</c:v>
                </c:pt>
                <c:pt idx="463">
                  <c:v>29266</c:v>
                </c:pt>
                <c:pt idx="464">
                  <c:v>29273</c:v>
                </c:pt>
                <c:pt idx="465">
                  <c:v>29280</c:v>
                </c:pt>
                <c:pt idx="466">
                  <c:v>29287</c:v>
                </c:pt>
                <c:pt idx="467">
                  <c:v>29294</c:v>
                </c:pt>
                <c:pt idx="468">
                  <c:v>29301</c:v>
                </c:pt>
                <c:pt idx="469">
                  <c:v>29308</c:v>
                </c:pt>
                <c:pt idx="470">
                  <c:v>29315</c:v>
                </c:pt>
                <c:pt idx="471">
                  <c:v>29322</c:v>
                </c:pt>
                <c:pt idx="472">
                  <c:v>29329</c:v>
                </c:pt>
                <c:pt idx="473">
                  <c:v>29336</c:v>
                </c:pt>
                <c:pt idx="474">
                  <c:v>29343</c:v>
                </c:pt>
                <c:pt idx="475">
                  <c:v>29350</c:v>
                </c:pt>
                <c:pt idx="476">
                  <c:v>29357</c:v>
                </c:pt>
                <c:pt idx="477">
                  <c:v>29364</c:v>
                </c:pt>
                <c:pt idx="478">
                  <c:v>29371</c:v>
                </c:pt>
                <c:pt idx="479">
                  <c:v>29378</c:v>
                </c:pt>
                <c:pt idx="480">
                  <c:v>29385</c:v>
                </c:pt>
                <c:pt idx="481">
                  <c:v>29392</c:v>
                </c:pt>
                <c:pt idx="482">
                  <c:v>29399</c:v>
                </c:pt>
                <c:pt idx="483">
                  <c:v>29406</c:v>
                </c:pt>
                <c:pt idx="484">
                  <c:v>29413</c:v>
                </c:pt>
                <c:pt idx="485">
                  <c:v>29420</c:v>
                </c:pt>
                <c:pt idx="486">
                  <c:v>29427</c:v>
                </c:pt>
                <c:pt idx="487">
                  <c:v>29434</c:v>
                </c:pt>
                <c:pt idx="488">
                  <c:v>29441</c:v>
                </c:pt>
                <c:pt idx="489">
                  <c:v>29448</c:v>
                </c:pt>
                <c:pt idx="490">
                  <c:v>29455</c:v>
                </c:pt>
                <c:pt idx="491">
                  <c:v>29462</c:v>
                </c:pt>
                <c:pt idx="492">
                  <c:v>29469</c:v>
                </c:pt>
                <c:pt idx="493">
                  <c:v>29476</c:v>
                </c:pt>
                <c:pt idx="494">
                  <c:v>29483</c:v>
                </c:pt>
                <c:pt idx="495">
                  <c:v>29490</c:v>
                </c:pt>
                <c:pt idx="496">
                  <c:v>29497</c:v>
                </c:pt>
                <c:pt idx="497">
                  <c:v>29504</c:v>
                </c:pt>
                <c:pt idx="498">
                  <c:v>29511</c:v>
                </c:pt>
                <c:pt idx="499">
                  <c:v>29518</c:v>
                </c:pt>
                <c:pt idx="500">
                  <c:v>29525</c:v>
                </c:pt>
                <c:pt idx="501">
                  <c:v>29532</c:v>
                </c:pt>
                <c:pt idx="502">
                  <c:v>29539</c:v>
                </c:pt>
                <c:pt idx="503">
                  <c:v>29546</c:v>
                </c:pt>
                <c:pt idx="504">
                  <c:v>29553</c:v>
                </c:pt>
                <c:pt idx="505">
                  <c:v>29560</c:v>
                </c:pt>
                <c:pt idx="506">
                  <c:v>29567</c:v>
                </c:pt>
                <c:pt idx="507">
                  <c:v>29574</c:v>
                </c:pt>
                <c:pt idx="508">
                  <c:v>29581</c:v>
                </c:pt>
                <c:pt idx="509">
                  <c:v>29588</c:v>
                </c:pt>
                <c:pt idx="510">
                  <c:v>29595</c:v>
                </c:pt>
                <c:pt idx="511">
                  <c:v>29602</c:v>
                </c:pt>
                <c:pt idx="512">
                  <c:v>29609</c:v>
                </c:pt>
                <c:pt idx="513">
                  <c:v>29616</c:v>
                </c:pt>
                <c:pt idx="514">
                  <c:v>29623</c:v>
                </c:pt>
                <c:pt idx="515">
                  <c:v>29630</c:v>
                </c:pt>
                <c:pt idx="516">
                  <c:v>29637</c:v>
                </c:pt>
                <c:pt idx="517">
                  <c:v>29644</c:v>
                </c:pt>
                <c:pt idx="518">
                  <c:v>29651</c:v>
                </c:pt>
                <c:pt idx="519">
                  <c:v>29658</c:v>
                </c:pt>
                <c:pt idx="520">
                  <c:v>29665</c:v>
                </c:pt>
                <c:pt idx="521">
                  <c:v>29672</c:v>
                </c:pt>
                <c:pt idx="522">
                  <c:v>29679</c:v>
                </c:pt>
                <c:pt idx="523">
                  <c:v>29686</c:v>
                </c:pt>
                <c:pt idx="524">
                  <c:v>29693</c:v>
                </c:pt>
                <c:pt idx="525">
                  <c:v>29700</c:v>
                </c:pt>
                <c:pt idx="526">
                  <c:v>29707</c:v>
                </c:pt>
                <c:pt idx="527">
                  <c:v>29714</c:v>
                </c:pt>
                <c:pt idx="528">
                  <c:v>29721</c:v>
                </c:pt>
                <c:pt idx="529">
                  <c:v>29728</c:v>
                </c:pt>
                <c:pt idx="530">
                  <c:v>29735</c:v>
                </c:pt>
                <c:pt idx="531">
                  <c:v>29742</c:v>
                </c:pt>
                <c:pt idx="532">
                  <c:v>29749</c:v>
                </c:pt>
                <c:pt idx="533">
                  <c:v>29756</c:v>
                </c:pt>
                <c:pt idx="534">
                  <c:v>29763</c:v>
                </c:pt>
                <c:pt idx="535">
                  <c:v>29770</c:v>
                </c:pt>
                <c:pt idx="536">
                  <c:v>29777</c:v>
                </c:pt>
                <c:pt idx="537">
                  <c:v>29784</c:v>
                </c:pt>
                <c:pt idx="538">
                  <c:v>29791</c:v>
                </c:pt>
                <c:pt idx="539">
                  <c:v>29798</c:v>
                </c:pt>
                <c:pt idx="540">
                  <c:v>29805</c:v>
                </c:pt>
                <c:pt idx="541">
                  <c:v>29812</c:v>
                </c:pt>
                <c:pt idx="542">
                  <c:v>29819</c:v>
                </c:pt>
                <c:pt idx="543">
                  <c:v>29826</c:v>
                </c:pt>
                <c:pt idx="544">
                  <c:v>29833</c:v>
                </c:pt>
                <c:pt idx="545">
                  <c:v>29840</c:v>
                </c:pt>
                <c:pt idx="546">
                  <c:v>29847</c:v>
                </c:pt>
                <c:pt idx="547">
                  <c:v>29854</c:v>
                </c:pt>
                <c:pt idx="548">
                  <c:v>29861</c:v>
                </c:pt>
                <c:pt idx="549">
                  <c:v>29868</c:v>
                </c:pt>
                <c:pt idx="550">
                  <c:v>29875</c:v>
                </c:pt>
                <c:pt idx="551">
                  <c:v>29880</c:v>
                </c:pt>
                <c:pt idx="552">
                  <c:v>29889</c:v>
                </c:pt>
                <c:pt idx="553">
                  <c:v>29896</c:v>
                </c:pt>
                <c:pt idx="554">
                  <c:v>29903</c:v>
                </c:pt>
                <c:pt idx="555">
                  <c:v>29910</c:v>
                </c:pt>
                <c:pt idx="556">
                  <c:v>29917</c:v>
                </c:pt>
                <c:pt idx="557">
                  <c:v>29924</c:v>
                </c:pt>
                <c:pt idx="558">
                  <c:v>29931</c:v>
                </c:pt>
                <c:pt idx="559">
                  <c:v>29938</c:v>
                </c:pt>
                <c:pt idx="560">
                  <c:v>29945</c:v>
                </c:pt>
                <c:pt idx="561">
                  <c:v>29951</c:v>
                </c:pt>
                <c:pt idx="562">
                  <c:v>29959</c:v>
                </c:pt>
                <c:pt idx="563">
                  <c:v>29966</c:v>
                </c:pt>
                <c:pt idx="564">
                  <c:v>29973</c:v>
                </c:pt>
                <c:pt idx="565">
                  <c:v>29980</c:v>
                </c:pt>
                <c:pt idx="566">
                  <c:v>29987</c:v>
                </c:pt>
                <c:pt idx="567">
                  <c:v>29994</c:v>
                </c:pt>
                <c:pt idx="568">
                  <c:v>30001</c:v>
                </c:pt>
                <c:pt idx="569">
                  <c:v>30008</c:v>
                </c:pt>
                <c:pt idx="570">
                  <c:v>30015</c:v>
                </c:pt>
                <c:pt idx="571">
                  <c:v>30022</c:v>
                </c:pt>
                <c:pt idx="572">
                  <c:v>30029</c:v>
                </c:pt>
                <c:pt idx="573">
                  <c:v>30036</c:v>
                </c:pt>
                <c:pt idx="574">
                  <c:v>30043</c:v>
                </c:pt>
                <c:pt idx="575">
                  <c:v>30050</c:v>
                </c:pt>
                <c:pt idx="576">
                  <c:v>30057</c:v>
                </c:pt>
                <c:pt idx="577">
                  <c:v>30064</c:v>
                </c:pt>
                <c:pt idx="578">
                  <c:v>30071</c:v>
                </c:pt>
                <c:pt idx="579">
                  <c:v>30078</c:v>
                </c:pt>
                <c:pt idx="580">
                  <c:v>30085</c:v>
                </c:pt>
                <c:pt idx="581">
                  <c:v>30092</c:v>
                </c:pt>
                <c:pt idx="582">
                  <c:v>30099</c:v>
                </c:pt>
                <c:pt idx="583">
                  <c:v>30106</c:v>
                </c:pt>
                <c:pt idx="584">
                  <c:v>30113</c:v>
                </c:pt>
                <c:pt idx="585">
                  <c:v>30120</c:v>
                </c:pt>
                <c:pt idx="586">
                  <c:v>30127</c:v>
                </c:pt>
                <c:pt idx="587">
                  <c:v>30134</c:v>
                </c:pt>
                <c:pt idx="588">
                  <c:v>30141</c:v>
                </c:pt>
                <c:pt idx="589">
                  <c:v>30148</c:v>
                </c:pt>
                <c:pt idx="590">
                  <c:v>30155</c:v>
                </c:pt>
                <c:pt idx="591">
                  <c:v>30162</c:v>
                </c:pt>
                <c:pt idx="592">
                  <c:v>30169</c:v>
                </c:pt>
                <c:pt idx="593">
                  <c:v>30176</c:v>
                </c:pt>
                <c:pt idx="594">
                  <c:v>30183</c:v>
                </c:pt>
                <c:pt idx="595">
                  <c:v>30190</c:v>
                </c:pt>
                <c:pt idx="596">
                  <c:v>30197</c:v>
                </c:pt>
                <c:pt idx="597">
                  <c:v>30204</c:v>
                </c:pt>
                <c:pt idx="598">
                  <c:v>30211</c:v>
                </c:pt>
                <c:pt idx="599">
                  <c:v>30218</c:v>
                </c:pt>
                <c:pt idx="600">
                  <c:v>30225</c:v>
                </c:pt>
                <c:pt idx="601">
                  <c:v>30232</c:v>
                </c:pt>
                <c:pt idx="602">
                  <c:v>30239</c:v>
                </c:pt>
                <c:pt idx="603">
                  <c:v>30246</c:v>
                </c:pt>
                <c:pt idx="604">
                  <c:v>30253</c:v>
                </c:pt>
                <c:pt idx="605">
                  <c:v>30260</c:v>
                </c:pt>
                <c:pt idx="606">
                  <c:v>30267</c:v>
                </c:pt>
                <c:pt idx="607">
                  <c:v>30274</c:v>
                </c:pt>
                <c:pt idx="608">
                  <c:v>30281</c:v>
                </c:pt>
                <c:pt idx="609">
                  <c:v>30288</c:v>
                </c:pt>
                <c:pt idx="610">
                  <c:v>30295</c:v>
                </c:pt>
                <c:pt idx="611">
                  <c:v>30302</c:v>
                </c:pt>
                <c:pt idx="612">
                  <c:v>30309</c:v>
                </c:pt>
                <c:pt idx="613">
                  <c:v>30316</c:v>
                </c:pt>
                <c:pt idx="614">
                  <c:v>30323</c:v>
                </c:pt>
                <c:pt idx="615">
                  <c:v>30330</c:v>
                </c:pt>
                <c:pt idx="616">
                  <c:v>30337</c:v>
                </c:pt>
                <c:pt idx="617">
                  <c:v>30344</c:v>
                </c:pt>
                <c:pt idx="618">
                  <c:v>30351</c:v>
                </c:pt>
                <c:pt idx="619">
                  <c:v>30358</c:v>
                </c:pt>
                <c:pt idx="620">
                  <c:v>30365</c:v>
                </c:pt>
                <c:pt idx="621">
                  <c:v>30372</c:v>
                </c:pt>
                <c:pt idx="622">
                  <c:v>30379</c:v>
                </c:pt>
                <c:pt idx="623">
                  <c:v>30386</c:v>
                </c:pt>
                <c:pt idx="624">
                  <c:v>30393</c:v>
                </c:pt>
                <c:pt idx="625">
                  <c:v>30400</c:v>
                </c:pt>
                <c:pt idx="626">
                  <c:v>30407</c:v>
                </c:pt>
                <c:pt idx="627">
                  <c:v>30414</c:v>
                </c:pt>
                <c:pt idx="628">
                  <c:v>30421</c:v>
                </c:pt>
                <c:pt idx="629">
                  <c:v>30428</c:v>
                </c:pt>
                <c:pt idx="630">
                  <c:v>30435</c:v>
                </c:pt>
                <c:pt idx="631">
                  <c:v>30442</c:v>
                </c:pt>
                <c:pt idx="632">
                  <c:v>30449</c:v>
                </c:pt>
                <c:pt idx="633">
                  <c:v>30456</c:v>
                </c:pt>
                <c:pt idx="634">
                  <c:v>30463</c:v>
                </c:pt>
                <c:pt idx="635">
                  <c:v>30470</c:v>
                </c:pt>
                <c:pt idx="636">
                  <c:v>30477</c:v>
                </c:pt>
                <c:pt idx="637">
                  <c:v>30484</c:v>
                </c:pt>
                <c:pt idx="638">
                  <c:v>30491</c:v>
                </c:pt>
                <c:pt idx="639">
                  <c:v>30498</c:v>
                </c:pt>
                <c:pt idx="640">
                  <c:v>30505</c:v>
                </c:pt>
                <c:pt idx="641">
                  <c:v>30512</c:v>
                </c:pt>
                <c:pt idx="642">
                  <c:v>30519</c:v>
                </c:pt>
                <c:pt idx="643">
                  <c:v>30526</c:v>
                </c:pt>
                <c:pt idx="644">
                  <c:v>30533</c:v>
                </c:pt>
                <c:pt idx="645">
                  <c:v>30540</c:v>
                </c:pt>
                <c:pt idx="646">
                  <c:v>30547</c:v>
                </c:pt>
                <c:pt idx="647">
                  <c:v>30554</c:v>
                </c:pt>
                <c:pt idx="648">
                  <c:v>30561</c:v>
                </c:pt>
                <c:pt idx="649">
                  <c:v>30568</c:v>
                </c:pt>
                <c:pt idx="650">
                  <c:v>30575</c:v>
                </c:pt>
                <c:pt idx="651">
                  <c:v>30582</c:v>
                </c:pt>
                <c:pt idx="652">
                  <c:v>30589</c:v>
                </c:pt>
                <c:pt idx="653">
                  <c:v>30596</c:v>
                </c:pt>
                <c:pt idx="654">
                  <c:v>30603</c:v>
                </c:pt>
                <c:pt idx="655">
                  <c:v>30610</c:v>
                </c:pt>
                <c:pt idx="656">
                  <c:v>30617</c:v>
                </c:pt>
                <c:pt idx="657">
                  <c:v>30624</c:v>
                </c:pt>
                <c:pt idx="658">
                  <c:v>30631</c:v>
                </c:pt>
                <c:pt idx="659">
                  <c:v>30638</c:v>
                </c:pt>
                <c:pt idx="660">
                  <c:v>30645</c:v>
                </c:pt>
                <c:pt idx="661">
                  <c:v>30652</c:v>
                </c:pt>
                <c:pt idx="662">
                  <c:v>30659</c:v>
                </c:pt>
                <c:pt idx="663">
                  <c:v>30666</c:v>
                </c:pt>
                <c:pt idx="664">
                  <c:v>30673</c:v>
                </c:pt>
                <c:pt idx="665">
                  <c:v>30680</c:v>
                </c:pt>
                <c:pt idx="666">
                  <c:v>30687</c:v>
                </c:pt>
                <c:pt idx="667">
                  <c:v>30694</c:v>
                </c:pt>
                <c:pt idx="668">
                  <c:v>30701</c:v>
                </c:pt>
                <c:pt idx="669">
                  <c:v>30708</c:v>
                </c:pt>
                <c:pt idx="670">
                  <c:v>30715</c:v>
                </c:pt>
                <c:pt idx="671">
                  <c:v>30722</c:v>
                </c:pt>
                <c:pt idx="672">
                  <c:v>30729</c:v>
                </c:pt>
                <c:pt idx="673">
                  <c:v>30736</c:v>
                </c:pt>
                <c:pt idx="674">
                  <c:v>30743</c:v>
                </c:pt>
                <c:pt idx="675">
                  <c:v>30750</c:v>
                </c:pt>
                <c:pt idx="676">
                  <c:v>30757</c:v>
                </c:pt>
                <c:pt idx="677">
                  <c:v>30764</c:v>
                </c:pt>
                <c:pt idx="678">
                  <c:v>30771</c:v>
                </c:pt>
                <c:pt idx="679">
                  <c:v>30778</c:v>
                </c:pt>
                <c:pt idx="680">
                  <c:v>30785</c:v>
                </c:pt>
                <c:pt idx="681">
                  <c:v>30792</c:v>
                </c:pt>
                <c:pt idx="682">
                  <c:v>30799</c:v>
                </c:pt>
                <c:pt idx="683">
                  <c:v>30806</c:v>
                </c:pt>
                <c:pt idx="684">
                  <c:v>30813</c:v>
                </c:pt>
                <c:pt idx="685">
                  <c:v>30820</c:v>
                </c:pt>
                <c:pt idx="686">
                  <c:v>30827</c:v>
                </c:pt>
                <c:pt idx="687">
                  <c:v>30834</c:v>
                </c:pt>
                <c:pt idx="688">
                  <c:v>30841</c:v>
                </c:pt>
                <c:pt idx="689">
                  <c:v>30848</c:v>
                </c:pt>
                <c:pt idx="690">
                  <c:v>30855</c:v>
                </c:pt>
                <c:pt idx="691">
                  <c:v>30862</c:v>
                </c:pt>
                <c:pt idx="692">
                  <c:v>30869</c:v>
                </c:pt>
                <c:pt idx="693">
                  <c:v>30876</c:v>
                </c:pt>
                <c:pt idx="694">
                  <c:v>30883</c:v>
                </c:pt>
                <c:pt idx="695">
                  <c:v>30890</c:v>
                </c:pt>
                <c:pt idx="696">
                  <c:v>30897</c:v>
                </c:pt>
                <c:pt idx="697">
                  <c:v>30904</c:v>
                </c:pt>
                <c:pt idx="698">
                  <c:v>30911</c:v>
                </c:pt>
                <c:pt idx="699">
                  <c:v>30918</c:v>
                </c:pt>
                <c:pt idx="700">
                  <c:v>30925</c:v>
                </c:pt>
                <c:pt idx="701">
                  <c:v>30932</c:v>
                </c:pt>
                <c:pt idx="702">
                  <c:v>30939</c:v>
                </c:pt>
                <c:pt idx="703">
                  <c:v>30946</c:v>
                </c:pt>
                <c:pt idx="704">
                  <c:v>30953</c:v>
                </c:pt>
                <c:pt idx="705">
                  <c:v>30960</c:v>
                </c:pt>
                <c:pt idx="706">
                  <c:v>30967</c:v>
                </c:pt>
                <c:pt idx="707">
                  <c:v>30974</c:v>
                </c:pt>
                <c:pt idx="708">
                  <c:v>30981</c:v>
                </c:pt>
                <c:pt idx="709">
                  <c:v>30988</c:v>
                </c:pt>
                <c:pt idx="710">
                  <c:v>30995</c:v>
                </c:pt>
                <c:pt idx="711">
                  <c:v>31002</c:v>
                </c:pt>
                <c:pt idx="712">
                  <c:v>31009</c:v>
                </c:pt>
                <c:pt idx="713">
                  <c:v>31016</c:v>
                </c:pt>
                <c:pt idx="714">
                  <c:v>31023</c:v>
                </c:pt>
                <c:pt idx="715">
                  <c:v>31030</c:v>
                </c:pt>
                <c:pt idx="716">
                  <c:v>31037</c:v>
                </c:pt>
                <c:pt idx="717">
                  <c:v>31044</c:v>
                </c:pt>
                <c:pt idx="718">
                  <c:v>31051</c:v>
                </c:pt>
                <c:pt idx="719">
                  <c:v>31058</c:v>
                </c:pt>
                <c:pt idx="720">
                  <c:v>31065</c:v>
                </c:pt>
                <c:pt idx="721">
                  <c:v>31072</c:v>
                </c:pt>
                <c:pt idx="722">
                  <c:v>31079</c:v>
                </c:pt>
                <c:pt idx="723">
                  <c:v>31086</c:v>
                </c:pt>
                <c:pt idx="724">
                  <c:v>31093</c:v>
                </c:pt>
                <c:pt idx="725">
                  <c:v>31100</c:v>
                </c:pt>
                <c:pt idx="726">
                  <c:v>31107</c:v>
                </c:pt>
                <c:pt idx="727">
                  <c:v>31114</c:v>
                </c:pt>
                <c:pt idx="728">
                  <c:v>31121</c:v>
                </c:pt>
                <c:pt idx="729">
                  <c:v>31128</c:v>
                </c:pt>
                <c:pt idx="730">
                  <c:v>31135</c:v>
                </c:pt>
                <c:pt idx="731">
                  <c:v>31142</c:v>
                </c:pt>
                <c:pt idx="732">
                  <c:v>31149</c:v>
                </c:pt>
                <c:pt idx="733">
                  <c:v>31156</c:v>
                </c:pt>
                <c:pt idx="734">
                  <c:v>31163</c:v>
                </c:pt>
                <c:pt idx="735">
                  <c:v>31170</c:v>
                </c:pt>
                <c:pt idx="736">
                  <c:v>31177</c:v>
                </c:pt>
                <c:pt idx="737">
                  <c:v>31184</c:v>
                </c:pt>
                <c:pt idx="738">
                  <c:v>31191</c:v>
                </c:pt>
                <c:pt idx="739">
                  <c:v>31198</c:v>
                </c:pt>
                <c:pt idx="740">
                  <c:v>31205</c:v>
                </c:pt>
                <c:pt idx="741">
                  <c:v>31212</c:v>
                </c:pt>
                <c:pt idx="742">
                  <c:v>31219</c:v>
                </c:pt>
                <c:pt idx="743">
                  <c:v>31226</c:v>
                </c:pt>
                <c:pt idx="744">
                  <c:v>31233</c:v>
                </c:pt>
                <c:pt idx="745">
                  <c:v>31240</c:v>
                </c:pt>
                <c:pt idx="746">
                  <c:v>31247</c:v>
                </c:pt>
                <c:pt idx="747">
                  <c:v>31254</c:v>
                </c:pt>
                <c:pt idx="748">
                  <c:v>31261</c:v>
                </c:pt>
                <c:pt idx="749">
                  <c:v>31268</c:v>
                </c:pt>
                <c:pt idx="750">
                  <c:v>31275</c:v>
                </c:pt>
                <c:pt idx="751">
                  <c:v>31282</c:v>
                </c:pt>
                <c:pt idx="752">
                  <c:v>31289</c:v>
                </c:pt>
                <c:pt idx="753">
                  <c:v>31296</c:v>
                </c:pt>
                <c:pt idx="754">
                  <c:v>31303</c:v>
                </c:pt>
                <c:pt idx="755">
                  <c:v>31310</c:v>
                </c:pt>
                <c:pt idx="756">
                  <c:v>31317</c:v>
                </c:pt>
                <c:pt idx="757">
                  <c:v>31324</c:v>
                </c:pt>
                <c:pt idx="758">
                  <c:v>31331</c:v>
                </c:pt>
                <c:pt idx="759">
                  <c:v>31338</c:v>
                </c:pt>
                <c:pt idx="760">
                  <c:v>31345</c:v>
                </c:pt>
                <c:pt idx="761">
                  <c:v>31352</c:v>
                </c:pt>
                <c:pt idx="762">
                  <c:v>31359</c:v>
                </c:pt>
                <c:pt idx="763">
                  <c:v>31366</c:v>
                </c:pt>
                <c:pt idx="764">
                  <c:v>31373</c:v>
                </c:pt>
                <c:pt idx="765">
                  <c:v>31380</c:v>
                </c:pt>
                <c:pt idx="766">
                  <c:v>31387</c:v>
                </c:pt>
                <c:pt idx="767">
                  <c:v>31394</c:v>
                </c:pt>
                <c:pt idx="768">
                  <c:v>31401</c:v>
                </c:pt>
                <c:pt idx="769">
                  <c:v>31408</c:v>
                </c:pt>
                <c:pt idx="770">
                  <c:v>31415</c:v>
                </c:pt>
                <c:pt idx="771">
                  <c:v>31422</c:v>
                </c:pt>
                <c:pt idx="772">
                  <c:v>31429</c:v>
                </c:pt>
                <c:pt idx="773">
                  <c:v>31436</c:v>
                </c:pt>
                <c:pt idx="774">
                  <c:v>31443</c:v>
                </c:pt>
                <c:pt idx="775">
                  <c:v>31450</c:v>
                </c:pt>
                <c:pt idx="776">
                  <c:v>31457</c:v>
                </c:pt>
                <c:pt idx="777">
                  <c:v>31464</c:v>
                </c:pt>
                <c:pt idx="778">
                  <c:v>31471</c:v>
                </c:pt>
                <c:pt idx="779">
                  <c:v>31478</c:v>
                </c:pt>
                <c:pt idx="780">
                  <c:v>31485</c:v>
                </c:pt>
                <c:pt idx="781">
                  <c:v>31492</c:v>
                </c:pt>
                <c:pt idx="782">
                  <c:v>31499</c:v>
                </c:pt>
                <c:pt idx="783">
                  <c:v>31506</c:v>
                </c:pt>
                <c:pt idx="784">
                  <c:v>31513</c:v>
                </c:pt>
                <c:pt idx="785">
                  <c:v>31520</c:v>
                </c:pt>
                <c:pt idx="786">
                  <c:v>31527</c:v>
                </c:pt>
                <c:pt idx="787">
                  <c:v>31534</c:v>
                </c:pt>
                <c:pt idx="788">
                  <c:v>31541</c:v>
                </c:pt>
                <c:pt idx="789">
                  <c:v>31548</c:v>
                </c:pt>
                <c:pt idx="790">
                  <c:v>31555</c:v>
                </c:pt>
                <c:pt idx="791">
                  <c:v>31562</c:v>
                </c:pt>
                <c:pt idx="792">
                  <c:v>31569</c:v>
                </c:pt>
                <c:pt idx="793">
                  <c:v>31576</c:v>
                </c:pt>
                <c:pt idx="794">
                  <c:v>31583</c:v>
                </c:pt>
                <c:pt idx="795">
                  <c:v>31590</c:v>
                </c:pt>
                <c:pt idx="796">
                  <c:v>31597</c:v>
                </c:pt>
                <c:pt idx="797">
                  <c:v>31604</c:v>
                </c:pt>
                <c:pt idx="798">
                  <c:v>31611</c:v>
                </c:pt>
                <c:pt idx="799">
                  <c:v>31618</c:v>
                </c:pt>
                <c:pt idx="800">
                  <c:v>31625</c:v>
                </c:pt>
                <c:pt idx="801">
                  <c:v>31632</c:v>
                </c:pt>
                <c:pt idx="802">
                  <c:v>31639</c:v>
                </c:pt>
                <c:pt idx="803">
                  <c:v>31646</c:v>
                </c:pt>
                <c:pt idx="804">
                  <c:v>31653</c:v>
                </c:pt>
                <c:pt idx="805">
                  <c:v>31660</c:v>
                </c:pt>
                <c:pt idx="806">
                  <c:v>31667</c:v>
                </c:pt>
                <c:pt idx="807">
                  <c:v>31674</c:v>
                </c:pt>
                <c:pt idx="808">
                  <c:v>31681</c:v>
                </c:pt>
                <c:pt idx="809">
                  <c:v>31688</c:v>
                </c:pt>
                <c:pt idx="810">
                  <c:v>31695</c:v>
                </c:pt>
                <c:pt idx="811">
                  <c:v>31702</c:v>
                </c:pt>
                <c:pt idx="812">
                  <c:v>31709</c:v>
                </c:pt>
                <c:pt idx="813">
                  <c:v>31716</c:v>
                </c:pt>
                <c:pt idx="814">
                  <c:v>31723</c:v>
                </c:pt>
                <c:pt idx="815">
                  <c:v>31730</c:v>
                </c:pt>
                <c:pt idx="816">
                  <c:v>31737</c:v>
                </c:pt>
                <c:pt idx="817">
                  <c:v>31744</c:v>
                </c:pt>
                <c:pt idx="818">
                  <c:v>31751</c:v>
                </c:pt>
                <c:pt idx="819">
                  <c:v>31758</c:v>
                </c:pt>
                <c:pt idx="820">
                  <c:v>31765</c:v>
                </c:pt>
                <c:pt idx="821">
                  <c:v>31772</c:v>
                </c:pt>
                <c:pt idx="822">
                  <c:v>31779</c:v>
                </c:pt>
                <c:pt idx="823">
                  <c:v>31786</c:v>
                </c:pt>
                <c:pt idx="824">
                  <c:v>31793</c:v>
                </c:pt>
                <c:pt idx="825">
                  <c:v>31800</c:v>
                </c:pt>
                <c:pt idx="826">
                  <c:v>31807</c:v>
                </c:pt>
                <c:pt idx="827">
                  <c:v>31814</c:v>
                </c:pt>
                <c:pt idx="828">
                  <c:v>31821</c:v>
                </c:pt>
                <c:pt idx="829">
                  <c:v>31828</c:v>
                </c:pt>
                <c:pt idx="830">
                  <c:v>31835</c:v>
                </c:pt>
                <c:pt idx="831">
                  <c:v>31842</c:v>
                </c:pt>
                <c:pt idx="832">
                  <c:v>31849</c:v>
                </c:pt>
                <c:pt idx="833">
                  <c:v>31856</c:v>
                </c:pt>
                <c:pt idx="834">
                  <c:v>31863</c:v>
                </c:pt>
                <c:pt idx="835">
                  <c:v>31870</c:v>
                </c:pt>
                <c:pt idx="836">
                  <c:v>31877</c:v>
                </c:pt>
                <c:pt idx="837">
                  <c:v>31884</c:v>
                </c:pt>
                <c:pt idx="838">
                  <c:v>31891</c:v>
                </c:pt>
                <c:pt idx="839">
                  <c:v>31898</c:v>
                </c:pt>
                <c:pt idx="840">
                  <c:v>31905</c:v>
                </c:pt>
                <c:pt idx="841">
                  <c:v>31912</c:v>
                </c:pt>
                <c:pt idx="842">
                  <c:v>31919</c:v>
                </c:pt>
                <c:pt idx="843">
                  <c:v>31926</c:v>
                </c:pt>
                <c:pt idx="844">
                  <c:v>31933</c:v>
                </c:pt>
                <c:pt idx="845">
                  <c:v>31940</c:v>
                </c:pt>
                <c:pt idx="846">
                  <c:v>31947</c:v>
                </c:pt>
                <c:pt idx="847">
                  <c:v>31954</c:v>
                </c:pt>
                <c:pt idx="848">
                  <c:v>31961</c:v>
                </c:pt>
                <c:pt idx="849">
                  <c:v>31968</c:v>
                </c:pt>
                <c:pt idx="850">
                  <c:v>31975</c:v>
                </c:pt>
                <c:pt idx="851">
                  <c:v>31982</c:v>
                </c:pt>
                <c:pt idx="852">
                  <c:v>31989</c:v>
                </c:pt>
                <c:pt idx="853">
                  <c:v>31996</c:v>
                </c:pt>
                <c:pt idx="854">
                  <c:v>32003</c:v>
                </c:pt>
                <c:pt idx="855">
                  <c:v>32010</c:v>
                </c:pt>
                <c:pt idx="856">
                  <c:v>32017</c:v>
                </c:pt>
                <c:pt idx="857">
                  <c:v>32024</c:v>
                </c:pt>
                <c:pt idx="858">
                  <c:v>32031</c:v>
                </c:pt>
                <c:pt idx="859">
                  <c:v>32038</c:v>
                </c:pt>
                <c:pt idx="860">
                  <c:v>32045</c:v>
                </c:pt>
                <c:pt idx="861">
                  <c:v>32052</c:v>
                </c:pt>
                <c:pt idx="862">
                  <c:v>32059</c:v>
                </c:pt>
                <c:pt idx="863">
                  <c:v>32066</c:v>
                </c:pt>
                <c:pt idx="864">
                  <c:v>32073</c:v>
                </c:pt>
                <c:pt idx="865">
                  <c:v>32080</c:v>
                </c:pt>
                <c:pt idx="866">
                  <c:v>32087</c:v>
                </c:pt>
                <c:pt idx="867">
                  <c:v>32094</c:v>
                </c:pt>
                <c:pt idx="868">
                  <c:v>32101</c:v>
                </c:pt>
                <c:pt idx="869">
                  <c:v>32108</c:v>
                </c:pt>
                <c:pt idx="870">
                  <c:v>32115</c:v>
                </c:pt>
                <c:pt idx="871">
                  <c:v>32122</c:v>
                </c:pt>
                <c:pt idx="872">
                  <c:v>32129</c:v>
                </c:pt>
                <c:pt idx="873">
                  <c:v>32136</c:v>
                </c:pt>
                <c:pt idx="874">
                  <c:v>32142</c:v>
                </c:pt>
                <c:pt idx="875">
                  <c:v>32150</c:v>
                </c:pt>
                <c:pt idx="876">
                  <c:v>32157</c:v>
                </c:pt>
                <c:pt idx="877">
                  <c:v>32164</c:v>
                </c:pt>
                <c:pt idx="878">
                  <c:v>32171</c:v>
                </c:pt>
                <c:pt idx="879">
                  <c:v>32178</c:v>
                </c:pt>
                <c:pt idx="880">
                  <c:v>32185</c:v>
                </c:pt>
                <c:pt idx="881">
                  <c:v>32192</c:v>
                </c:pt>
                <c:pt idx="882">
                  <c:v>32199</c:v>
                </c:pt>
                <c:pt idx="883">
                  <c:v>32206</c:v>
                </c:pt>
                <c:pt idx="884">
                  <c:v>32213</c:v>
                </c:pt>
                <c:pt idx="885">
                  <c:v>32220</c:v>
                </c:pt>
                <c:pt idx="886">
                  <c:v>32227</c:v>
                </c:pt>
                <c:pt idx="887">
                  <c:v>32234</c:v>
                </c:pt>
                <c:pt idx="888">
                  <c:v>32241</c:v>
                </c:pt>
                <c:pt idx="889">
                  <c:v>32248</c:v>
                </c:pt>
                <c:pt idx="890">
                  <c:v>32255</c:v>
                </c:pt>
                <c:pt idx="891">
                  <c:v>32262</c:v>
                </c:pt>
                <c:pt idx="892">
                  <c:v>32269</c:v>
                </c:pt>
                <c:pt idx="893">
                  <c:v>32276</c:v>
                </c:pt>
                <c:pt idx="894">
                  <c:v>32283</c:v>
                </c:pt>
                <c:pt idx="895">
                  <c:v>32290</c:v>
                </c:pt>
                <c:pt idx="896">
                  <c:v>32297</c:v>
                </c:pt>
                <c:pt idx="897">
                  <c:v>32304</c:v>
                </c:pt>
                <c:pt idx="898">
                  <c:v>32311</c:v>
                </c:pt>
                <c:pt idx="899">
                  <c:v>32318</c:v>
                </c:pt>
                <c:pt idx="900">
                  <c:v>32325</c:v>
                </c:pt>
                <c:pt idx="901">
                  <c:v>32332</c:v>
                </c:pt>
                <c:pt idx="902">
                  <c:v>32339</c:v>
                </c:pt>
                <c:pt idx="903">
                  <c:v>32346</c:v>
                </c:pt>
                <c:pt idx="904">
                  <c:v>32353</c:v>
                </c:pt>
                <c:pt idx="905">
                  <c:v>32360</c:v>
                </c:pt>
                <c:pt idx="906">
                  <c:v>32367</c:v>
                </c:pt>
                <c:pt idx="907">
                  <c:v>32374</c:v>
                </c:pt>
                <c:pt idx="908">
                  <c:v>32381</c:v>
                </c:pt>
                <c:pt idx="909">
                  <c:v>32388</c:v>
                </c:pt>
                <c:pt idx="910">
                  <c:v>32395</c:v>
                </c:pt>
                <c:pt idx="911">
                  <c:v>32402</c:v>
                </c:pt>
                <c:pt idx="912">
                  <c:v>32409</c:v>
                </c:pt>
                <c:pt idx="913">
                  <c:v>32416</c:v>
                </c:pt>
                <c:pt idx="914">
                  <c:v>32423</c:v>
                </c:pt>
                <c:pt idx="915">
                  <c:v>32430</c:v>
                </c:pt>
                <c:pt idx="916">
                  <c:v>32437</c:v>
                </c:pt>
                <c:pt idx="917">
                  <c:v>32444</c:v>
                </c:pt>
                <c:pt idx="918">
                  <c:v>32451</c:v>
                </c:pt>
                <c:pt idx="919">
                  <c:v>32458</c:v>
                </c:pt>
                <c:pt idx="920">
                  <c:v>32465</c:v>
                </c:pt>
                <c:pt idx="921">
                  <c:v>32472</c:v>
                </c:pt>
                <c:pt idx="922">
                  <c:v>32479</c:v>
                </c:pt>
                <c:pt idx="923">
                  <c:v>32486</c:v>
                </c:pt>
                <c:pt idx="924">
                  <c:v>32493</c:v>
                </c:pt>
                <c:pt idx="925">
                  <c:v>32500</c:v>
                </c:pt>
                <c:pt idx="926">
                  <c:v>32507</c:v>
                </c:pt>
                <c:pt idx="927">
                  <c:v>32514</c:v>
                </c:pt>
                <c:pt idx="928">
                  <c:v>32521</c:v>
                </c:pt>
                <c:pt idx="929">
                  <c:v>32528</c:v>
                </c:pt>
                <c:pt idx="930">
                  <c:v>32535</c:v>
                </c:pt>
                <c:pt idx="931">
                  <c:v>32542</c:v>
                </c:pt>
                <c:pt idx="932">
                  <c:v>32549</c:v>
                </c:pt>
                <c:pt idx="933">
                  <c:v>32556</c:v>
                </c:pt>
                <c:pt idx="934">
                  <c:v>32563</c:v>
                </c:pt>
                <c:pt idx="935">
                  <c:v>32570</c:v>
                </c:pt>
                <c:pt idx="936">
                  <c:v>32577</c:v>
                </c:pt>
                <c:pt idx="937">
                  <c:v>32584</c:v>
                </c:pt>
                <c:pt idx="938">
                  <c:v>32591</c:v>
                </c:pt>
                <c:pt idx="939">
                  <c:v>32598</c:v>
                </c:pt>
                <c:pt idx="940">
                  <c:v>32605</c:v>
                </c:pt>
                <c:pt idx="941">
                  <c:v>32612</c:v>
                </c:pt>
                <c:pt idx="942">
                  <c:v>32619</c:v>
                </c:pt>
                <c:pt idx="943">
                  <c:v>32626</c:v>
                </c:pt>
                <c:pt idx="944">
                  <c:v>32633</c:v>
                </c:pt>
                <c:pt idx="945">
                  <c:v>32640</c:v>
                </c:pt>
                <c:pt idx="946">
                  <c:v>32647</c:v>
                </c:pt>
                <c:pt idx="947">
                  <c:v>32654</c:v>
                </c:pt>
                <c:pt idx="948">
                  <c:v>32661</c:v>
                </c:pt>
                <c:pt idx="949">
                  <c:v>32668</c:v>
                </c:pt>
                <c:pt idx="950">
                  <c:v>32675</c:v>
                </c:pt>
                <c:pt idx="951">
                  <c:v>32682</c:v>
                </c:pt>
                <c:pt idx="952">
                  <c:v>32689</c:v>
                </c:pt>
                <c:pt idx="953">
                  <c:v>32696</c:v>
                </c:pt>
                <c:pt idx="954">
                  <c:v>32703</c:v>
                </c:pt>
                <c:pt idx="955">
                  <c:v>32710</c:v>
                </c:pt>
                <c:pt idx="956">
                  <c:v>32717</c:v>
                </c:pt>
                <c:pt idx="957">
                  <c:v>32724</c:v>
                </c:pt>
                <c:pt idx="958">
                  <c:v>32731</c:v>
                </c:pt>
                <c:pt idx="959">
                  <c:v>32738</c:v>
                </c:pt>
                <c:pt idx="960">
                  <c:v>32745</c:v>
                </c:pt>
                <c:pt idx="961">
                  <c:v>32752</c:v>
                </c:pt>
                <c:pt idx="962">
                  <c:v>32759</c:v>
                </c:pt>
                <c:pt idx="963">
                  <c:v>32766</c:v>
                </c:pt>
                <c:pt idx="964">
                  <c:v>32773</c:v>
                </c:pt>
                <c:pt idx="965">
                  <c:v>32780</c:v>
                </c:pt>
                <c:pt idx="966">
                  <c:v>32787</c:v>
                </c:pt>
                <c:pt idx="967">
                  <c:v>32794</c:v>
                </c:pt>
                <c:pt idx="968">
                  <c:v>32801</c:v>
                </c:pt>
                <c:pt idx="969">
                  <c:v>32808</c:v>
                </c:pt>
                <c:pt idx="970">
                  <c:v>32815</c:v>
                </c:pt>
                <c:pt idx="971">
                  <c:v>32822</c:v>
                </c:pt>
                <c:pt idx="972">
                  <c:v>32829</c:v>
                </c:pt>
                <c:pt idx="973">
                  <c:v>32836</c:v>
                </c:pt>
                <c:pt idx="974">
                  <c:v>32843</c:v>
                </c:pt>
                <c:pt idx="975">
                  <c:v>32850</c:v>
                </c:pt>
                <c:pt idx="976">
                  <c:v>32857</c:v>
                </c:pt>
                <c:pt idx="977">
                  <c:v>32864</c:v>
                </c:pt>
                <c:pt idx="978">
                  <c:v>32871</c:v>
                </c:pt>
                <c:pt idx="979">
                  <c:v>32878</c:v>
                </c:pt>
                <c:pt idx="980">
                  <c:v>32885</c:v>
                </c:pt>
                <c:pt idx="981">
                  <c:v>32892</c:v>
                </c:pt>
                <c:pt idx="982">
                  <c:v>32899</c:v>
                </c:pt>
                <c:pt idx="983">
                  <c:v>32906</c:v>
                </c:pt>
                <c:pt idx="984">
                  <c:v>32913</c:v>
                </c:pt>
                <c:pt idx="985">
                  <c:v>32920</c:v>
                </c:pt>
                <c:pt idx="986">
                  <c:v>32927</c:v>
                </c:pt>
                <c:pt idx="987">
                  <c:v>32934</c:v>
                </c:pt>
                <c:pt idx="988">
                  <c:v>32941</c:v>
                </c:pt>
                <c:pt idx="989">
                  <c:v>32948</c:v>
                </c:pt>
                <c:pt idx="990">
                  <c:v>32955</c:v>
                </c:pt>
                <c:pt idx="991">
                  <c:v>32962</c:v>
                </c:pt>
                <c:pt idx="992">
                  <c:v>32969</c:v>
                </c:pt>
                <c:pt idx="993">
                  <c:v>32976</c:v>
                </c:pt>
                <c:pt idx="994">
                  <c:v>32983</c:v>
                </c:pt>
                <c:pt idx="995">
                  <c:v>32990</c:v>
                </c:pt>
                <c:pt idx="996">
                  <c:v>32997</c:v>
                </c:pt>
                <c:pt idx="997">
                  <c:v>33004</c:v>
                </c:pt>
                <c:pt idx="998">
                  <c:v>33011</c:v>
                </c:pt>
                <c:pt idx="999">
                  <c:v>33018</c:v>
                </c:pt>
                <c:pt idx="1000">
                  <c:v>33025</c:v>
                </c:pt>
                <c:pt idx="1001">
                  <c:v>33032</c:v>
                </c:pt>
                <c:pt idx="1002">
                  <c:v>33039</c:v>
                </c:pt>
                <c:pt idx="1003">
                  <c:v>33046</c:v>
                </c:pt>
                <c:pt idx="1004">
                  <c:v>33053</c:v>
                </c:pt>
                <c:pt idx="1005">
                  <c:v>33060</c:v>
                </c:pt>
                <c:pt idx="1006">
                  <c:v>33067</c:v>
                </c:pt>
                <c:pt idx="1007">
                  <c:v>33074</c:v>
                </c:pt>
                <c:pt idx="1008">
                  <c:v>33081</c:v>
                </c:pt>
                <c:pt idx="1009">
                  <c:v>33088</c:v>
                </c:pt>
                <c:pt idx="1010">
                  <c:v>33095</c:v>
                </c:pt>
                <c:pt idx="1011">
                  <c:v>33102</c:v>
                </c:pt>
                <c:pt idx="1012">
                  <c:v>33109</c:v>
                </c:pt>
                <c:pt idx="1013">
                  <c:v>33116</c:v>
                </c:pt>
                <c:pt idx="1014">
                  <c:v>33123</c:v>
                </c:pt>
                <c:pt idx="1015">
                  <c:v>33130</c:v>
                </c:pt>
                <c:pt idx="1016">
                  <c:v>33137</c:v>
                </c:pt>
                <c:pt idx="1017">
                  <c:v>33144</c:v>
                </c:pt>
                <c:pt idx="1018">
                  <c:v>33151</c:v>
                </c:pt>
                <c:pt idx="1019">
                  <c:v>33158</c:v>
                </c:pt>
                <c:pt idx="1020">
                  <c:v>33165</c:v>
                </c:pt>
                <c:pt idx="1021">
                  <c:v>33172</c:v>
                </c:pt>
                <c:pt idx="1022">
                  <c:v>33179</c:v>
                </c:pt>
                <c:pt idx="1023">
                  <c:v>33186</c:v>
                </c:pt>
                <c:pt idx="1024">
                  <c:v>33193</c:v>
                </c:pt>
                <c:pt idx="1025">
                  <c:v>33200</c:v>
                </c:pt>
                <c:pt idx="1026">
                  <c:v>33207</c:v>
                </c:pt>
                <c:pt idx="1027">
                  <c:v>33214</c:v>
                </c:pt>
                <c:pt idx="1028">
                  <c:v>33221</c:v>
                </c:pt>
                <c:pt idx="1029">
                  <c:v>33228</c:v>
                </c:pt>
                <c:pt idx="1030">
                  <c:v>33235</c:v>
                </c:pt>
                <c:pt idx="1031">
                  <c:v>33242</c:v>
                </c:pt>
                <c:pt idx="1032">
                  <c:v>33249</c:v>
                </c:pt>
                <c:pt idx="1033">
                  <c:v>33256</c:v>
                </c:pt>
                <c:pt idx="1034">
                  <c:v>33263</c:v>
                </c:pt>
                <c:pt idx="1035">
                  <c:v>33270</c:v>
                </c:pt>
                <c:pt idx="1036">
                  <c:v>33277</c:v>
                </c:pt>
                <c:pt idx="1037">
                  <c:v>33284</c:v>
                </c:pt>
                <c:pt idx="1038">
                  <c:v>33291</c:v>
                </c:pt>
                <c:pt idx="1039">
                  <c:v>33298</c:v>
                </c:pt>
                <c:pt idx="1040">
                  <c:v>33305</c:v>
                </c:pt>
                <c:pt idx="1041">
                  <c:v>33312</c:v>
                </c:pt>
                <c:pt idx="1042">
                  <c:v>33319</c:v>
                </c:pt>
                <c:pt idx="1043">
                  <c:v>33326</c:v>
                </c:pt>
                <c:pt idx="1044">
                  <c:v>33333</c:v>
                </c:pt>
                <c:pt idx="1045">
                  <c:v>33340</c:v>
                </c:pt>
                <c:pt idx="1046">
                  <c:v>33347</c:v>
                </c:pt>
                <c:pt idx="1047">
                  <c:v>33354</c:v>
                </c:pt>
                <c:pt idx="1048">
                  <c:v>33361</c:v>
                </c:pt>
                <c:pt idx="1049">
                  <c:v>33368</c:v>
                </c:pt>
                <c:pt idx="1050">
                  <c:v>33375</c:v>
                </c:pt>
                <c:pt idx="1051">
                  <c:v>33382</c:v>
                </c:pt>
                <c:pt idx="1052">
                  <c:v>33389</c:v>
                </c:pt>
                <c:pt idx="1053">
                  <c:v>33396</c:v>
                </c:pt>
                <c:pt idx="1054">
                  <c:v>33403</c:v>
                </c:pt>
                <c:pt idx="1055">
                  <c:v>33410</c:v>
                </c:pt>
                <c:pt idx="1056">
                  <c:v>33417</c:v>
                </c:pt>
                <c:pt idx="1057">
                  <c:v>33424</c:v>
                </c:pt>
                <c:pt idx="1058">
                  <c:v>33431</c:v>
                </c:pt>
                <c:pt idx="1059">
                  <c:v>33438</c:v>
                </c:pt>
                <c:pt idx="1060">
                  <c:v>33445</c:v>
                </c:pt>
                <c:pt idx="1061">
                  <c:v>33452</c:v>
                </c:pt>
                <c:pt idx="1062">
                  <c:v>33459</c:v>
                </c:pt>
                <c:pt idx="1063">
                  <c:v>33466</c:v>
                </c:pt>
                <c:pt idx="1064">
                  <c:v>33473</c:v>
                </c:pt>
                <c:pt idx="1065">
                  <c:v>33480</c:v>
                </c:pt>
                <c:pt idx="1066">
                  <c:v>33487</c:v>
                </c:pt>
                <c:pt idx="1067">
                  <c:v>33494</c:v>
                </c:pt>
                <c:pt idx="1068">
                  <c:v>33501</c:v>
                </c:pt>
                <c:pt idx="1069">
                  <c:v>33508</c:v>
                </c:pt>
                <c:pt idx="1070">
                  <c:v>33515</c:v>
                </c:pt>
                <c:pt idx="1071">
                  <c:v>33522</c:v>
                </c:pt>
                <c:pt idx="1072">
                  <c:v>33529</c:v>
                </c:pt>
                <c:pt idx="1073">
                  <c:v>33536</c:v>
                </c:pt>
                <c:pt idx="1074">
                  <c:v>33543</c:v>
                </c:pt>
                <c:pt idx="1075">
                  <c:v>33550</c:v>
                </c:pt>
                <c:pt idx="1076">
                  <c:v>33557</c:v>
                </c:pt>
                <c:pt idx="1077">
                  <c:v>33564</c:v>
                </c:pt>
                <c:pt idx="1078">
                  <c:v>33571</c:v>
                </c:pt>
                <c:pt idx="1079">
                  <c:v>33578</c:v>
                </c:pt>
                <c:pt idx="1080">
                  <c:v>33585</c:v>
                </c:pt>
                <c:pt idx="1081">
                  <c:v>33592</c:v>
                </c:pt>
                <c:pt idx="1082">
                  <c:v>33599</c:v>
                </c:pt>
                <c:pt idx="1083">
                  <c:v>33606</c:v>
                </c:pt>
                <c:pt idx="1084">
                  <c:v>33613</c:v>
                </c:pt>
                <c:pt idx="1085">
                  <c:v>33620</c:v>
                </c:pt>
                <c:pt idx="1086">
                  <c:v>33627</c:v>
                </c:pt>
                <c:pt idx="1087">
                  <c:v>33634</c:v>
                </c:pt>
                <c:pt idx="1088">
                  <c:v>33641</c:v>
                </c:pt>
                <c:pt idx="1089">
                  <c:v>33648</c:v>
                </c:pt>
                <c:pt idx="1090">
                  <c:v>33655</c:v>
                </c:pt>
                <c:pt idx="1091">
                  <c:v>33662</c:v>
                </c:pt>
                <c:pt idx="1092">
                  <c:v>33669</c:v>
                </c:pt>
                <c:pt idx="1093">
                  <c:v>33676</c:v>
                </c:pt>
                <c:pt idx="1094">
                  <c:v>33683</c:v>
                </c:pt>
                <c:pt idx="1095">
                  <c:v>33690</c:v>
                </c:pt>
                <c:pt idx="1096">
                  <c:v>33697</c:v>
                </c:pt>
                <c:pt idx="1097">
                  <c:v>33704</c:v>
                </c:pt>
                <c:pt idx="1098">
                  <c:v>33711</c:v>
                </c:pt>
                <c:pt idx="1099">
                  <c:v>33718</c:v>
                </c:pt>
                <c:pt idx="1100">
                  <c:v>33725</c:v>
                </c:pt>
                <c:pt idx="1101">
                  <c:v>33732</c:v>
                </c:pt>
                <c:pt idx="1102">
                  <c:v>33739</c:v>
                </c:pt>
                <c:pt idx="1103">
                  <c:v>33746</c:v>
                </c:pt>
                <c:pt idx="1104">
                  <c:v>33753</c:v>
                </c:pt>
                <c:pt idx="1105">
                  <c:v>33760</c:v>
                </c:pt>
                <c:pt idx="1106">
                  <c:v>33767</c:v>
                </c:pt>
                <c:pt idx="1107">
                  <c:v>33774</c:v>
                </c:pt>
                <c:pt idx="1108">
                  <c:v>33781</c:v>
                </c:pt>
                <c:pt idx="1109">
                  <c:v>33788</c:v>
                </c:pt>
                <c:pt idx="1110">
                  <c:v>33795</c:v>
                </c:pt>
                <c:pt idx="1111">
                  <c:v>33802</c:v>
                </c:pt>
                <c:pt idx="1112">
                  <c:v>33809</c:v>
                </c:pt>
                <c:pt idx="1113">
                  <c:v>33816</c:v>
                </c:pt>
                <c:pt idx="1114">
                  <c:v>33823</c:v>
                </c:pt>
                <c:pt idx="1115">
                  <c:v>33830</c:v>
                </c:pt>
                <c:pt idx="1116">
                  <c:v>33837</c:v>
                </c:pt>
                <c:pt idx="1117">
                  <c:v>33844</c:v>
                </c:pt>
                <c:pt idx="1118">
                  <c:v>33851</c:v>
                </c:pt>
                <c:pt idx="1119">
                  <c:v>33858</c:v>
                </c:pt>
                <c:pt idx="1120">
                  <c:v>33865</c:v>
                </c:pt>
                <c:pt idx="1121">
                  <c:v>33871</c:v>
                </c:pt>
                <c:pt idx="1122">
                  <c:v>33879</c:v>
                </c:pt>
                <c:pt idx="1123">
                  <c:v>33886</c:v>
                </c:pt>
                <c:pt idx="1124">
                  <c:v>33893</c:v>
                </c:pt>
                <c:pt idx="1125">
                  <c:v>33900</c:v>
                </c:pt>
                <c:pt idx="1126">
                  <c:v>33907</c:v>
                </c:pt>
                <c:pt idx="1127">
                  <c:v>33914</c:v>
                </c:pt>
                <c:pt idx="1128">
                  <c:v>33921</c:v>
                </c:pt>
                <c:pt idx="1129">
                  <c:v>33928</c:v>
                </c:pt>
                <c:pt idx="1130">
                  <c:v>33935</c:v>
                </c:pt>
                <c:pt idx="1131">
                  <c:v>33942</c:v>
                </c:pt>
                <c:pt idx="1132">
                  <c:v>33949</c:v>
                </c:pt>
                <c:pt idx="1133">
                  <c:v>33956</c:v>
                </c:pt>
                <c:pt idx="1134">
                  <c:v>33963</c:v>
                </c:pt>
                <c:pt idx="1135">
                  <c:v>33969</c:v>
                </c:pt>
                <c:pt idx="1136">
                  <c:v>33977</c:v>
                </c:pt>
                <c:pt idx="1137">
                  <c:v>33984</c:v>
                </c:pt>
                <c:pt idx="1138">
                  <c:v>33991</c:v>
                </c:pt>
                <c:pt idx="1139">
                  <c:v>33998</c:v>
                </c:pt>
                <c:pt idx="1140">
                  <c:v>34005</c:v>
                </c:pt>
                <c:pt idx="1141">
                  <c:v>34012</c:v>
                </c:pt>
                <c:pt idx="1142">
                  <c:v>34019</c:v>
                </c:pt>
                <c:pt idx="1143">
                  <c:v>34026</c:v>
                </c:pt>
                <c:pt idx="1144">
                  <c:v>34033</c:v>
                </c:pt>
                <c:pt idx="1145">
                  <c:v>34040</c:v>
                </c:pt>
                <c:pt idx="1146">
                  <c:v>34047</c:v>
                </c:pt>
                <c:pt idx="1147">
                  <c:v>34054</c:v>
                </c:pt>
                <c:pt idx="1148">
                  <c:v>34061</c:v>
                </c:pt>
                <c:pt idx="1149">
                  <c:v>34068</c:v>
                </c:pt>
                <c:pt idx="1150">
                  <c:v>34075</c:v>
                </c:pt>
                <c:pt idx="1151">
                  <c:v>34082</c:v>
                </c:pt>
                <c:pt idx="1152">
                  <c:v>34089</c:v>
                </c:pt>
                <c:pt idx="1153">
                  <c:v>34096</c:v>
                </c:pt>
                <c:pt idx="1154">
                  <c:v>34103</c:v>
                </c:pt>
                <c:pt idx="1155">
                  <c:v>34110</c:v>
                </c:pt>
                <c:pt idx="1156">
                  <c:v>34117</c:v>
                </c:pt>
                <c:pt idx="1157">
                  <c:v>34124</c:v>
                </c:pt>
                <c:pt idx="1158">
                  <c:v>34131</c:v>
                </c:pt>
                <c:pt idx="1159">
                  <c:v>34138</c:v>
                </c:pt>
                <c:pt idx="1160">
                  <c:v>34145</c:v>
                </c:pt>
                <c:pt idx="1161">
                  <c:v>34152</c:v>
                </c:pt>
                <c:pt idx="1162">
                  <c:v>34159</c:v>
                </c:pt>
                <c:pt idx="1163">
                  <c:v>34166</c:v>
                </c:pt>
                <c:pt idx="1164">
                  <c:v>34173</c:v>
                </c:pt>
                <c:pt idx="1165">
                  <c:v>34180</c:v>
                </c:pt>
                <c:pt idx="1166">
                  <c:v>34187</c:v>
                </c:pt>
                <c:pt idx="1167">
                  <c:v>34194</c:v>
                </c:pt>
                <c:pt idx="1168">
                  <c:v>34201</c:v>
                </c:pt>
                <c:pt idx="1169">
                  <c:v>34208</c:v>
                </c:pt>
                <c:pt idx="1170">
                  <c:v>34215</c:v>
                </c:pt>
                <c:pt idx="1171">
                  <c:v>34222</c:v>
                </c:pt>
                <c:pt idx="1172">
                  <c:v>34229</c:v>
                </c:pt>
                <c:pt idx="1173">
                  <c:v>34236</c:v>
                </c:pt>
                <c:pt idx="1174">
                  <c:v>34243</c:v>
                </c:pt>
                <c:pt idx="1175">
                  <c:v>34250</c:v>
                </c:pt>
                <c:pt idx="1176">
                  <c:v>34257</c:v>
                </c:pt>
                <c:pt idx="1177">
                  <c:v>34264</c:v>
                </c:pt>
                <c:pt idx="1178">
                  <c:v>34271</c:v>
                </c:pt>
                <c:pt idx="1179">
                  <c:v>34278</c:v>
                </c:pt>
                <c:pt idx="1180">
                  <c:v>34285</c:v>
                </c:pt>
                <c:pt idx="1181">
                  <c:v>34292</c:v>
                </c:pt>
                <c:pt idx="1182">
                  <c:v>34299</c:v>
                </c:pt>
                <c:pt idx="1183">
                  <c:v>34307</c:v>
                </c:pt>
                <c:pt idx="1184">
                  <c:v>34313</c:v>
                </c:pt>
                <c:pt idx="1185">
                  <c:v>34320</c:v>
                </c:pt>
                <c:pt idx="1186">
                  <c:v>34327</c:v>
                </c:pt>
                <c:pt idx="1187">
                  <c:v>34334</c:v>
                </c:pt>
                <c:pt idx="1188">
                  <c:v>34341</c:v>
                </c:pt>
                <c:pt idx="1189">
                  <c:v>34348</c:v>
                </c:pt>
                <c:pt idx="1190">
                  <c:v>34355</c:v>
                </c:pt>
                <c:pt idx="1191">
                  <c:v>34362</c:v>
                </c:pt>
                <c:pt idx="1192">
                  <c:v>34369</c:v>
                </c:pt>
                <c:pt idx="1193">
                  <c:v>34376</c:v>
                </c:pt>
                <c:pt idx="1194">
                  <c:v>34383</c:v>
                </c:pt>
                <c:pt idx="1195">
                  <c:v>34390</c:v>
                </c:pt>
                <c:pt idx="1196">
                  <c:v>34397</c:v>
                </c:pt>
                <c:pt idx="1197">
                  <c:v>34404</c:v>
                </c:pt>
                <c:pt idx="1198">
                  <c:v>34411</c:v>
                </c:pt>
                <c:pt idx="1199">
                  <c:v>34418</c:v>
                </c:pt>
                <c:pt idx="1200">
                  <c:v>34425</c:v>
                </c:pt>
                <c:pt idx="1201">
                  <c:v>34432</c:v>
                </c:pt>
                <c:pt idx="1202">
                  <c:v>34439</c:v>
                </c:pt>
                <c:pt idx="1203">
                  <c:v>34446</c:v>
                </c:pt>
                <c:pt idx="1204">
                  <c:v>34453</c:v>
                </c:pt>
                <c:pt idx="1205">
                  <c:v>34460</c:v>
                </c:pt>
                <c:pt idx="1206">
                  <c:v>34467</c:v>
                </c:pt>
                <c:pt idx="1207">
                  <c:v>34474</c:v>
                </c:pt>
                <c:pt idx="1208">
                  <c:v>34481</c:v>
                </c:pt>
                <c:pt idx="1209">
                  <c:v>34488</c:v>
                </c:pt>
                <c:pt idx="1210">
                  <c:v>34495</c:v>
                </c:pt>
                <c:pt idx="1211">
                  <c:v>34502</c:v>
                </c:pt>
                <c:pt idx="1212">
                  <c:v>34509</c:v>
                </c:pt>
                <c:pt idx="1213">
                  <c:v>34516</c:v>
                </c:pt>
                <c:pt idx="1214">
                  <c:v>34523</c:v>
                </c:pt>
                <c:pt idx="1215">
                  <c:v>34530</c:v>
                </c:pt>
                <c:pt idx="1216">
                  <c:v>34537</c:v>
                </c:pt>
                <c:pt idx="1217">
                  <c:v>34544</c:v>
                </c:pt>
                <c:pt idx="1218">
                  <c:v>34551</c:v>
                </c:pt>
                <c:pt idx="1219">
                  <c:v>34558</c:v>
                </c:pt>
                <c:pt idx="1220">
                  <c:v>34565</c:v>
                </c:pt>
                <c:pt idx="1221">
                  <c:v>34572</c:v>
                </c:pt>
                <c:pt idx="1222">
                  <c:v>34579</c:v>
                </c:pt>
                <c:pt idx="1223">
                  <c:v>34586</c:v>
                </c:pt>
                <c:pt idx="1224">
                  <c:v>34593</c:v>
                </c:pt>
                <c:pt idx="1225">
                  <c:v>34600</c:v>
                </c:pt>
                <c:pt idx="1226">
                  <c:v>34607</c:v>
                </c:pt>
                <c:pt idx="1227">
                  <c:v>34614</c:v>
                </c:pt>
                <c:pt idx="1228">
                  <c:v>34621</c:v>
                </c:pt>
                <c:pt idx="1229">
                  <c:v>34628</c:v>
                </c:pt>
                <c:pt idx="1230">
                  <c:v>34635</c:v>
                </c:pt>
                <c:pt idx="1231">
                  <c:v>34642</c:v>
                </c:pt>
                <c:pt idx="1232">
                  <c:v>34649</c:v>
                </c:pt>
                <c:pt idx="1233">
                  <c:v>34656</c:v>
                </c:pt>
                <c:pt idx="1234">
                  <c:v>34663</c:v>
                </c:pt>
                <c:pt idx="1235">
                  <c:v>34670</c:v>
                </c:pt>
                <c:pt idx="1236">
                  <c:v>34677</c:v>
                </c:pt>
                <c:pt idx="1237">
                  <c:v>34684</c:v>
                </c:pt>
                <c:pt idx="1238">
                  <c:v>34691</c:v>
                </c:pt>
                <c:pt idx="1239">
                  <c:v>34698</c:v>
                </c:pt>
                <c:pt idx="1240">
                  <c:v>34705</c:v>
                </c:pt>
                <c:pt idx="1241">
                  <c:v>34712</c:v>
                </c:pt>
                <c:pt idx="1242">
                  <c:v>34719</c:v>
                </c:pt>
                <c:pt idx="1243">
                  <c:v>34726</c:v>
                </c:pt>
                <c:pt idx="1244">
                  <c:v>34733</c:v>
                </c:pt>
                <c:pt idx="1245">
                  <c:v>34740</c:v>
                </c:pt>
                <c:pt idx="1246">
                  <c:v>34747</c:v>
                </c:pt>
                <c:pt idx="1247">
                  <c:v>34754</c:v>
                </c:pt>
                <c:pt idx="1248">
                  <c:v>34761</c:v>
                </c:pt>
                <c:pt idx="1249">
                  <c:v>34768</c:v>
                </c:pt>
                <c:pt idx="1250">
                  <c:v>34775</c:v>
                </c:pt>
                <c:pt idx="1251">
                  <c:v>34782</c:v>
                </c:pt>
                <c:pt idx="1252">
                  <c:v>34789</c:v>
                </c:pt>
                <c:pt idx="1253">
                  <c:v>34796</c:v>
                </c:pt>
                <c:pt idx="1254">
                  <c:v>34803</c:v>
                </c:pt>
                <c:pt idx="1255">
                  <c:v>34810</c:v>
                </c:pt>
                <c:pt idx="1256">
                  <c:v>34817</c:v>
                </c:pt>
                <c:pt idx="1257">
                  <c:v>34824</c:v>
                </c:pt>
                <c:pt idx="1258">
                  <c:v>34831</c:v>
                </c:pt>
                <c:pt idx="1259">
                  <c:v>34838</c:v>
                </c:pt>
                <c:pt idx="1260">
                  <c:v>34845</c:v>
                </c:pt>
                <c:pt idx="1261">
                  <c:v>34852</c:v>
                </c:pt>
                <c:pt idx="1262">
                  <c:v>34859</c:v>
                </c:pt>
                <c:pt idx="1263">
                  <c:v>34866</c:v>
                </c:pt>
                <c:pt idx="1264">
                  <c:v>34873</c:v>
                </c:pt>
                <c:pt idx="1265">
                  <c:v>34880</c:v>
                </c:pt>
                <c:pt idx="1266">
                  <c:v>34887</c:v>
                </c:pt>
                <c:pt idx="1267">
                  <c:v>34894</c:v>
                </c:pt>
                <c:pt idx="1268">
                  <c:v>34901</c:v>
                </c:pt>
                <c:pt idx="1269">
                  <c:v>34908</c:v>
                </c:pt>
                <c:pt idx="1270">
                  <c:v>34915</c:v>
                </c:pt>
                <c:pt idx="1271">
                  <c:v>34922</c:v>
                </c:pt>
                <c:pt idx="1272">
                  <c:v>34929</c:v>
                </c:pt>
                <c:pt idx="1273">
                  <c:v>34936</c:v>
                </c:pt>
                <c:pt idx="1274">
                  <c:v>34943</c:v>
                </c:pt>
                <c:pt idx="1275">
                  <c:v>34950</c:v>
                </c:pt>
                <c:pt idx="1276">
                  <c:v>34957</c:v>
                </c:pt>
                <c:pt idx="1277">
                  <c:v>34964</c:v>
                </c:pt>
                <c:pt idx="1278">
                  <c:v>34971</c:v>
                </c:pt>
                <c:pt idx="1279">
                  <c:v>34978</c:v>
                </c:pt>
                <c:pt idx="1280">
                  <c:v>34985</c:v>
                </c:pt>
                <c:pt idx="1281">
                  <c:v>34992</c:v>
                </c:pt>
                <c:pt idx="1282">
                  <c:v>34999</c:v>
                </c:pt>
                <c:pt idx="1283">
                  <c:v>35006</c:v>
                </c:pt>
                <c:pt idx="1284">
                  <c:v>35012</c:v>
                </c:pt>
                <c:pt idx="1285">
                  <c:v>35020</c:v>
                </c:pt>
                <c:pt idx="1286">
                  <c:v>35027</c:v>
                </c:pt>
                <c:pt idx="1287">
                  <c:v>35034</c:v>
                </c:pt>
                <c:pt idx="1288">
                  <c:v>35041</c:v>
                </c:pt>
                <c:pt idx="1289">
                  <c:v>35048</c:v>
                </c:pt>
                <c:pt idx="1290">
                  <c:v>35055</c:v>
                </c:pt>
                <c:pt idx="1291">
                  <c:v>35062</c:v>
                </c:pt>
                <c:pt idx="1292">
                  <c:v>35069</c:v>
                </c:pt>
                <c:pt idx="1293">
                  <c:v>35076</c:v>
                </c:pt>
                <c:pt idx="1294">
                  <c:v>35083</c:v>
                </c:pt>
                <c:pt idx="1295">
                  <c:v>35090</c:v>
                </c:pt>
                <c:pt idx="1296">
                  <c:v>35097</c:v>
                </c:pt>
                <c:pt idx="1297">
                  <c:v>35104</c:v>
                </c:pt>
                <c:pt idx="1298">
                  <c:v>35111</c:v>
                </c:pt>
                <c:pt idx="1299">
                  <c:v>35118</c:v>
                </c:pt>
                <c:pt idx="1300">
                  <c:v>35125</c:v>
                </c:pt>
                <c:pt idx="1301">
                  <c:v>35132</c:v>
                </c:pt>
                <c:pt idx="1302">
                  <c:v>35139</c:v>
                </c:pt>
                <c:pt idx="1303">
                  <c:v>35146</c:v>
                </c:pt>
                <c:pt idx="1304">
                  <c:v>35153</c:v>
                </c:pt>
                <c:pt idx="1305">
                  <c:v>35160</c:v>
                </c:pt>
                <c:pt idx="1306">
                  <c:v>35167</c:v>
                </c:pt>
                <c:pt idx="1307">
                  <c:v>35174</c:v>
                </c:pt>
                <c:pt idx="1308">
                  <c:v>35181</c:v>
                </c:pt>
                <c:pt idx="1309">
                  <c:v>35188</c:v>
                </c:pt>
                <c:pt idx="1310">
                  <c:v>35195</c:v>
                </c:pt>
                <c:pt idx="1311">
                  <c:v>35202</c:v>
                </c:pt>
                <c:pt idx="1312">
                  <c:v>35209</c:v>
                </c:pt>
                <c:pt idx="1313">
                  <c:v>35216</c:v>
                </c:pt>
                <c:pt idx="1314">
                  <c:v>35223</c:v>
                </c:pt>
                <c:pt idx="1315">
                  <c:v>35230</c:v>
                </c:pt>
                <c:pt idx="1316">
                  <c:v>35237</c:v>
                </c:pt>
                <c:pt idx="1317">
                  <c:v>35244</c:v>
                </c:pt>
                <c:pt idx="1318">
                  <c:v>35251</c:v>
                </c:pt>
                <c:pt idx="1319">
                  <c:v>35258</c:v>
                </c:pt>
                <c:pt idx="1320">
                  <c:v>35265</c:v>
                </c:pt>
                <c:pt idx="1321">
                  <c:v>35272</c:v>
                </c:pt>
                <c:pt idx="1322">
                  <c:v>35279</c:v>
                </c:pt>
                <c:pt idx="1323">
                  <c:v>35286</c:v>
                </c:pt>
                <c:pt idx="1324">
                  <c:v>35293</c:v>
                </c:pt>
                <c:pt idx="1325">
                  <c:v>35300</c:v>
                </c:pt>
                <c:pt idx="1326">
                  <c:v>35307</c:v>
                </c:pt>
                <c:pt idx="1327">
                  <c:v>35314</c:v>
                </c:pt>
                <c:pt idx="1328">
                  <c:v>35321</c:v>
                </c:pt>
                <c:pt idx="1329">
                  <c:v>35328</c:v>
                </c:pt>
                <c:pt idx="1330">
                  <c:v>35335</c:v>
                </c:pt>
                <c:pt idx="1331">
                  <c:v>35342</c:v>
                </c:pt>
                <c:pt idx="1332">
                  <c:v>35349</c:v>
                </c:pt>
                <c:pt idx="1333">
                  <c:v>35356</c:v>
                </c:pt>
                <c:pt idx="1334">
                  <c:v>35363</c:v>
                </c:pt>
                <c:pt idx="1335">
                  <c:v>35370</c:v>
                </c:pt>
                <c:pt idx="1336">
                  <c:v>35377</c:v>
                </c:pt>
                <c:pt idx="1337">
                  <c:v>35384</c:v>
                </c:pt>
                <c:pt idx="1338">
                  <c:v>35391</c:v>
                </c:pt>
                <c:pt idx="1339">
                  <c:v>35398</c:v>
                </c:pt>
                <c:pt idx="1340">
                  <c:v>35405</c:v>
                </c:pt>
                <c:pt idx="1341">
                  <c:v>35412</c:v>
                </c:pt>
                <c:pt idx="1342">
                  <c:v>35419</c:v>
                </c:pt>
                <c:pt idx="1343">
                  <c:v>35426</c:v>
                </c:pt>
                <c:pt idx="1344">
                  <c:v>35433</c:v>
                </c:pt>
                <c:pt idx="1345">
                  <c:v>35440</c:v>
                </c:pt>
                <c:pt idx="1346">
                  <c:v>35447</c:v>
                </c:pt>
                <c:pt idx="1347">
                  <c:v>35454</c:v>
                </c:pt>
                <c:pt idx="1348">
                  <c:v>35461</c:v>
                </c:pt>
                <c:pt idx="1349">
                  <c:v>35468</c:v>
                </c:pt>
                <c:pt idx="1350">
                  <c:v>35475</c:v>
                </c:pt>
                <c:pt idx="1351">
                  <c:v>35482</c:v>
                </c:pt>
                <c:pt idx="1352">
                  <c:v>35489</c:v>
                </c:pt>
                <c:pt idx="1353">
                  <c:v>35496</c:v>
                </c:pt>
                <c:pt idx="1354">
                  <c:v>35503</c:v>
                </c:pt>
                <c:pt idx="1355">
                  <c:v>35510</c:v>
                </c:pt>
                <c:pt idx="1356">
                  <c:v>35517</c:v>
                </c:pt>
                <c:pt idx="1357">
                  <c:v>35524</c:v>
                </c:pt>
                <c:pt idx="1358">
                  <c:v>35531</c:v>
                </c:pt>
                <c:pt idx="1359">
                  <c:v>35538</c:v>
                </c:pt>
                <c:pt idx="1360">
                  <c:v>35545</c:v>
                </c:pt>
                <c:pt idx="1361">
                  <c:v>35552</c:v>
                </c:pt>
                <c:pt idx="1362">
                  <c:v>35559</c:v>
                </c:pt>
                <c:pt idx="1363">
                  <c:v>35566</c:v>
                </c:pt>
                <c:pt idx="1364">
                  <c:v>35573</c:v>
                </c:pt>
                <c:pt idx="1365">
                  <c:v>35580</c:v>
                </c:pt>
                <c:pt idx="1366">
                  <c:v>35587</c:v>
                </c:pt>
                <c:pt idx="1367">
                  <c:v>35594</c:v>
                </c:pt>
                <c:pt idx="1368">
                  <c:v>35601</c:v>
                </c:pt>
                <c:pt idx="1369">
                  <c:v>35608</c:v>
                </c:pt>
                <c:pt idx="1370">
                  <c:v>35615</c:v>
                </c:pt>
                <c:pt idx="1371">
                  <c:v>35622</c:v>
                </c:pt>
                <c:pt idx="1372">
                  <c:v>35629</c:v>
                </c:pt>
                <c:pt idx="1373">
                  <c:v>35636</c:v>
                </c:pt>
                <c:pt idx="1374">
                  <c:v>35643</c:v>
                </c:pt>
                <c:pt idx="1375">
                  <c:v>35650</c:v>
                </c:pt>
                <c:pt idx="1376">
                  <c:v>35657</c:v>
                </c:pt>
                <c:pt idx="1377">
                  <c:v>35664</c:v>
                </c:pt>
                <c:pt idx="1378">
                  <c:v>35671</c:v>
                </c:pt>
                <c:pt idx="1379">
                  <c:v>35678</c:v>
                </c:pt>
                <c:pt idx="1380">
                  <c:v>35685</c:v>
                </c:pt>
                <c:pt idx="1381">
                  <c:v>35692</c:v>
                </c:pt>
                <c:pt idx="1382">
                  <c:v>35699</c:v>
                </c:pt>
                <c:pt idx="1383">
                  <c:v>35706</c:v>
                </c:pt>
                <c:pt idx="1384">
                  <c:v>35713</c:v>
                </c:pt>
                <c:pt idx="1385">
                  <c:v>35720</c:v>
                </c:pt>
                <c:pt idx="1386">
                  <c:v>35727</c:v>
                </c:pt>
                <c:pt idx="1387">
                  <c:v>35734</c:v>
                </c:pt>
                <c:pt idx="1388">
                  <c:v>35741</c:v>
                </c:pt>
                <c:pt idx="1389">
                  <c:v>35748</c:v>
                </c:pt>
                <c:pt idx="1390">
                  <c:v>35755</c:v>
                </c:pt>
                <c:pt idx="1391">
                  <c:v>35762</c:v>
                </c:pt>
                <c:pt idx="1392">
                  <c:v>35769</c:v>
                </c:pt>
                <c:pt idx="1393">
                  <c:v>35776</c:v>
                </c:pt>
                <c:pt idx="1394">
                  <c:v>35783</c:v>
                </c:pt>
                <c:pt idx="1395">
                  <c:v>35790</c:v>
                </c:pt>
                <c:pt idx="1396">
                  <c:v>35797</c:v>
                </c:pt>
                <c:pt idx="1397">
                  <c:v>35804</c:v>
                </c:pt>
                <c:pt idx="1398">
                  <c:v>35811</c:v>
                </c:pt>
                <c:pt idx="1399">
                  <c:v>35818</c:v>
                </c:pt>
                <c:pt idx="1400">
                  <c:v>35825</c:v>
                </c:pt>
                <c:pt idx="1401">
                  <c:v>35832</c:v>
                </c:pt>
                <c:pt idx="1402">
                  <c:v>35839</c:v>
                </c:pt>
                <c:pt idx="1403">
                  <c:v>35846</c:v>
                </c:pt>
                <c:pt idx="1404">
                  <c:v>35854</c:v>
                </c:pt>
                <c:pt idx="1405">
                  <c:v>35860</c:v>
                </c:pt>
                <c:pt idx="1406">
                  <c:v>35867</c:v>
                </c:pt>
                <c:pt idx="1407">
                  <c:v>35874</c:v>
                </c:pt>
                <c:pt idx="1408">
                  <c:v>35881</c:v>
                </c:pt>
                <c:pt idx="1409">
                  <c:v>35888</c:v>
                </c:pt>
                <c:pt idx="1410">
                  <c:v>35895</c:v>
                </c:pt>
                <c:pt idx="1411">
                  <c:v>35902</c:v>
                </c:pt>
                <c:pt idx="1412">
                  <c:v>35909</c:v>
                </c:pt>
                <c:pt idx="1413">
                  <c:v>35916</c:v>
                </c:pt>
                <c:pt idx="1414">
                  <c:v>35923</c:v>
                </c:pt>
                <c:pt idx="1415">
                  <c:v>35930</c:v>
                </c:pt>
                <c:pt idx="1416">
                  <c:v>35937</c:v>
                </c:pt>
                <c:pt idx="1417">
                  <c:v>35944</c:v>
                </c:pt>
                <c:pt idx="1418">
                  <c:v>35951</c:v>
                </c:pt>
                <c:pt idx="1419">
                  <c:v>35958</c:v>
                </c:pt>
                <c:pt idx="1420">
                  <c:v>35965</c:v>
                </c:pt>
                <c:pt idx="1421">
                  <c:v>35972</c:v>
                </c:pt>
                <c:pt idx="1422">
                  <c:v>35979</c:v>
                </c:pt>
                <c:pt idx="1423">
                  <c:v>35986</c:v>
                </c:pt>
                <c:pt idx="1424">
                  <c:v>35993</c:v>
                </c:pt>
                <c:pt idx="1425">
                  <c:v>36000</c:v>
                </c:pt>
                <c:pt idx="1426">
                  <c:v>36007</c:v>
                </c:pt>
                <c:pt idx="1427">
                  <c:v>36014</c:v>
                </c:pt>
                <c:pt idx="1428">
                  <c:v>36021</c:v>
                </c:pt>
                <c:pt idx="1429">
                  <c:v>36028</c:v>
                </c:pt>
                <c:pt idx="1430">
                  <c:v>36035</c:v>
                </c:pt>
                <c:pt idx="1431">
                  <c:v>36042</c:v>
                </c:pt>
                <c:pt idx="1432">
                  <c:v>36049</c:v>
                </c:pt>
                <c:pt idx="1433">
                  <c:v>36056</c:v>
                </c:pt>
                <c:pt idx="1434">
                  <c:v>36063</c:v>
                </c:pt>
                <c:pt idx="1435">
                  <c:v>36070</c:v>
                </c:pt>
                <c:pt idx="1436">
                  <c:v>36077</c:v>
                </c:pt>
                <c:pt idx="1437">
                  <c:v>36084</c:v>
                </c:pt>
                <c:pt idx="1438">
                  <c:v>36091</c:v>
                </c:pt>
                <c:pt idx="1439">
                  <c:v>36098</c:v>
                </c:pt>
                <c:pt idx="1440">
                  <c:v>36105</c:v>
                </c:pt>
                <c:pt idx="1441">
                  <c:v>36112</c:v>
                </c:pt>
                <c:pt idx="1442">
                  <c:v>36119</c:v>
                </c:pt>
                <c:pt idx="1443">
                  <c:v>36126</c:v>
                </c:pt>
                <c:pt idx="1444">
                  <c:v>36133</c:v>
                </c:pt>
                <c:pt idx="1445">
                  <c:v>36140</c:v>
                </c:pt>
                <c:pt idx="1446">
                  <c:v>36147</c:v>
                </c:pt>
                <c:pt idx="1447">
                  <c:v>36154</c:v>
                </c:pt>
                <c:pt idx="1448">
                  <c:v>36160</c:v>
                </c:pt>
                <c:pt idx="1449">
                  <c:v>36168</c:v>
                </c:pt>
                <c:pt idx="1450">
                  <c:v>36175</c:v>
                </c:pt>
                <c:pt idx="1451">
                  <c:v>36182</c:v>
                </c:pt>
                <c:pt idx="1452">
                  <c:v>36189</c:v>
                </c:pt>
                <c:pt idx="1453">
                  <c:v>36196</c:v>
                </c:pt>
                <c:pt idx="1454">
                  <c:v>36203</c:v>
                </c:pt>
                <c:pt idx="1455">
                  <c:v>36210</c:v>
                </c:pt>
                <c:pt idx="1456">
                  <c:v>36217</c:v>
                </c:pt>
                <c:pt idx="1457">
                  <c:v>36224</c:v>
                </c:pt>
                <c:pt idx="1458">
                  <c:v>36231</c:v>
                </c:pt>
                <c:pt idx="1459">
                  <c:v>36238</c:v>
                </c:pt>
                <c:pt idx="1460">
                  <c:v>36245</c:v>
                </c:pt>
                <c:pt idx="1461">
                  <c:v>36252</c:v>
                </c:pt>
                <c:pt idx="1462">
                  <c:v>36259</c:v>
                </c:pt>
                <c:pt idx="1463">
                  <c:v>36266</c:v>
                </c:pt>
                <c:pt idx="1464">
                  <c:v>36273</c:v>
                </c:pt>
                <c:pt idx="1465">
                  <c:v>36280</c:v>
                </c:pt>
                <c:pt idx="1466">
                  <c:v>36287</c:v>
                </c:pt>
                <c:pt idx="1467">
                  <c:v>36294</c:v>
                </c:pt>
                <c:pt idx="1468">
                  <c:v>36301</c:v>
                </c:pt>
                <c:pt idx="1469">
                  <c:v>36308</c:v>
                </c:pt>
                <c:pt idx="1470">
                  <c:v>36315</c:v>
                </c:pt>
                <c:pt idx="1471">
                  <c:v>36322</c:v>
                </c:pt>
                <c:pt idx="1472">
                  <c:v>36329</c:v>
                </c:pt>
                <c:pt idx="1473">
                  <c:v>36336</c:v>
                </c:pt>
                <c:pt idx="1474">
                  <c:v>36343</c:v>
                </c:pt>
                <c:pt idx="1475">
                  <c:v>36350</c:v>
                </c:pt>
                <c:pt idx="1476">
                  <c:v>36357</c:v>
                </c:pt>
                <c:pt idx="1477">
                  <c:v>36364</c:v>
                </c:pt>
                <c:pt idx="1478">
                  <c:v>36371</c:v>
                </c:pt>
                <c:pt idx="1479">
                  <c:v>36378</c:v>
                </c:pt>
                <c:pt idx="1480">
                  <c:v>36385</c:v>
                </c:pt>
                <c:pt idx="1481">
                  <c:v>36392</c:v>
                </c:pt>
                <c:pt idx="1482">
                  <c:v>36399</c:v>
                </c:pt>
                <c:pt idx="1483">
                  <c:v>36406</c:v>
                </c:pt>
                <c:pt idx="1484">
                  <c:v>36413</c:v>
                </c:pt>
                <c:pt idx="1485">
                  <c:v>36420</c:v>
                </c:pt>
                <c:pt idx="1486">
                  <c:v>36427</c:v>
                </c:pt>
                <c:pt idx="1487">
                  <c:v>36434</c:v>
                </c:pt>
                <c:pt idx="1488">
                  <c:v>36441</c:v>
                </c:pt>
                <c:pt idx="1489">
                  <c:v>36448</c:v>
                </c:pt>
                <c:pt idx="1490">
                  <c:v>36455</c:v>
                </c:pt>
                <c:pt idx="1491">
                  <c:v>36462</c:v>
                </c:pt>
                <c:pt idx="1492">
                  <c:v>36469</c:v>
                </c:pt>
                <c:pt idx="1493">
                  <c:v>36476</c:v>
                </c:pt>
                <c:pt idx="1494">
                  <c:v>36483</c:v>
                </c:pt>
                <c:pt idx="1495">
                  <c:v>36490</c:v>
                </c:pt>
                <c:pt idx="1496">
                  <c:v>36497</c:v>
                </c:pt>
                <c:pt idx="1497">
                  <c:v>36504</c:v>
                </c:pt>
                <c:pt idx="1498">
                  <c:v>36511</c:v>
                </c:pt>
                <c:pt idx="1499">
                  <c:v>36518</c:v>
                </c:pt>
                <c:pt idx="1500">
                  <c:v>36525</c:v>
                </c:pt>
                <c:pt idx="1501">
                  <c:v>36532</c:v>
                </c:pt>
                <c:pt idx="1502">
                  <c:v>36539</c:v>
                </c:pt>
                <c:pt idx="1503">
                  <c:v>36546</c:v>
                </c:pt>
                <c:pt idx="1504">
                  <c:v>36553</c:v>
                </c:pt>
                <c:pt idx="1505">
                  <c:v>36560</c:v>
                </c:pt>
                <c:pt idx="1506">
                  <c:v>36567</c:v>
                </c:pt>
                <c:pt idx="1507">
                  <c:v>36574</c:v>
                </c:pt>
                <c:pt idx="1508">
                  <c:v>36581</c:v>
                </c:pt>
                <c:pt idx="1509">
                  <c:v>36588</c:v>
                </c:pt>
                <c:pt idx="1510">
                  <c:v>36595</c:v>
                </c:pt>
                <c:pt idx="1511">
                  <c:v>36602</c:v>
                </c:pt>
                <c:pt idx="1512">
                  <c:v>36609</c:v>
                </c:pt>
                <c:pt idx="1513">
                  <c:v>36616</c:v>
                </c:pt>
                <c:pt idx="1514">
                  <c:v>36623</c:v>
                </c:pt>
                <c:pt idx="1515">
                  <c:v>36630</c:v>
                </c:pt>
                <c:pt idx="1516">
                  <c:v>36637</c:v>
                </c:pt>
                <c:pt idx="1517">
                  <c:v>36644</c:v>
                </c:pt>
                <c:pt idx="1518">
                  <c:v>36651</c:v>
                </c:pt>
                <c:pt idx="1519">
                  <c:v>36658</c:v>
                </c:pt>
                <c:pt idx="1520">
                  <c:v>36665</c:v>
                </c:pt>
                <c:pt idx="1521">
                  <c:v>36672</c:v>
                </c:pt>
                <c:pt idx="1522">
                  <c:v>36679</c:v>
                </c:pt>
                <c:pt idx="1523">
                  <c:v>36686</c:v>
                </c:pt>
                <c:pt idx="1524">
                  <c:v>36693</c:v>
                </c:pt>
                <c:pt idx="1525">
                  <c:v>36700</c:v>
                </c:pt>
                <c:pt idx="1526">
                  <c:v>36707</c:v>
                </c:pt>
                <c:pt idx="1527">
                  <c:v>36714</c:v>
                </c:pt>
                <c:pt idx="1528">
                  <c:v>36721</c:v>
                </c:pt>
                <c:pt idx="1529">
                  <c:v>36728</c:v>
                </c:pt>
                <c:pt idx="1530">
                  <c:v>36735</c:v>
                </c:pt>
                <c:pt idx="1531">
                  <c:v>36742</c:v>
                </c:pt>
                <c:pt idx="1532">
                  <c:v>36749</c:v>
                </c:pt>
                <c:pt idx="1533">
                  <c:v>36756</c:v>
                </c:pt>
                <c:pt idx="1534">
                  <c:v>36763</c:v>
                </c:pt>
                <c:pt idx="1535">
                  <c:v>36770</c:v>
                </c:pt>
                <c:pt idx="1536">
                  <c:v>36777</c:v>
                </c:pt>
                <c:pt idx="1537">
                  <c:v>36784</c:v>
                </c:pt>
                <c:pt idx="1538">
                  <c:v>36791</c:v>
                </c:pt>
                <c:pt idx="1539">
                  <c:v>36798</c:v>
                </c:pt>
                <c:pt idx="1540">
                  <c:v>36805</c:v>
                </c:pt>
                <c:pt idx="1541">
                  <c:v>36812</c:v>
                </c:pt>
                <c:pt idx="1542">
                  <c:v>36819</c:v>
                </c:pt>
                <c:pt idx="1543">
                  <c:v>36826</c:v>
                </c:pt>
                <c:pt idx="1544">
                  <c:v>36833</c:v>
                </c:pt>
                <c:pt idx="1545">
                  <c:v>36840</c:v>
                </c:pt>
                <c:pt idx="1546">
                  <c:v>36847</c:v>
                </c:pt>
                <c:pt idx="1547">
                  <c:v>36854</c:v>
                </c:pt>
                <c:pt idx="1548">
                  <c:v>36861</c:v>
                </c:pt>
                <c:pt idx="1549">
                  <c:v>36868</c:v>
                </c:pt>
                <c:pt idx="1550">
                  <c:v>36875</c:v>
                </c:pt>
                <c:pt idx="1551">
                  <c:v>36882</c:v>
                </c:pt>
                <c:pt idx="1552">
                  <c:v>36889</c:v>
                </c:pt>
                <c:pt idx="1553">
                  <c:v>36896</c:v>
                </c:pt>
                <c:pt idx="1554">
                  <c:v>36903</c:v>
                </c:pt>
                <c:pt idx="1555">
                  <c:v>36910</c:v>
                </c:pt>
                <c:pt idx="1556">
                  <c:v>36917</c:v>
                </c:pt>
                <c:pt idx="1557">
                  <c:v>36924</c:v>
                </c:pt>
                <c:pt idx="1558">
                  <c:v>36931</c:v>
                </c:pt>
                <c:pt idx="1559">
                  <c:v>36938</c:v>
                </c:pt>
                <c:pt idx="1560">
                  <c:v>36945</c:v>
                </c:pt>
                <c:pt idx="1561">
                  <c:v>36952</c:v>
                </c:pt>
                <c:pt idx="1562">
                  <c:v>36959</c:v>
                </c:pt>
                <c:pt idx="1563">
                  <c:v>36966</c:v>
                </c:pt>
                <c:pt idx="1564">
                  <c:v>36973</c:v>
                </c:pt>
                <c:pt idx="1565">
                  <c:v>36980</c:v>
                </c:pt>
                <c:pt idx="1566">
                  <c:v>36987</c:v>
                </c:pt>
                <c:pt idx="1567">
                  <c:v>36994</c:v>
                </c:pt>
                <c:pt idx="1568">
                  <c:v>37001</c:v>
                </c:pt>
                <c:pt idx="1569">
                  <c:v>37008</c:v>
                </c:pt>
                <c:pt idx="1570">
                  <c:v>37015</c:v>
                </c:pt>
                <c:pt idx="1571">
                  <c:v>37022</c:v>
                </c:pt>
                <c:pt idx="1572">
                  <c:v>37029</c:v>
                </c:pt>
                <c:pt idx="1573">
                  <c:v>37036</c:v>
                </c:pt>
                <c:pt idx="1574">
                  <c:v>37043</c:v>
                </c:pt>
                <c:pt idx="1575">
                  <c:v>37050</c:v>
                </c:pt>
                <c:pt idx="1576">
                  <c:v>37057</c:v>
                </c:pt>
                <c:pt idx="1577">
                  <c:v>37064</c:v>
                </c:pt>
                <c:pt idx="1578">
                  <c:v>37071</c:v>
                </c:pt>
                <c:pt idx="1579">
                  <c:v>37078</c:v>
                </c:pt>
                <c:pt idx="1580">
                  <c:v>37085</c:v>
                </c:pt>
                <c:pt idx="1581">
                  <c:v>37092</c:v>
                </c:pt>
                <c:pt idx="1582">
                  <c:v>37099</c:v>
                </c:pt>
                <c:pt idx="1583">
                  <c:v>37106</c:v>
                </c:pt>
                <c:pt idx="1584">
                  <c:v>37113</c:v>
                </c:pt>
                <c:pt idx="1585">
                  <c:v>37120</c:v>
                </c:pt>
                <c:pt idx="1586">
                  <c:v>37127</c:v>
                </c:pt>
                <c:pt idx="1587">
                  <c:v>37134</c:v>
                </c:pt>
                <c:pt idx="1588">
                  <c:v>37141</c:v>
                </c:pt>
                <c:pt idx="1589">
                  <c:v>37148</c:v>
                </c:pt>
                <c:pt idx="1590">
                  <c:v>37155</c:v>
                </c:pt>
                <c:pt idx="1591">
                  <c:v>37162</c:v>
                </c:pt>
                <c:pt idx="1592">
                  <c:v>37169</c:v>
                </c:pt>
                <c:pt idx="1593">
                  <c:v>37176</c:v>
                </c:pt>
                <c:pt idx="1594">
                  <c:v>37183</c:v>
                </c:pt>
                <c:pt idx="1595">
                  <c:v>37190</c:v>
                </c:pt>
                <c:pt idx="1596">
                  <c:v>37197</c:v>
                </c:pt>
                <c:pt idx="1597">
                  <c:v>37204</c:v>
                </c:pt>
                <c:pt idx="1598">
                  <c:v>37211</c:v>
                </c:pt>
                <c:pt idx="1599">
                  <c:v>37218</c:v>
                </c:pt>
                <c:pt idx="1600">
                  <c:v>37225</c:v>
                </c:pt>
                <c:pt idx="1601">
                  <c:v>37232</c:v>
                </c:pt>
                <c:pt idx="1602">
                  <c:v>37239</c:v>
                </c:pt>
                <c:pt idx="1603">
                  <c:v>37246</c:v>
                </c:pt>
                <c:pt idx="1604">
                  <c:v>37253</c:v>
                </c:pt>
                <c:pt idx="1605">
                  <c:v>37260</c:v>
                </c:pt>
                <c:pt idx="1606">
                  <c:v>37267</c:v>
                </c:pt>
                <c:pt idx="1607">
                  <c:v>37274</c:v>
                </c:pt>
                <c:pt idx="1608">
                  <c:v>37281</c:v>
                </c:pt>
                <c:pt idx="1609">
                  <c:v>37288</c:v>
                </c:pt>
                <c:pt idx="1610">
                  <c:v>37295</c:v>
                </c:pt>
                <c:pt idx="1611">
                  <c:v>37302</c:v>
                </c:pt>
                <c:pt idx="1612">
                  <c:v>37309</c:v>
                </c:pt>
                <c:pt idx="1613">
                  <c:v>37316</c:v>
                </c:pt>
                <c:pt idx="1614">
                  <c:v>37323</c:v>
                </c:pt>
                <c:pt idx="1615">
                  <c:v>37330</c:v>
                </c:pt>
                <c:pt idx="1616">
                  <c:v>37337</c:v>
                </c:pt>
                <c:pt idx="1617">
                  <c:v>37344</c:v>
                </c:pt>
                <c:pt idx="1618">
                  <c:v>37351</c:v>
                </c:pt>
                <c:pt idx="1619">
                  <c:v>37358</c:v>
                </c:pt>
                <c:pt idx="1620">
                  <c:v>37365</c:v>
                </c:pt>
                <c:pt idx="1621">
                  <c:v>37372</c:v>
                </c:pt>
                <c:pt idx="1622">
                  <c:v>37379</c:v>
                </c:pt>
                <c:pt idx="1623">
                  <c:v>37386</c:v>
                </c:pt>
                <c:pt idx="1624">
                  <c:v>37393</c:v>
                </c:pt>
                <c:pt idx="1625">
                  <c:v>37400</c:v>
                </c:pt>
                <c:pt idx="1626">
                  <c:v>37407</c:v>
                </c:pt>
                <c:pt idx="1627">
                  <c:v>37414</c:v>
                </c:pt>
                <c:pt idx="1628">
                  <c:v>37421</c:v>
                </c:pt>
                <c:pt idx="1629">
                  <c:v>37428</c:v>
                </c:pt>
                <c:pt idx="1630">
                  <c:v>37435</c:v>
                </c:pt>
                <c:pt idx="1631">
                  <c:v>37442</c:v>
                </c:pt>
                <c:pt idx="1632">
                  <c:v>37449</c:v>
                </c:pt>
                <c:pt idx="1633">
                  <c:v>37456</c:v>
                </c:pt>
                <c:pt idx="1634">
                  <c:v>37463</c:v>
                </c:pt>
                <c:pt idx="1635">
                  <c:v>37470</c:v>
                </c:pt>
                <c:pt idx="1636">
                  <c:v>37477</c:v>
                </c:pt>
                <c:pt idx="1637">
                  <c:v>37484</c:v>
                </c:pt>
                <c:pt idx="1638">
                  <c:v>37491</c:v>
                </c:pt>
                <c:pt idx="1639">
                  <c:v>37498</c:v>
                </c:pt>
                <c:pt idx="1640">
                  <c:v>37505</c:v>
                </c:pt>
                <c:pt idx="1641">
                  <c:v>37512</c:v>
                </c:pt>
                <c:pt idx="1642">
                  <c:v>37519</c:v>
                </c:pt>
                <c:pt idx="1643">
                  <c:v>37526</c:v>
                </c:pt>
                <c:pt idx="1644">
                  <c:v>37533</c:v>
                </c:pt>
                <c:pt idx="1645">
                  <c:v>37540</c:v>
                </c:pt>
                <c:pt idx="1646">
                  <c:v>37547</c:v>
                </c:pt>
                <c:pt idx="1647">
                  <c:v>37554</c:v>
                </c:pt>
                <c:pt idx="1648">
                  <c:v>37561</c:v>
                </c:pt>
                <c:pt idx="1649">
                  <c:v>37568</c:v>
                </c:pt>
                <c:pt idx="1650">
                  <c:v>37575</c:v>
                </c:pt>
                <c:pt idx="1651">
                  <c:v>37582</c:v>
                </c:pt>
                <c:pt idx="1652">
                  <c:v>37589</c:v>
                </c:pt>
                <c:pt idx="1653">
                  <c:v>37596</c:v>
                </c:pt>
                <c:pt idx="1654">
                  <c:v>37603</c:v>
                </c:pt>
                <c:pt idx="1655">
                  <c:v>37610</c:v>
                </c:pt>
                <c:pt idx="1656">
                  <c:v>37617</c:v>
                </c:pt>
                <c:pt idx="1657">
                  <c:v>37624</c:v>
                </c:pt>
                <c:pt idx="1658">
                  <c:v>37631</c:v>
                </c:pt>
                <c:pt idx="1659">
                  <c:v>37638</c:v>
                </c:pt>
                <c:pt idx="1660">
                  <c:v>37645</c:v>
                </c:pt>
                <c:pt idx="1661">
                  <c:v>37652</c:v>
                </c:pt>
                <c:pt idx="1662">
                  <c:v>37659</c:v>
                </c:pt>
                <c:pt idx="1663">
                  <c:v>37666</c:v>
                </c:pt>
                <c:pt idx="1664">
                  <c:v>37673</c:v>
                </c:pt>
                <c:pt idx="1665">
                  <c:v>37680</c:v>
                </c:pt>
                <c:pt idx="1666">
                  <c:v>37687</c:v>
                </c:pt>
                <c:pt idx="1667">
                  <c:v>37694</c:v>
                </c:pt>
                <c:pt idx="1668">
                  <c:v>37701</c:v>
                </c:pt>
                <c:pt idx="1669">
                  <c:v>37708</c:v>
                </c:pt>
                <c:pt idx="1670">
                  <c:v>37715</c:v>
                </c:pt>
                <c:pt idx="1671">
                  <c:v>37722</c:v>
                </c:pt>
                <c:pt idx="1672">
                  <c:v>37729</c:v>
                </c:pt>
                <c:pt idx="1673">
                  <c:v>37736</c:v>
                </c:pt>
                <c:pt idx="1674">
                  <c:v>37743</c:v>
                </c:pt>
                <c:pt idx="1675">
                  <c:v>37750</c:v>
                </c:pt>
                <c:pt idx="1676">
                  <c:v>37757</c:v>
                </c:pt>
                <c:pt idx="1677">
                  <c:v>37764</c:v>
                </c:pt>
                <c:pt idx="1678">
                  <c:v>37771</c:v>
                </c:pt>
                <c:pt idx="1679">
                  <c:v>37778</c:v>
                </c:pt>
                <c:pt idx="1680">
                  <c:v>37785</c:v>
                </c:pt>
                <c:pt idx="1681">
                  <c:v>37792</c:v>
                </c:pt>
                <c:pt idx="1682">
                  <c:v>37799</c:v>
                </c:pt>
                <c:pt idx="1683">
                  <c:v>37806</c:v>
                </c:pt>
                <c:pt idx="1684">
                  <c:v>37813</c:v>
                </c:pt>
                <c:pt idx="1685">
                  <c:v>37820</c:v>
                </c:pt>
                <c:pt idx="1686">
                  <c:v>37827</c:v>
                </c:pt>
                <c:pt idx="1687">
                  <c:v>37834</c:v>
                </c:pt>
                <c:pt idx="1688">
                  <c:v>37841</c:v>
                </c:pt>
                <c:pt idx="1689">
                  <c:v>37848</c:v>
                </c:pt>
                <c:pt idx="1690">
                  <c:v>37855</c:v>
                </c:pt>
                <c:pt idx="1691">
                  <c:v>37862</c:v>
                </c:pt>
                <c:pt idx="1692">
                  <c:v>37869</c:v>
                </c:pt>
                <c:pt idx="1693">
                  <c:v>37876</c:v>
                </c:pt>
                <c:pt idx="1694">
                  <c:v>37883</c:v>
                </c:pt>
                <c:pt idx="1695">
                  <c:v>37890</c:v>
                </c:pt>
                <c:pt idx="1696">
                  <c:v>37897</c:v>
                </c:pt>
                <c:pt idx="1697">
                  <c:v>37904</c:v>
                </c:pt>
                <c:pt idx="1698">
                  <c:v>37911</c:v>
                </c:pt>
                <c:pt idx="1699">
                  <c:v>37918</c:v>
                </c:pt>
                <c:pt idx="1700">
                  <c:v>37925</c:v>
                </c:pt>
                <c:pt idx="1701">
                  <c:v>37932</c:v>
                </c:pt>
                <c:pt idx="1702">
                  <c:v>37939</c:v>
                </c:pt>
                <c:pt idx="1703">
                  <c:v>37946</c:v>
                </c:pt>
                <c:pt idx="1704">
                  <c:v>37953</c:v>
                </c:pt>
                <c:pt idx="1705">
                  <c:v>37960</c:v>
                </c:pt>
                <c:pt idx="1706">
                  <c:v>37967</c:v>
                </c:pt>
                <c:pt idx="1707">
                  <c:v>37974</c:v>
                </c:pt>
                <c:pt idx="1708">
                  <c:v>37981</c:v>
                </c:pt>
                <c:pt idx="1709">
                  <c:v>37986</c:v>
                </c:pt>
                <c:pt idx="1710">
                  <c:v>37994</c:v>
                </c:pt>
                <c:pt idx="1711">
                  <c:v>38001</c:v>
                </c:pt>
                <c:pt idx="1712">
                  <c:v>38008</c:v>
                </c:pt>
                <c:pt idx="1713">
                  <c:v>38015</c:v>
                </c:pt>
                <c:pt idx="1714">
                  <c:v>38022</c:v>
                </c:pt>
                <c:pt idx="1715">
                  <c:v>38029</c:v>
                </c:pt>
                <c:pt idx="1716">
                  <c:v>38036</c:v>
                </c:pt>
                <c:pt idx="1717">
                  <c:v>38043</c:v>
                </c:pt>
                <c:pt idx="1718">
                  <c:v>38050</c:v>
                </c:pt>
                <c:pt idx="1719">
                  <c:v>38057</c:v>
                </c:pt>
                <c:pt idx="1720">
                  <c:v>38064</c:v>
                </c:pt>
                <c:pt idx="1721">
                  <c:v>38071</c:v>
                </c:pt>
                <c:pt idx="1722">
                  <c:v>38078</c:v>
                </c:pt>
                <c:pt idx="1723">
                  <c:v>38085</c:v>
                </c:pt>
                <c:pt idx="1724">
                  <c:v>38092</c:v>
                </c:pt>
                <c:pt idx="1725">
                  <c:v>38099</c:v>
                </c:pt>
                <c:pt idx="1726">
                  <c:v>38106</c:v>
                </c:pt>
                <c:pt idx="1727">
                  <c:v>38113</c:v>
                </c:pt>
                <c:pt idx="1728">
                  <c:v>38120</c:v>
                </c:pt>
                <c:pt idx="1729">
                  <c:v>38127</c:v>
                </c:pt>
                <c:pt idx="1730">
                  <c:v>38134</c:v>
                </c:pt>
                <c:pt idx="1731">
                  <c:v>38141</c:v>
                </c:pt>
                <c:pt idx="1732">
                  <c:v>38148</c:v>
                </c:pt>
                <c:pt idx="1733">
                  <c:v>38155</c:v>
                </c:pt>
                <c:pt idx="1734">
                  <c:v>38162</c:v>
                </c:pt>
                <c:pt idx="1735">
                  <c:v>38169</c:v>
                </c:pt>
                <c:pt idx="1736">
                  <c:v>38176</c:v>
                </c:pt>
                <c:pt idx="1737">
                  <c:v>38183</c:v>
                </c:pt>
                <c:pt idx="1738">
                  <c:v>38190</c:v>
                </c:pt>
                <c:pt idx="1739">
                  <c:v>38197</c:v>
                </c:pt>
                <c:pt idx="1740">
                  <c:v>38204</c:v>
                </c:pt>
                <c:pt idx="1741">
                  <c:v>38211</c:v>
                </c:pt>
                <c:pt idx="1742">
                  <c:v>38218</c:v>
                </c:pt>
                <c:pt idx="1743">
                  <c:v>38225</c:v>
                </c:pt>
                <c:pt idx="1744">
                  <c:v>38232</c:v>
                </c:pt>
                <c:pt idx="1745">
                  <c:v>38239</c:v>
                </c:pt>
                <c:pt idx="1746">
                  <c:v>38246</c:v>
                </c:pt>
                <c:pt idx="1747">
                  <c:v>38253</c:v>
                </c:pt>
                <c:pt idx="1748">
                  <c:v>38260</c:v>
                </c:pt>
                <c:pt idx="1749">
                  <c:v>38267</c:v>
                </c:pt>
                <c:pt idx="1750">
                  <c:v>38274</c:v>
                </c:pt>
                <c:pt idx="1751">
                  <c:v>38281</c:v>
                </c:pt>
                <c:pt idx="1752">
                  <c:v>38288</c:v>
                </c:pt>
                <c:pt idx="1753">
                  <c:v>38295</c:v>
                </c:pt>
                <c:pt idx="1754">
                  <c:v>38302</c:v>
                </c:pt>
                <c:pt idx="1755">
                  <c:v>38309</c:v>
                </c:pt>
                <c:pt idx="1756">
                  <c:v>38315</c:v>
                </c:pt>
                <c:pt idx="1757">
                  <c:v>38323</c:v>
                </c:pt>
                <c:pt idx="1758">
                  <c:v>38330</c:v>
                </c:pt>
                <c:pt idx="1759">
                  <c:v>38337</c:v>
                </c:pt>
                <c:pt idx="1760">
                  <c:v>38343</c:v>
                </c:pt>
                <c:pt idx="1761">
                  <c:v>38350</c:v>
                </c:pt>
                <c:pt idx="1762">
                  <c:v>38358</c:v>
                </c:pt>
                <c:pt idx="1763">
                  <c:v>38365</c:v>
                </c:pt>
                <c:pt idx="1764">
                  <c:v>38372</c:v>
                </c:pt>
                <c:pt idx="1765">
                  <c:v>38379</c:v>
                </c:pt>
                <c:pt idx="1766">
                  <c:v>38386</c:v>
                </c:pt>
                <c:pt idx="1767">
                  <c:v>38393</c:v>
                </c:pt>
                <c:pt idx="1768">
                  <c:v>38400</c:v>
                </c:pt>
                <c:pt idx="1769">
                  <c:v>38407</c:v>
                </c:pt>
                <c:pt idx="1770">
                  <c:v>38414</c:v>
                </c:pt>
                <c:pt idx="1771">
                  <c:v>38421</c:v>
                </c:pt>
                <c:pt idx="1772">
                  <c:v>38428</c:v>
                </c:pt>
                <c:pt idx="1773">
                  <c:v>38435</c:v>
                </c:pt>
                <c:pt idx="1774">
                  <c:v>38442</c:v>
                </c:pt>
                <c:pt idx="1775">
                  <c:v>38449</c:v>
                </c:pt>
                <c:pt idx="1776">
                  <c:v>38456</c:v>
                </c:pt>
                <c:pt idx="1777">
                  <c:v>38463</c:v>
                </c:pt>
                <c:pt idx="1778">
                  <c:v>38470</c:v>
                </c:pt>
                <c:pt idx="1779">
                  <c:v>38477</c:v>
                </c:pt>
                <c:pt idx="1780">
                  <c:v>38484</c:v>
                </c:pt>
                <c:pt idx="1781">
                  <c:v>38491</c:v>
                </c:pt>
                <c:pt idx="1782">
                  <c:v>38498</c:v>
                </c:pt>
                <c:pt idx="1783">
                  <c:v>38505</c:v>
                </c:pt>
                <c:pt idx="1784">
                  <c:v>38512</c:v>
                </c:pt>
                <c:pt idx="1785">
                  <c:v>38519</c:v>
                </c:pt>
                <c:pt idx="1786">
                  <c:v>38526</c:v>
                </c:pt>
                <c:pt idx="1787">
                  <c:v>38533</c:v>
                </c:pt>
                <c:pt idx="1788">
                  <c:v>38540</c:v>
                </c:pt>
                <c:pt idx="1789">
                  <c:v>38547</c:v>
                </c:pt>
                <c:pt idx="1790">
                  <c:v>38554</c:v>
                </c:pt>
                <c:pt idx="1791">
                  <c:v>38561</c:v>
                </c:pt>
                <c:pt idx="1792">
                  <c:v>38568</c:v>
                </c:pt>
                <c:pt idx="1793">
                  <c:v>38575</c:v>
                </c:pt>
                <c:pt idx="1794">
                  <c:v>38582</c:v>
                </c:pt>
                <c:pt idx="1795">
                  <c:v>38589</c:v>
                </c:pt>
                <c:pt idx="1796">
                  <c:v>38596</c:v>
                </c:pt>
                <c:pt idx="1797">
                  <c:v>38603</c:v>
                </c:pt>
                <c:pt idx="1798">
                  <c:v>38610</c:v>
                </c:pt>
                <c:pt idx="1799">
                  <c:v>38617</c:v>
                </c:pt>
                <c:pt idx="1800">
                  <c:v>38624</c:v>
                </c:pt>
                <c:pt idx="1801">
                  <c:v>38631</c:v>
                </c:pt>
                <c:pt idx="1802">
                  <c:v>38638</c:v>
                </c:pt>
                <c:pt idx="1803">
                  <c:v>38645</c:v>
                </c:pt>
                <c:pt idx="1804">
                  <c:v>38652</c:v>
                </c:pt>
                <c:pt idx="1805">
                  <c:v>38659</c:v>
                </c:pt>
                <c:pt idx="1806">
                  <c:v>38666</c:v>
                </c:pt>
                <c:pt idx="1807">
                  <c:v>38673</c:v>
                </c:pt>
                <c:pt idx="1808">
                  <c:v>38679</c:v>
                </c:pt>
                <c:pt idx="1809">
                  <c:v>38687</c:v>
                </c:pt>
                <c:pt idx="1810">
                  <c:v>38694</c:v>
                </c:pt>
                <c:pt idx="1811">
                  <c:v>38701</c:v>
                </c:pt>
                <c:pt idx="1812">
                  <c:v>38708</c:v>
                </c:pt>
                <c:pt idx="1813">
                  <c:v>38715</c:v>
                </c:pt>
                <c:pt idx="1814">
                  <c:v>38722</c:v>
                </c:pt>
                <c:pt idx="1815">
                  <c:v>38729</c:v>
                </c:pt>
                <c:pt idx="1816">
                  <c:v>38736</c:v>
                </c:pt>
                <c:pt idx="1817">
                  <c:v>38743</c:v>
                </c:pt>
                <c:pt idx="1818">
                  <c:v>38750</c:v>
                </c:pt>
                <c:pt idx="1819">
                  <c:v>38757</c:v>
                </c:pt>
                <c:pt idx="1820">
                  <c:v>38764</c:v>
                </c:pt>
                <c:pt idx="1821">
                  <c:v>38771</c:v>
                </c:pt>
                <c:pt idx="1822">
                  <c:v>38778</c:v>
                </c:pt>
                <c:pt idx="1823">
                  <c:v>38785</c:v>
                </c:pt>
                <c:pt idx="1824">
                  <c:v>38792</c:v>
                </c:pt>
                <c:pt idx="1825">
                  <c:v>38799</c:v>
                </c:pt>
                <c:pt idx="1826">
                  <c:v>38806</c:v>
                </c:pt>
                <c:pt idx="1827">
                  <c:v>38813</c:v>
                </c:pt>
                <c:pt idx="1828">
                  <c:v>38820</c:v>
                </c:pt>
                <c:pt idx="1829">
                  <c:v>38827</c:v>
                </c:pt>
                <c:pt idx="1830">
                  <c:v>38834</c:v>
                </c:pt>
                <c:pt idx="1831">
                  <c:v>38841</c:v>
                </c:pt>
                <c:pt idx="1832">
                  <c:v>38848</c:v>
                </c:pt>
                <c:pt idx="1833">
                  <c:v>38855</c:v>
                </c:pt>
                <c:pt idx="1834">
                  <c:v>38862</c:v>
                </c:pt>
                <c:pt idx="1835">
                  <c:v>38869</c:v>
                </c:pt>
                <c:pt idx="1836">
                  <c:v>38876</c:v>
                </c:pt>
                <c:pt idx="1837">
                  <c:v>38883</c:v>
                </c:pt>
                <c:pt idx="1838">
                  <c:v>38890</c:v>
                </c:pt>
                <c:pt idx="1839">
                  <c:v>38897</c:v>
                </c:pt>
                <c:pt idx="1840">
                  <c:v>38904</c:v>
                </c:pt>
                <c:pt idx="1841">
                  <c:v>38911</c:v>
                </c:pt>
                <c:pt idx="1842">
                  <c:v>38918</c:v>
                </c:pt>
                <c:pt idx="1843">
                  <c:v>38925</c:v>
                </c:pt>
                <c:pt idx="1844">
                  <c:v>38932</c:v>
                </c:pt>
                <c:pt idx="1845">
                  <c:v>38939</c:v>
                </c:pt>
                <c:pt idx="1846">
                  <c:v>38946</c:v>
                </c:pt>
                <c:pt idx="1847">
                  <c:v>38953</c:v>
                </c:pt>
                <c:pt idx="1848">
                  <c:v>38960</c:v>
                </c:pt>
                <c:pt idx="1849">
                  <c:v>38967</c:v>
                </c:pt>
                <c:pt idx="1850">
                  <c:v>38974</c:v>
                </c:pt>
                <c:pt idx="1851">
                  <c:v>38981</c:v>
                </c:pt>
                <c:pt idx="1852">
                  <c:v>38988</c:v>
                </c:pt>
                <c:pt idx="1853">
                  <c:v>38995</c:v>
                </c:pt>
                <c:pt idx="1854">
                  <c:v>39002</c:v>
                </c:pt>
                <c:pt idx="1855">
                  <c:v>39009</c:v>
                </c:pt>
                <c:pt idx="1856">
                  <c:v>39016</c:v>
                </c:pt>
                <c:pt idx="1857">
                  <c:v>39023</c:v>
                </c:pt>
                <c:pt idx="1858">
                  <c:v>39030</c:v>
                </c:pt>
                <c:pt idx="1859">
                  <c:v>39037</c:v>
                </c:pt>
                <c:pt idx="1860">
                  <c:v>39043</c:v>
                </c:pt>
                <c:pt idx="1861">
                  <c:v>39051</c:v>
                </c:pt>
                <c:pt idx="1862">
                  <c:v>39058</c:v>
                </c:pt>
                <c:pt idx="1863">
                  <c:v>39065</c:v>
                </c:pt>
                <c:pt idx="1864">
                  <c:v>39072</c:v>
                </c:pt>
                <c:pt idx="1865">
                  <c:v>39079</c:v>
                </c:pt>
                <c:pt idx="1866">
                  <c:v>39086</c:v>
                </c:pt>
                <c:pt idx="1867">
                  <c:v>39093</c:v>
                </c:pt>
                <c:pt idx="1868">
                  <c:v>39100</c:v>
                </c:pt>
                <c:pt idx="1869">
                  <c:v>39107</c:v>
                </c:pt>
                <c:pt idx="1870">
                  <c:v>39114</c:v>
                </c:pt>
                <c:pt idx="1871">
                  <c:v>39121</c:v>
                </c:pt>
                <c:pt idx="1872">
                  <c:v>39128</c:v>
                </c:pt>
                <c:pt idx="1873">
                  <c:v>39135</c:v>
                </c:pt>
                <c:pt idx="1874">
                  <c:v>39142</c:v>
                </c:pt>
                <c:pt idx="1875">
                  <c:v>39149</c:v>
                </c:pt>
                <c:pt idx="1876">
                  <c:v>39156</c:v>
                </c:pt>
                <c:pt idx="1877">
                  <c:v>39163</c:v>
                </c:pt>
                <c:pt idx="1878">
                  <c:v>39170</c:v>
                </c:pt>
                <c:pt idx="1879">
                  <c:v>39177</c:v>
                </c:pt>
                <c:pt idx="1880">
                  <c:v>39184</c:v>
                </c:pt>
                <c:pt idx="1881">
                  <c:v>39191</c:v>
                </c:pt>
                <c:pt idx="1882">
                  <c:v>39198</c:v>
                </c:pt>
                <c:pt idx="1883">
                  <c:v>39205</c:v>
                </c:pt>
                <c:pt idx="1884">
                  <c:v>39212</c:v>
                </c:pt>
                <c:pt idx="1885">
                  <c:v>39219</c:v>
                </c:pt>
                <c:pt idx="1886">
                  <c:v>39226</c:v>
                </c:pt>
                <c:pt idx="1887">
                  <c:v>39233</c:v>
                </c:pt>
                <c:pt idx="1888">
                  <c:v>39240</c:v>
                </c:pt>
                <c:pt idx="1889">
                  <c:v>39247</c:v>
                </c:pt>
                <c:pt idx="1890">
                  <c:v>39254</c:v>
                </c:pt>
                <c:pt idx="1891">
                  <c:v>39261</c:v>
                </c:pt>
                <c:pt idx="1892">
                  <c:v>39268</c:v>
                </c:pt>
                <c:pt idx="1893">
                  <c:v>39275</c:v>
                </c:pt>
                <c:pt idx="1894">
                  <c:v>39282</c:v>
                </c:pt>
                <c:pt idx="1895">
                  <c:v>39289</c:v>
                </c:pt>
                <c:pt idx="1896">
                  <c:v>39296</c:v>
                </c:pt>
                <c:pt idx="1897">
                  <c:v>39303</c:v>
                </c:pt>
                <c:pt idx="1898">
                  <c:v>39310</c:v>
                </c:pt>
                <c:pt idx="1899">
                  <c:v>39317</c:v>
                </c:pt>
                <c:pt idx="1900">
                  <c:v>39324</c:v>
                </c:pt>
                <c:pt idx="1901">
                  <c:v>39331</c:v>
                </c:pt>
                <c:pt idx="1902">
                  <c:v>39338</c:v>
                </c:pt>
                <c:pt idx="1903">
                  <c:v>39345</c:v>
                </c:pt>
                <c:pt idx="1904">
                  <c:v>39352</c:v>
                </c:pt>
                <c:pt idx="1905">
                  <c:v>39359</c:v>
                </c:pt>
                <c:pt idx="1906">
                  <c:v>39366</c:v>
                </c:pt>
                <c:pt idx="1907">
                  <c:v>39373</c:v>
                </c:pt>
                <c:pt idx="1908">
                  <c:v>39380</c:v>
                </c:pt>
                <c:pt idx="1909">
                  <c:v>39387</c:v>
                </c:pt>
                <c:pt idx="1910">
                  <c:v>39394</c:v>
                </c:pt>
                <c:pt idx="1911">
                  <c:v>39401</c:v>
                </c:pt>
                <c:pt idx="1912">
                  <c:v>39407</c:v>
                </c:pt>
                <c:pt idx="1913">
                  <c:v>39415</c:v>
                </c:pt>
                <c:pt idx="1914">
                  <c:v>39422</c:v>
                </c:pt>
                <c:pt idx="1915">
                  <c:v>39429</c:v>
                </c:pt>
                <c:pt idx="1916">
                  <c:v>39436</c:v>
                </c:pt>
                <c:pt idx="1917">
                  <c:v>39443</c:v>
                </c:pt>
                <c:pt idx="1918">
                  <c:v>39450</c:v>
                </c:pt>
                <c:pt idx="1919">
                  <c:v>39457</c:v>
                </c:pt>
                <c:pt idx="1920">
                  <c:v>39464</c:v>
                </c:pt>
                <c:pt idx="1921">
                  <c:v>39471</c:v>
                </c:pt>
                <c:pt idx="1922">
                  <c:v>39478</c:v>
                </c:pt>
                <c:pt idx="1923">
                  <c:v>39485</c:v>
                </c:pt>
                <c:pt idx="1924">
                  <c:v>39492</c:v>
                </c:pt>
                <c:pt idx="1925">
                  <c:v>39499</c:v>
                </c:pt>
                <c:pt idx="1926">
                  <c:v>39506</c:v>
                </c:pt>
                <c:pt idx="1927">
                  <c:v>39513</c:v>
                </c:pt>
                <c:pt idx="1928">
                  <c:v>39520</c:v>
                </c:pt>
                <c:pt idx="1929">
                  <c:v>39527</c:v>
                </c:pt>
                <c:pt idx="1930">
                  <c:v>39534</c:v>
                </c:pt>
                <c:pt idx="1931">
                  <c:v>39541</c:v>
                </c:pt>
                <c:pt idx="1932">
                  <c:v>39548</c:v>
                </c:pt>
                <c:pt idx="1933">
                  <c:v>39555</c:v>
                </c:pt>
                <c:pt idx="1934">
                  <c:v>39562</c:v>
                </c:pt>
                <c:pt idx="1935">
                  <c:v>39569</c:v>
                </c:pt>
                <c:pt idx="1936">
                  <c:v>39576</c:v>
                </c:pt>
                <c:pt idx="1937">
                  <c:v>39583</c:v>
                </c:pt>
                <c:pt idx="1938">
                  <c:v>39590</c:v>
                </c:pt>
                <c:pt idx="1939">
                  <c:v>39597</c:v>
                </c:pt>
                <c:pt idx="1940">
                  <c:v>39604</c:v>
                </c:pt>
                <c:pt idx="1941">
                  <c:v>39611</c:v>
                </c:pt>
                <c:pt idx="1942">
                  <c:v>39618</c:v>
                </c:pt>
                <c:pt idx="1943">
                  <c:v>39625</c:v>
                </c:pt>
                <c:pt idx="1944">
                  <c:v>39632</c:v>
                </c:pt>
                <c:pt idx="1945">
                  <c:v>39639</c:v>
                </c:pt>
                <c:pt idx="1946">
                  <c:v>39646</c:v>
                </c:pt>
                <c:pt idx="1947">
                  <c:v>39653</c:v>
                </c:pt>
                <c:pt idx="1948">
                  <c:v>39660</c:v>
                </c:pt>
                <c:pt idx="1949">
                  <c:v>39667</c:v>
                </c:pt>
                <c:pt idx="1950">
                  <c:v>39674</c:v>
                </c:pt>
                <c:pt idx="1951">
                  <c:v>39681</c:v>
                </c:pt>
                <c:pt idx="1952">
                  <c:v>39688</c:v>
                </c:pt>
                <c:pt idx="1953">
                  <c:v>39695</c:v>
                </c:pt>
                <c:pt idx="1954">
                  <c:v>39702</c:v>
                </c:pt>
                <c:pt idx="1955">
                  <c:v>39709</c:v>
                </c:pt>
                <c:pt idx="1956">
                  <c:v>39716</c:v>
                </c:pt>
                <c:pt idx="1957">
                  <c:v>39723</c:v>
                </c:pt>
                <c:pt idx="1958">
                  <c:v>39730</c:v>
                </c:pt>
                <c:pt idx="1959">
                  <c:v>39737</c:v>
                </c:pt>
                <c:pt idx="1960">
                  <c:v>39744</c:v>
                </c:pt>
                <c:pt idx="1961">
                  <c:v>39751</c:v>
                </c:pt>
                <c:pt idx="1962">
                  <c:v>39758</c:v>
                </c:pt>
                <c:pt idx="1963">
                  <c:v>39765</c:v>
                </c:pt>
                <c:pt idx="1964">
                  <c:v>39772</c:v>
                </c:pt>
                <c:pt idx="1965">
                  <c:v>39778</c:v>
                </c:pt>
                <c:pt idx="1966">
                  <c:v>39786</c:v>
                </c:pt>
                <c:pt idx="1967">
                  <c:v>39793</c:v>
                </c:pt>
                <c:pt idx="1968">
                  <c:v>39800</c:v>
                </c:pt>
                <c:pt idx="1969">
                  <c:v>39806</c:v>
                </c:pt>
                <c:pt idx="1970">
                  <c:v>39813</c:v>
                </c:pt>
                <c:pt idx="1971">
                  <c:v>39821</c:v>
                </c:pt>
                <c:pt idx="1972">
                  <c:v>39828</c:v>
                </c:pt>
                <c:pt idx="1973">
                  <c:v>39835</c:v>
                </c:pt>
                <c:pt idx="1974">
                  <c:v>39842</c:v>
                </c:pt>
                <c:pt idx="1975">
                  <c:v>39849</c:v>
                </c:pt>
                <c:pt idx="1976">
                  <c:v>39856</c:v>
                </c:pt>
                <c:pt idx="1977">
                  <c:v>39863</c:v>
                </c:pt>
                <c:pt idx="1978">
                  <c:v>39870</c:v>
                </c:pt>
                <c:pt idx="1979">
                  <c:v>39877</c:v>
                </c:pt>
                <c:pt idx="1980">
                  <c:v>39884</c:v>
                </c:pt>
                <c:pt idx="1981">
                  <c:v>39891</c:v>
                </c:pt>
                <c:pt idx="1982">
                  <c:v>39898</c:v>
                </c:pt>
                <c:pt idx="1983">
                  <c:v>39905</c:v>
                </c:pt>
                <c:pt idx="1984">
                  <c:v>39912</c:v>
                </c:pt>
                <c:pt idx="1985">
                  <c:v>39919</c:v>
                </c:pt>
                <c:pt idx="1986">
                  <c:v>39926</c:v>
                </c:pt>
                <c:pt idx="1987">
                  <c:v>39933</c:v>
                </c:pt>
                <c:pt idx="1988">
                  <c:v>39940</c:v>
                </c:pt>
                <c:pt idx="1989">
                  <c:v>39947</c:v>
                </c:pt>
                <c:pt idx="1990">
                  <c:v>39954</c:v>
                </c:pt>
                <c:pt idx="1991">
                  <c:v>39961</c:v>
                </c:pt>
                <c:pt idx="1992">
                  <c:v>39968</c:v>
                </c:pt>
                <c:pt idx="1993">
                  <c:v>39975</c:v>
                </c:pt>
                <c:pt idx="1994">
                  <c:v>39982</c:v>
                </c:pt>
                <c:pt idx="1995">
                  <c:v>39989</c:v>
                </c:pt>
                <c:pt idx="1996">
                  <c:v>39996</c:v>
                </c:pt>
                <c:pt idx="1997">
                  <c:v>40003</c:v>
                </c:pt>
                <c:pt idx="1998">
                  <c:v>40010</c:v>
                </c:pt>
                <c:pt idx="1999">
                  <c:v>40017</c:v>
                </c:pt>
                <c:pt idx="2000">
                  <c:v>40024</c:v>
                </c:pt>
                <c:pt idx="2001">
                  <c:v>40031</c:v>
                </c:pt>
                <c:pt idx="2002">
                  <c:v>40038</c:v>
                </c:pt>
                <c:pt idx="2003">
                  <c:v>40045</c:v>
                </c:pt>
                <c:pt idx="2004">
                  <c:v>40052</c:v>
                </c:pt>
                <c:pt idx="2005">
                  <c:v>40059</c:v>
                </c:pt>
                <c:pt idx="2006">
                  <c:v>40066</c:v>
                </c:pt>
                <c:pt idx="2007">
                  <c:v>40073</c:v>
                </c:pt>
                <c:pt idx="2008">
                  <c:v>40080</c:v>
                </c:pt>
                <c:pt idx="2009">
                  <c:v>40087</c:v>
                </c:pt>
                <c:pt idx="2010">
                  <c:v>40094</c:v>
                </c:pt>
                <c:pt idx="2011">
                  <c:v>40101</c:v>
                </c:pt>
                <c:pt idx="2012">
                  <c:v>40108</c:v>
                </c:pt>
                <c:pt idx="2013">
                  <c:v>40115</c:v>
                </c:pt>
                <c:pt idx="2014">
                  <c:v>40122</c:v>
                </c:pt>
                <c:pt idx="2015">
                  <c:v>40129</c:v>
                </c:pt>
                <c:pt idx="2016">
                  <c:v>40136</c:v>
                </c:pt>
                <c:pt idx="2017">
                  <c:v>40142</c:v>
                </c:pt>
                <c:pt idx="2018">
                  <c:v>40150</c:v>
                </c:pt>
                <c:pt idx="2019">
                  <c:v>40157</c:v>
                </c:pt>
                <c:pt idx="2020">
                  <c:v>40164</c:v>
                </c:pt>
                <c:pt idx="2021">
                  <c:v>40171</c:v>
                </c:pt>
                <c:pt idx="2022">
                  <c:v>40178</c:v>
                </c:pt>
                <c:pt idx="2023">
                  <c:v>40185</c:v>
                </c:pt>
                <c:pt idx="2024">
                  <c:v>40192</c:v>
                </c:pt>
                <c:pt idx="2025">
                  <c:v>40199</c:v>
                </c:pt>
                <c:pt idx="2026">
                  <c:v>40206</c:v>
                </c:pt>
                <c:pt idx="2027">
                  <c:v>40213</c:v>
                </c:pt>
                <c:pt idx="2028">
                  <c:v>40220</c:v>
                </c:pt>
                <c:pt idx="2029">
                  <c:v>40227</c:v>
                </c:pt>
                <c:pt idx="2030">
                  <c:v>40234</c:v>
                </c:pt>
                <c:pt idx="2031">
                  <c:v>40241</c:v>
                </c:pt>
                <c:pt idx="2032">
                  <c:v>40248</c:v>
                </c:pt>
                <c:pt idx="2033">
                  <c:v>40255</c:v>
                </c:pt>
                <c:pt idx="2034">
                  <c:v>40262</c:v>
                </c:pt>
                <c:pt idx="2035">
                  <c:v>40269</c:v>
                </c:pt>
                <c:pt idx="2036">
                  <c:v>40276</c:v>
                </c:pt>
                <c:pt idx="2037">
                  <c:v>40283</c:v>
                </c:pt>
                <c:pt idx="2038">
                  <c:v>40290</c:v>
                </c:pt>
                <c:pt idx="2039">
                  <c:v>40297</c:v>
                </c:pt>
                <c:pt idx="2040">
                  <c:v>40304</c:v>
                </c:pt>
                <c:pt idx="2041">
                  <c:v>40311</c:v>
                </c:pt>
                <c:pt idx="2042">
                  <c:v>40318</c:v>
                </c:pt>
                <c:pt idx="2043">
                  <c:v>40325</c:v>
                </c:pt>
                <c:pt idx="2044">
                  <c:v>40332</c:v>
                </c:pt>
                <c:pt idx="2045">
                  <c:v>40339</c:v>
                </c:pt>
                <c:pt idx="2046">
                  <c:v>40346</c:v>
                </c:pt>
                <c:pt idx="2047">
                  <c:v>40353</c:v>
                </c:pt>
                <c:pt idx="2048">
                  <c:v>40360</c:v>
                </c:pt>
                <c:pt idx="2049">
                  <c:v>40367</c:v>
                </c:pt>
                <c:pt idx="2050">
                  <c:v>40374</c:v>
                </c:pt>
                <c:pt idx="2051">
                  <c:v>40381</c:v>
                </c:pt>
                <c:pt idx="2052">
                  <c:v>40388</c:v>
                </c:pt>
                <c:pt idx="2053">
                  <c:v>40395</c:v>
                </c:pt>
                <c:pt idx="2054">
                  <c:v>40402</c:v>
                </c:pt>
                <c:pt idx="2055">
                  <c:v>40409</c:v>
                </c:pt>
                <c:pt idx="2056">
                  <c:v>40416</c:v>
                </c:pt>
                <c:pt idx="2057">
                  <c:v>40423</c:v>
                </c:pt>
                <c:pt idx="2058">
                  <c:v>40430</c:v>
                </c:pt>
                <c:pt idx="2059">
                  <c:v>40437</c:v>
                </c:pt>
                <c:pt idx="2060">
                  <c:v>40444</c:v>
                </c:pt>
                <c:pt idx="2061">
                  <c:v>40451</c:v>
                </c:pt>
                <c:pt idx="2062">
                  <c:v>40458</c:v>
                </c:pt>
                <c:pt idx="2063">
                  <c:v>40465</c:v>
                </c:pt>
                <c:pt idx="2064">
                  <c:v>40472</c:v>
                </c:pt>
                <c:pt idx="2065">
                  <c:v>40479</c:v>
                </c:pt>
                <c:pt idx="2066">
                  <c:v>40486</c:v>
                </c:pt>
                <c:pt idx="2067">
                  <c:v>40493</c:v>
                </c:pt>
                <c:pt idx="2068">
                  <c:v>40500</c:v>
                </c:pt>
                <c:pt idx="2069">
                  <c:v>40506</c:v>
                </c:pt>
                <c:pt idx="2070">
                  <c:v>40514</c:v>
                </c:pt>
                <c:pt idx="2071">
                  <c:v>40521</c:v>
                </c:pt>
                <c:pt idx="2072">
                  <c:v>40528</c:v>
                </c:pt>
                <c:pt idx="2073">
                  <c:v>40535</c:v>
                </c:pt>
                <c:pt idx="2074">
                  <c:v>40542</c:v>
                </c:pt>
                <c:pt idx="2075">
                  <c:v>40549</c:v>
                </c:pt>
                <c:pt idx="2076">
                  <c:v>40556</c:v>
                </c:pt>
                <c:pt idx="2077">
                  <c:v>40563</c:v>
                </c:pt>
                <c:pt idx="2078">
                  <c:v>40570</c:v>
                </c:pt>
                <c:pt idx="2079">
                  <c:v>40577</c:v>
                </c:pt>
                <c:pt idx="2080">
                  <c:v>40584</c:v>
                </c:pt>
                <c:pt idx="2081">
                  <c:v>40591</c:v>
                </c:pt>
                <c:pt idx="2082">
                  <c:v>40598</c:v>
                </c:pt>
                <c:pt idx="2083">
                  <c:v>40605</c:v>
                </c:pt>
                <c:pt idx="2084">
                  <c:v>40612</c:v>
                </c:pt>
                <c:pt idx="2085">
                  <c:v>40619</c:v>
                </c:pt>
                <c:pt idx="2086">
                  <c:v>40626</c:v>
                </c:pt>
                <c:pt idx="2087">
                  <c:v>40633</c:v>
                </c:pt>
                <c:pt idx="2088">
                  <c:v>40640</c:v>
                </c:pt>
                <c:pt idx="2089">
                  <c:v>40647</c:v>
                </c:pt>
                <c:pt idx="2090">
                  <c:v>40654</c:v>
                </c:pt>
                <c:pt idx="2091">
                  <c:v>40661</c:v>
                </c:pt>
                <c:pt idx="2092">
                  <c:v>40668</c:v>
                </c:pt>
                <c:pt idx="2093">
                  <c:v>40675</c:v>
                </c:pt>
                <c:pt idx="2094">
                  <c:v>40682</c:v>
                </c:pt>
                <c:pt idx="2095">
                  <c:v>40689</c:v>
                </c:pt>
                <c:pt idx="2096">
                  <c:v>40696</c:v>
                </c:pt>
                <c:pt idx="2097">
                  <c:v>40703</c:v>
                </c:pt>
                <c:pt idx="2098">
                  <c:v>40710</c:v>
                </c:pt>
                <c:pt idx="2099">
                  <c:v>40717</c:v>
                </c:pt>
                <c:pt idx="2100">
                  <c:v>40724</c:v>
                </c:pt>
                <c:pt idx="2101">
                  <c:v>40731</c:v>
                </c:pt>
                <c:pt idx="2102">
                  <c:v>40738</c:v>
                </c:pt>
                <c:pt idx="2103">
                  <c:v>40745</c:v>
                </c:pt>
                <c:pt idx="2104">
                  <c:v>40752</c:v>
                </c:pt>
                <c:pt idx="2105">
                  <c:v>40759</c:v>
                </c:pt>
                <c:pt idx="2106">
                  <c:v>40766</c:v>
                </c:pt>
                <c:pt idx="2107">
                  <c:v>40773</c:v>
                </c:pt>
                <c:pt idx="2108">
                  <c:v>40780</c:v>
                </c:pt>
                <c:pt idx="2109">
                  <c:v>40787</c:v>
                </c:pt>
                <c:pt idx="2110">
                  <c:v>40794</c:v>
                </c:pt>
                <c:pt idx="2111">
                  <c:v>40801</c:v>
                </c:pt>
                <c:pt idx="2112">
                  <c:v>40808</c:v>
                </c:pt>
                <c:pt idx="2113">
                  <c:v>40815</c:v>
                </c:pt>
                <c:pt idx="2114">
                  <c:v>40822</c:v>
                </c:pt>
                <c:pt idx="2115">
                  <c:v>40829</c:v>
                </c:pt>
                <c:pt idx="2116">
                  <c:v>40836</c:v>
                </c:pt>
                <c:pt idx="2117">
                  <c:v>40843</c:v>
                </c:pt>
                <c:pt idx="2118">
                  <c:v>40850</c:v>
                </c:pt>
                <c:pt idx="2119">
                  <c:v>40857</c:v>
                </c:pt>
                <c:pt idx="2120">
                  <c:v>40864</c:v>
                </c:pt>
                <c:pt idx="2121">
                  <c:v>40870</c:v>
                </c:pt>
                <c:pt idx="2122">
                  <c:v>40878</c:v>
                </c:pt>
                <c:pt idx="2123">
                  <c:v>40885</c:v>
                </c:pt>
                <c:pt idx="2124">
                  <c:v>40892</c:v>
                </c:pt>
                <c:pt idx="2125">
                  <c:v>40899</c:v>
                </c:pt>
                <c:pt idx="2126">
                  <c:v>40906</c:v>
                </c:pt>
                <c:pt idx="2127">
                  <c:v>40913</c:v>
                </c:pt>
                <c:pt idx="2128">
                  <c:v>40920</c:v>
                </c:pt>
                <c:pt idx="2129">
                  <c:v>40927</c:v>
                </c:pt>
                <c:pt idx="2130">
                  <c:v>40934</c:v>
                </c:pt>
                <c:pt idx="2131">
                  <c:v>40941</c:v>
                </c:pt>
                <c:pt idx="2132">
                  <c:v>40948</c:v>
                </c:pt>
                <c:pt idx="2133">
                  <c:v>40955</c:v>
                </c:pt>
                <c:pt idx="2134">
                  <c:v>40962</c:v>
                </c:pt>
                <c:pt idx="2135">
                  <c:v>40969</c:v>
                </c:pt>
                <c:pt idx="2136">
                  <c:v>40976</c:v>
                </c:pt>
                <c:pt idx="2137">
                  <c:v>40983</c:v>
                </c:pt>
                <c:pt idx="2138">
                  <c:v>40990</c:v>
                </c:pt>
                <c:pt idx="2139">
                  <c:v>40997</c:v>
                </c:pt>
                <c:pt idx="2140">
                  <c:v>41004</c:v>
                </c:pt>
                <c:pt idx="2141">
                  <c:v>41011</c:v>
                </c:pt>
                <c:pt idx="2142">
                  <c:v>41018</c:v>
                </c:pt>
                <c:pt idx="2143">
                  <c:v>41025</c:v>
                </c:pt>
                <c:pt idx="2144">
                  <c:v>41032</c:v>
                </c:pt>
                <c:pt idx="2145">
                  <c:v>41039</c:v>
                </c:pt>
                <c:pt idx="2146">
                  <c:v>41046</c:v>
                </c:pt>
                <c:pt idx="2147">
                  <c:v>41053</c:v>
                </c:pt>
                <c:pt idx="2148">
                  <c:v>41060</c:v>
                </c:pt>
                <c:pt idx="2149">
                  <c:v>41067</c:v>
                </c:pt>
                <c:pt idx="2150">
                  <c:v>41074</c:v>
                </c:pt>
                <c:pt idx="2151">
                  <c:v>41081</c:v>
                </c:pt>
                <c:pt idx="2152">
                  <c:v>41088</c:v>
                </c:pt>
                <c:pt idx="2153">
                  <c:v>41095</c:v>
                </c:pt>
                <c:pt idx="2154">
                  <c:v>41102</c:v>
                </c:pt>
                <c:pt idx="2155">
                  <c:v>41109</c:v>
                </c:pt>
                <c:pt idx="2156">
                  <c:v>41116</c:v>
                </c:pt>
                <c:pt idx="2157">
                  <c:v>41123</c:v>
                </c:pt>
                <c:pt idx="2158">
                  <c:v>41130</c:v>
                </c:pt>
                <c:pt idx="2159">
                  <c:v>41137</c:v>
                </c:pt>
                <c:pt idx="2160">
                  <c:v>41144</c:v>
                </c:pt>
                <c:pt idx="2161">
                  <c:v>41151</c:v>
                </c:pt>
                <c:pt idx="2162">
                  <c:v>41158</c:v>
                </c:pt>
                <c:pt idx="2163">
                  <c:v>41165</c:v>
                </c:pt>
                <c:pt idx="2164">
                  <c:v>41172</c:v>
                </c:pt>
                <c:pt idx="2165">
                  <c:v>41179</c:v>
                </c:pt>
                <c:pt idx="2166">
                  <c:v>41186</c:v>
                </c:pt>
                <c:pt idx="2167">
                  <c:v>41193</c:v>
                </c:pt>
                <c:pt idx="2168">
                  <c:v>41200</c:v>
                </c:pt>
                <c:pt idx="2169">
                  <c:v>41207</c:v>
                </c:pt>
                <c:pt idx="2170">
                  <c:v>41214</c:v>
                </c:pt>
                <c:pt idx="2171">
                  <c:v>41221</c:v>
                </c:pt>
                <c:pt idx="2172">
                  <c:v>41228</c:v>
                </c:pt>
                <c:pt idx="2173">
                  <c:v>41234</c:v>
                </c:pt>
                <c:pt idx="2174">
                  <c:v>41242</c:v>
                </c:pt>
                <c:pt idx="2175">
                  <c:v>41249</c:v>
                </c:pt>
                <c:pt idx="2176">
                  <c:v>41256</c:v>
                </c:pt>
                <c:pt idx="2177">
                  <c:v>41263</c:v>
                </c:pt>
                <c:pt idx="2178">
                  <c:v>41270</c:v>
                </c:pt>
                <c:pt idx="2179">
                  <c:v>41277</c:v>
                </c:pt>
                <c:pt idx="2180">
                  <c:v>41284</c:v>
                </c:pt>
                <c:pt idx="2181">
                  <c:v>41291</c:v>
                </c:pt>
                <c:pt idx="2182">
                  <c:v>41298</c:v>
                </c:pt>
                <c:pt idx="2183">
                  <c:v>41305</c:v>
                </c:pt>
                <c:pt idx="2184">
                  <c:v>41312</c:v>
                </c:pt>
                <c:pt idx="2185">
                  <c:v>41319</c:v>
                </c:pt>
                <c:pt idx="2186">
                  <c:v>41326</c:v>
                </c:pt>
                <c:pt idx="2187">
                  <c:v>41333</c:v>
                </c:pt>
                <c:pt idx="2188">
                  <c:v>41340</c:v>
                </c:pt>
                <c:pt idx="2189">
                  <c:v>41347</c:v>
                </c:pt>
                <c:pt idx="2190">
                  <c:v>41354</c:v>
                </c:pt>
                <c:pt idx="2191">
                  <c:v>41361</c:v>
                </c:pt>
                <c:pt idx="2192">
                  <c:v>41368</c:v>
                </c:pt>
                <c:pt idx="2193">
                  <c:v>41375</c:v>
                </c:pt>
                <c:pt idx="2194">
                  <c:v>41382</c:v>
                </c:pt>
                <c:pt idx="2195">
                  <c:v>41389</c:v>
                </c:pt>
                <c:pt idx="2196">
                  <c:v>41396</c:v>
                </c:pt>
                <c:pt idx="2197">
                  <c:v>41403</c:v>
                </c:pt>
                <c:pt idx="2198">
                  <c:v>41410</c:v>
                </c:pt>
                <c:pt idx="2199">
                  <c:v>41417</c:v>
                </c:pt>
                <c:pt idx="2200">
                  <c:v>41424</c:v>
                </c:pt>
                <c:pt idx="2201">
                  <c:v>41431</c:v>
                </c:pt>
                <c:pt idx="2202">
                  <c:v>41438</c:v>
                </c:pt>
                <c:pt idx="2203">
                  <c:v>41445</c:v>
                </c:pt>
                <c:pt idx="2204">
                  <c:v>41452</c:v>
                </c:pt>
                <c:pt idx="2205">
                  <c:v>41458</c:v>
                </c:pt>
                <c:pt idx="2206">
                  <c:v>41466</c:v>
                </c:pt>
                <c:pt idx="2207">
                  <c:v>41473</c:v>
                </c:pt>
                <c:pt idx="2208">
                  <c:v>41480</c:v>
                </c:pt>
                <c:pt idx="2209">
                  <c:v>41487</c:v>
                </c:pt>
                <c:pt idx="2210">
                  <c:v>41494</c:v>
                </c:pt>
                <c:pt idx="2211">
                  <c:v>41501</c:v>
                </c:pt>
                <c:pt idx="2212">
                  <c:v>41508</c:v>
                </c:pt>
                <c:pt idx="2213">
                  <c:v>41515</c:v>
                </c:pt>
                <c:pt idx="2214">
                  <c:v>41522</c:v>
                </c:pt>
                <c:pt idx="2215">
                  <c:v>41529</c:v>
                </c:pt>
                <c:pt idx="2216">
                  <c:v>41536</c:v>
                </c:pt>
                <c:pt idx="2217">
                  <c:v>41543</c:v>
                </c:pt>
                <c:pt idx="2218">
                  <c:v>41550</c:v>
                </c:pt>
                <c:pt idx="2219">
                  <c:v>41557</c:v>
                </c:pt>
                <c:pt idx="2220">
                  <c:v>41564</c:v>
                </c:pt>
                <c:pt idx="2221">
                  <c:v>41571</c:v>
                </c:pt>
                <c:pt idx="2222">
                  <c:v>41578</c:v>
                </c:pt>
                <c:pt idx="2223">
                  <c:v>41585</c:v>
                </c:pt>
                <c:pt idx="2224">
                  <c:v>41592</c:v>
                </c:pt>
                <c:pt idx="2225">
                  <c:v>41599</c:v>
                </c:pt>
                <c:pt idx="2226">
                  <c:v>41605</c:v>
                </c:pt>
                <c:pt idx="2227">
                  <c:v>41613</c:v>
                </c:pt>
                <c:pt idx="2228">
                  <c:v>41620</c:v>
                </c:pt>
                <c:pt idx="2229">
                  <c:v>41627</c:v>
                </c:pt>
                <c:pt idx="2230">
                  <c:v>41634</c:v>
                </c:pt>
                <c:pt idx="2231">
                  <c:v>41641</c:v>
                </c:pt>
                <c:pt idx="2232">
                  <c:v>41648</c:v>
                </c:pt>
                <c:pt idx="2233">
                  <c:v>41655</c:v>
                </c:pt>
                <c:pt idx="2234">
                  <c:v>41662</c:v>
                </c:pt>
                <c:pt idx="2235">
                  <c:v>41669</c:v>
                </c:pt>
                <c:pt idx="2236">
                  <c:v>41676</c:v>
                </c:pt>
                <c:pt idx="2237">
                  <c:v>41683</c:v>
                </c:pt>
                <c:pt idx="2238">
                  <c:v>41690</c:v>
                </c:pt>
                <c:pt idx="2239">
                  <c:v>41697</c:v>
                </c:pt>
                <c:pt idx="2240">
                  <c:v>41704</c:v>
                </c:pt>
                <c:pt idx="2241">
                  <c:v>41711</c:v>
                </c:pt>
                <c:pt idx="2242">
                  <c:v>41718</c:v>
                </c:pt>
                <c:pt idx="2243">
                  <c:v>41725</c:v>
                </c:pt>
                <c:pt idx="2244">
                  <c:v>41732</c:v>
                </c:pt>
                <c:pt idx="2245">
                  <c:v>41739</c:v>
                </c:pt>
                <c:pt idx="2246">
                  <c:v>41746</c:v>
                </c:pt>
                <c:pt idx="2247">
                  <c:v>41753</c:v>
                </c:pt>
                <c:pt idx="2248">
                  <c:v>41760</c:v>
                </c:pt>
                <c:pt idx="2249">
                  <c:v>41767</c:v>
                </c:pt>
                <c:pt idx="2250">
                  <c:v>41774</c:v>
                </c:pt>
                <c:pt idx="2251">
                  <c:v>41781</c:v>
                </c:pt>
                <c:pt idx="2252">
                  <c:v>41788</c:v>
                </c:pt>
                <c:pt idx="2253">
                  <c:v>41795</c:v>
                </c:pt>
                <c:pt idx="2254">
                  <c:v>41802</c:v>
                </c:pt>
                <c:pt idx="2255">
                  <c:v>41809</c:v>
                </c:pt>
                <c:pt idx="2256">
                  <c:v>41816</c:v>
                </c:pt>
                <c:pt idx="2257">
                  <c:v>41823</c:v>
                </c:pt>
                <c:pt idx="2258">
                  <c:v>41830</c:v>
                </c:pt>
                <c:pt idx="2259">
                  <c:v>41837</c:v>
                </c:pt>
                <c:pt idx="2260">
                  <c:v>41844</c:v>
                </c:pt>
                <c:pt idx="2261">
                  <c:v>41851</c:v>
                </c:pt>
                <c:pt idx="2262">
                  <c:v>41858</c:v>
                </c:pt>
                <c:pt idx="2263">
                  <c:v>41865</c:v>
                </c:pt>
                <c:pt idx="2264">
                  <c:v>41872</c:v>
                </c:pt>
                <c:pt idx="2265">
                  <c:v>41879</c:v>
                </c:pt>
                <c:pt idx="2266">
                  <c:v>41886</c:v>
                </c:pt>
                <c:pt idx="2267">
                  <c:v>41893</c:v>
                </c:pt>
                <c:pt idx="2268">
                  <c:v>41900</c:v>
                </c:pt>
                <c:pt idx="2269">
                  <c:v>41907</c:v>
                </c:pt>
                <c:pt idx="2270">
                  <c:v>41914</c:v>
                </c:pt>
                <c:pt idx="2271">
                  <c:v>41921</c:v>
                </c:pt>
                <c:pt idx="2272">
                  <c:v>41928</c:v>
                </c:pt>
                <c:pt idx="2273">
                  <c:v>41935</c:v>
                </c:pt>
                <c:pt idx="2274">
                  <c:v>41942</c:v>
                </c:pt>
                <c:pt idx="2275">
                  <c:v>41949</c:v>
                </c:pt>
                <c:pt idx="2276">
                  <c:v>41956</c:v>
                </c:pt>
                <c:pt idx="2277">
                  <c:v>41963</c:v>
                </c:pt>
                <c:pt idx="2278">
                  <c:v>41969</c:v>
                </c:pt>
                <c:pt idx="2279">
                  <c:v>41977</c:v>
                </c:pt>
                <c:pt idx="2280">
                  <c:v>41984</c:v>
                </c:pt>
                <c:pt idx="2281">
                  <c:v>41991</c:v>
                </c:pt>
                <c:pt idx="2282">
                  <c:v>41997</c:v>
                </c:pt>
                <c:pt idx="2283">
                  <c:v>42004</c:v>
                </c:pt>
                <c:pt idx="2284">
                  <c:v>42012</c:v>
                </c:pt>
                <c:pt idx="2285">
                  <c:v>42019</c:v>
                </c:pt>
                <c:pt idx="2286">
                  <c:v>42026</c:v>
                </c:pt>
                <c:pt idx="2287">
                  <c:v>42033</c:v>
                </c:pt>
                <c:pt idx="2288">
                  <c:v>42040</c:v>
                </c:pt>
                <c:pt idx="2289">
                  <c:v>42047</c:v>
                </c:pt>
                <c:pt idx="2290">
                  <c:v>42054</c:v>
                </c:pt>
                <c:pt idx="2291">
                  <c:v>42061</c:v>
                </c:pt>
                <c:pt idx="2292">
                  <c:v>42068</c:v>
                </c:pt>
                <c:pt idx="2293">
                  <c:v>42075</c:v>
                </c:pt>
                <c:pt idx="2294">
                  <c:v>42082</c:v>
                </c:pt>
                <c:pt idx="2295">
                  <c:v>42089</c:v>
                </c:pt>
                <c:pt idx="2296">
                  <c:v>42096</c:v>
                </c:pt>
                <c:pt idx="2297">
                  <c:v>42103</c:v>
                </c:pt>
                <c:pt idx="2298">
                  <c:v>42110</c:v>
                </c:pt>
                <c:pt idx="2299">
                  <c:v>42117</c:v>
                </c:pt>
                <c:pt idx="2300">
                  <c:v>42124</c:v>
                </c:pt>
                <c:pt idx="2301">
                  <c:v>42131</c:v>
                </c:pt>
                <c:pt idx="2302">
                  <c:v>42138</c:v>
                </c:pt>
                <c:pt idx="2303">
                  <c:v>42145</c:v>
                </c:pt>
                <c:pt idx="2304">
                  <c:v>42152</c:v>
                </c:pt>
                <c:pt idx="2305">
                  <c:v>42159</c:v>
                </c:pt>
                <c:pt idx="2306">
                  <c:v>42166</c:v>
                </c:pt>
                <c:pt idx="2307">
                  <c:v>42173</c:v>
                </c:pt>
                <c:pt idx="2308">
                  <c:v>42180</c:v>
                </c:pt>
                <c:pt idx="2309">
                  <c:v>42187</c:v>
                </c:pt>
                <c:pt idx="2310">
                  <c:v>42194</c:v>
                </c:pt>
                <c:pt idx="2311">
                  <c:v>42201</c:v>
                </c:pt>
                <c:pt idx="2312">
                  <c:v>42208</c:v>
                </c:pt>
                <c:pt idx="2313">
                  <c:v>42215</c:v>
                </c:pt>
                <c:pt idx="2314">
                  <c:v>42222</c:v>
                </c:pt>
                <c:pt idx="2315">
                  <c:v>42229</c:v>
                </c:pt>
                <c:pt idx="2316">
                  <c:v>42236</c:v>
                </c:pt>
                <c:pt idx="2317">
                  <c:v>42243</c:v>
                </c:pt>
                <c:pt idx="2318">
                  <c:v>42250</c:v>
                </c:pt>
                <c:pt idx="2319">
                  <c:v>42257</c:v>
                </c:pt>
                <c:pt idx="2320">
                  <c:v>42264</c:v>
                </c:pt>
                <c:pt idx="2321">
                  <c:v>42271</c:v>
                </c:pt>
                <c:pt idx="2322">
                  <c:v>42278</c:v>
                </c:pt>
                <c:pt idx="2323">
                  <c:v>42285</c:v>
                </c:pt>
                <c:pt idx="2324">
                  <c:v>42292</c:v>
                </c:pt>
                <c:pt idx="2325">
                  <c:v>42299</c:v>
                </c:pt>
                <c:pt idx="2326">
                  <c:v>42306</c:v>
                </c:pt>
                <c:pt idx="2327">
                  <c:v>42313</c:v>
                </c:pt>
                <c:pt idx="2328">
                  <c:v>42320</c:v>
                </c:pt>
                <c:pt idx="2329">
                  <c:v>42327</c:v>
                </c:pt>
                <c:pt idx="2330">
                  <c:v>42333</c:v>
                </c:pt>
                <c:pt idx="2331">
                  <c:v>42341</c:v>
                </c:pt>
                <c:pt idx="2332">
                  <c:v>42348</c:v>
                </c:pt>
                <c:pt idx="2333">
                  <c:v>42355</c:v>
                </c:pt>
                <c:pt idx="2334">
                  <c:v>42362</c:v>
                </c:pt>
                <c:pt idx="2335">
                  <c:v>42369</c:v>
                </c:pt>
                <c:pt idx="2336">
                  <c:v>42376</c:v>
                </c:pt>
                <c:pt idx="2337">
                  <c:v>42383</c:v>
                </c:pt>
                <c:pt idx="2338">
                  <c:v>42390</c:v>
                </c:pt>
                <c:pt idx="2339">
                  <c:v>42397</c:v>
                </c:pt>
                <c:pt idx="2340">
                  <c:v>42404</c:v>
                </c:pt>
                <c:pt idx="2341">
                  <c:v>42411</c:v>
                </c:pt>
                <c:pt idx="2342">
                  <c:v>42418</c:v>
                </c:pt>
                <c:pt idx="2343">
                  <c:v>42425</c:v>
                </c:pt>
                <c:pt idx="2344">
                  <c:v>42432</c:v>
                </c:pt>
                <c:pt idx="2345">
                  <c:v>42439</c:v>
                </c:pt>
                <c:pt idx="2346">
                  <c:v>42446</c:v>
                </c:pt>
                <c:pt idx="2347">
                  <c:v>42453</c:v>
                </c:pt>
                <c:pt idx="2348">
                  <c:v>42460</c:v>
                </c:pt>
                <c:pt idx="2349">
                  <c:v>42467</c:v>
                </c:pt>
                <c:pt idx="2350">
                  <c:v>42474</c:v>
                </c:pt>
                <c:pt idx="2351">
                  <c:v>42481</c:v>
                </c:pt>
                <c:pt idx="2352">
                  <c:v>42488</c:v>
                </c:pt>
                <c:pt idx="2353">
                  <c:v>42495</c:v>
                </c:pt>
                <c:pt idx="2354">
                  <c:v>42502</c:v>
                </c:pt>
                <c:pt idx="2355">
                  <c:v>42509</c:v>
                </c:pt>
                <c:pt idx="2356">
                  <c:v>42516</c:v>
                </c:pt>
                <c:pt idx="2357">
                  <c:v>42523</c:v>
                </c:pt>
                <c:pt idx="2358">
                  <c:v>42530</c:v>
                </c:pt>
                <c:pt idx="2359">
                  <c:v>42537</c:v>
                </c:pt>
                <c:pt idx="2360">
                  <c:v>42544</c:v>
                </c:pt>
                <c:pt idx="2361">
                  <c:v>42551</c:v>
                </c:pt>
                <c:pt idx="2362">
                  <c:v>42558</c:v>
                </c:pt>
                <c:pt idx="2363">
                  <c:v>42565</c:v>
                </c:pt>
                <c:pt idx="2364">
                  <c:v>42572</c:v>
                </c:pt>
                <c:pt idx="2365">
                  <c:v>42579</c:v>
                </c:pt>
                <c:pt idx="2366">
                  <c:v>42586</c:v>
                </c:pt>
                <c:pt idx="2367">
                  <c:v>42593</c:v>
                </c:pt>
                <c:pt idx="2368">
                  <c:v>42600</c:v>
                </c:pt>
                <c:pt idx="2369">
                  <c:v>42607</c:v>
                </c:pt>
                <c:pt idx="2370">
                  <c:v>42614</c:v>
                </c:pt>
                <c:pt idx="2371">
                  <c:v>42621</c:v>
                </c:pt>
                <c:pt idx="2372">
                  <c:v>42628</c:v>
                </c:pt>
                <c:pt idx="2373">
                  <c:v>42635</c:v>
                </c:pt>
                <c:pt idx="2374">
                  <c:v>42642</c:v>
                </c:pt>
                <c:pt idx="2375">
                  <c:v>42649</c:v>
                </c:pt>
                <c:pt idx="2376">
                  <c:v>42656</c:v>
                </c:pt>
                <c:pt idx="2377">
                  <c:v>42663</c:v>
                </c:pt>
                <c:pt idx="2378">
                  <c:v>42670</c:v>
                </c:pt>
                <c:pt idx="2379">
                  <c:v>42677</c:v>
                </c:pt>
                <c:pt idx="2380">
                  <c:v>42684</c:v>
                </c:pt>
                <c:pt idx="2381">
                  <c:v>42691</c:v>
                </c:pt>
                <c:pt idx="2382">
                  <c:v>42697</c:v>
                </c:pt>
                <c:pt idx="2383">
                  <c:v>42705</c:v>
                </c:pt>
                <c:pt idx="2384">
                  <c:v>42712</c:v>
                </c:pt>
                <c:pt idx="2385">
                  <c:v>42719</c:v>
                </c:pt>
                <c:pt idx="2386">
                  <c:v>42726</c:v>
                </c:pt>
                <c:pt idx="2387">
                  <c:v>42733</c:v>
                </c:pt>
                <c:pt idx="2388">
                  <c:v>42740</c:v>
                </c:pt>
                <c:pt idx="2389">
                  <c:v>42747</c:v>
                </c:pt>
                <c:pt idx="2390">
                  <c:v>42754</c:v>
                </c:pt>
                <c:pt idx="2391">
                  <c:v>42761</c:v>
                </c:pt>
                <c:pt idx="2392">
                  <c:v>42768</c:v>
                </c:pt>
                <c:pt idx="2393">
                  <c:v>42775</c:v>
                </c:pt>
                <c:pt idx="2394">
                  <c:v>42782</c:v>
                </c:pt>
                <c:pt idx="2395">
                  <c:v>42789</c:v>
                </c:pt>
                <c:pt idx="2396">
                  <c:v>42796</c:v>
                </c:pt>
                <c:pt idx="2397">
                  <c:v>42803</c:v>
                </c:pt>
                <c:pt idx="2398">
                  <c:v>42810</c:v>
                </c:pt>
                <c:pt idx="2399">
                  <c:v>42817</c:v>
                </c:pt>
                <c:pt idx="2400">
                  <c:v>42824</c:v>
                </c:pt>
                <c:pt idx="2401">
                  <c:v>42831</c:v>
                </c:pt>
                <c:pt idx="2402">
                  <c:v>42838</c:v>
                </c:pt>
                <c:pt idx="2403">
                  <c:v>42845</c:v>
                </c:pt>
                <c:pt idx="2404">
                  <c:v>42852</c:v>
                </c:pt>
                <c:pt idx="2405">
                  <c:v>42859</c:v>
                </c:pt>
                <c:pt idx="2406">
                  <c:v>42866</c:v>
                </c:pt>
                <c:pt idx="2407">
                  <c:v>42873</c:v>
                </c:pt>
                <c:pt idx="2408">
                  <c:v>42880</c:v>
                </c:pt>
                <c:pt idx="2409">
                  <c:v>42887</c:v>
                </c:pt>
                <c:pt idx="2410">
                  <c:v>42894</c:v>
                </c:pt>
                <c:pt idx="2411">
                  <c:v>42901</c:v>
                </c:pt>
                <c:pt idx="2412">
                  <c:v>42908</c:v>
                </c:pt>
                <c:pt idx="2413">
                  <c:v>42915</c:v>
                </c:pt>
                <c:pt idx="2414">
                  <c:v>42922</c:v>
                </c:pt>
                <c:pt idx="2415">
                  <c:v>42929</c:v>
                </c:pt>
                <c:pt idx="2416">
                  <c:v>42936</c:v>
                </c:pt>
                <c:pt idx="2417">
                  <c:v>42943</c:v>
                </c:pt>
                <c:pt idx="2418">
                  <c:v>42950</c:v>
                </c:pt>
                <c:pt idx="2419">
                  <c:v>42957</c:v>
                </c:pt>
                <c:pt idx="2420">
                  <c:v>42964</c:v>
                </c:pt>
                <c:pt idx="2421">
                  <c:v>42971</c:v>
                </c:pt>
                <c:pt idx="2422">
                  <c:v>42978</c:v>
                </c:pt>
                <c:pt idx="2423">
                  <c:v>42985</c:v>
                </c:pt>
                <c:pt idx="2424">
                  <c:v>42992</c:v>
                </c:pt>
                <c:pt idx="2425">
                  <c:v>42999</c:v>
                </c:pt>
                <c:pt idx="2426">
                  <c:v>43006</c:v>
                </c:pt>
                <c:pt idx="2427">
                  <c:v>43013</c:v>
                </c:pt>
                <c:pt idx="2428">
                  <c:v>43020</c:v>
                </c:pt>
                <c:pt idx="2429">
                  <c:v>43027</c:v>
                </c:pt>
                <c:pt idx="2430">
                  <c:v>43034</c:v>
                </c:pt>
                <c:pt idx="2431">
                  <c:v>43041</c:v>
                </c:pt>
                <c:pt idx="2432">
                  <c:v>43048</c:v>
                </c:pt>
                <c:pt idx="2433">
                  <c:v>43055</c:v>
                </c:pt>
                <c:pt idx="2434">
                  <c:v>43061</c:v>
                </c:pt>
                <c:pt idx="2435">
                  <c:v>43069</c:v>
                </c:pt>
                <c:pt idx="2436">
                  <c:v>43076</c:v>
                </c:pt>
                <c:pt idx="2437">
                  <c:v>43083</c:v>
                </c:pt>
                <c:pt idx="2438">
                  <c:v>43090</c:v>
                </c:pt>
                <c:pt idx="2439">
                  <c:v>43097</c:v>
                </c:pt>
                <c:pt idx="2440">
                  <c:v>43104</c:v>
                </c:pt>
                <c:pt idx="2441">
                  <c:v>43111</c:v>
                </c:pt>
                <c:pt idx="2442">
                  <c:v>43118</c:v>
                </c:pt>
                <c:pt idx="2443">
                  <c:v>43125</c:v>
                </c:pt>
                <c:pt idx="2444">
                  <c:v>43132</c:v>
                </c:pt>
                <c:pt idx="2445">
                  <c:v>43139</c:v>
                </c:pt>
                <c:pt idx="2446">
                  <c:v>43146</c:v>
                </c:pt>
                <c:pt idx="2447">
                  <c:v>43153</c:v>
                </c:pt>
                <c:pt idx="2448">
                  <c:v>43160</c:v>
                </c:pt>
                <c:pt idx="2449">
                  <c:v>43167</c:v>
                </c:pt>
                <c:pt idx="2450">
                  <c:v>43174</c:v>
                </c:pt>
                <c:pt idx="2451">
                  <c:v>43181</c:v>
                </c:pt>
                <c:pt idx="2452">
                  <c:v>43188</c:v>
                </c:pt>
                <c:pt idx="2453">
                  <c:v>43195</c:v>
                </c:pt>
                <c:pt idx="2454">
                  <c:v>43202</c:v>
                </c:pt>
                <c:pt idx="2455">
                  <c:v>43209</c:v>
                </c:pt>
                <c:pt idx="2456">
                  <c:v>43216</c:v>
                </c:pt>
                <c:pt idx="2457">
                  <c:v>43223</c:v>
                </c:pt>
                <c:pt idx="2458">
                  <c:v>43230</c:v>
                </c:pt>
                <c:pt idx="2459">
                  <c:v>43237</c:v>
                </c:pt>
                <c:pt idx="2460">
                  <c:v>43244</c:v>
                </c:pt>
                <c:pt idx="2461">
                  <c:v>43251</c:v>
                </c:pt>
                <c:pt idx="2462">
                  <c:v>43258</c:v>
                </c:pt>
                <c:pt idx="2463">
                  <c:v>43265</c:v>
                </c:pt>
                <c:pt idx="2464">
                  <c:v>43272</c:v>
                </c:pt>
                <c:pt idx="2465">
                  <c:v>43279</c:v>
                </c:pt>
                <c:pt idx="2466">
                  <c:v>43286</c:v>
                </c:pt>
                <c:pt idx="2467">
                  <c:v>43293</c:v>
                </c:pt>
                <c:pt idx="2468">
                  <c:v>43300</c:v>
                </c:pt>
                <c:pt idx="2469">
                  <c:v>43307</c:v>
                </c:pt>
                <c:pt idx="2470">
                  <c:v>43314</c:v>
                </c:pt>
                <c:pt idx="2471">
                  <c:v>43321</c:v>
                </c:pt>
                <c:pt idx="2472">
                  <c:v>43328</c:v>
                </c:pt>
                <c:pt idx="2473">
                  <c:v>43335</c:v>
                </c:pt>
                <c:pt idx="2474">
                  <c:v>43342</c:v>
                </c:pt>
                <c:pt idx="2475">
                  <c:v>43349</c:v>
                </c:pt>
                <c:pt idx="2476">
                  <c:v>43356</c:v>
                </c:pt>
                <c:pt idx="2477">
                  <c:v>43363</c:v>
                </c:pt>
                <c:pt idx="2478">
                  <c:v>43370</c:v>
                </c:pt>
                <c:pt idx="2479">
                  <c:v>43377</c:v>
                </c:pt>
                <c:pt idx="2480">
                  <c:v>43384</c:v>
                </c:pt>
                <c:pt idx="2481">
                  <c:v>43391</c:v>
                </c:pt>
                <c:pt idx="2482">
                  <c:v>43398</c:v>
                </c:pt>
                <c:pt idx="2483">
                  <c:v>43405</c:v>
                </c:pt>
                <c:pt idx="2484">
                  <c:v>43412</c:v>
                </c:pt>
                <c:pt idx="2485">
                  <c:v>43419</c:v>
                </c:pt>
                <c:pt idx="2486">
                  <c:v>43425</c:v>
                </c:pt>
                <c:pt idx="2487">
                  <c:v>43433</c:v>
                </c:pt>
                <c:pt idx="2488">
                  <c:v>43440</c:v>
                </c:pt>
                <c:pt idx="2489">
                  <c:v>43447</c:v>
                </c:pt>
                <c:pt idx="2490">
                  <c:v>43454</c:v>
                </c:pt>
                <c:pt idx="2491">
                  <c:v>43461</c:v>
                </c:pt>
                <c:pt idx="2492">
                  <c:v>43468</c:v>
                </c:pt>
                <c:pt idx="2493">
                  <c:v>43475</c:v>
                </c:pt>
                <c:pt idx="2494">
                  <c:v>43482</c:v>
                </c:pt>
                <c:pt idx="2495">
                  <c:v>43489</c:v>
                </c:pt>
                <c:pt idx="2496">
                  <c:v>43496</c:v>
                </c:pt>
                <c:pt idx="2497">
                  <c:v>43503</c:v>
                </c:pt>
                <c:pt idx="2498">
                  <c:v>43510</c:v>
                </c:pt>
                <c:pt idx="2499">
                  <c:v>43517</c:v>
                </c:pt>
                <c:pt idx="2500">
                  <c:v>43524</c:v>
                </c:pt>
                <c:pt idx="2501">
                  <c:v>43531</c:v>
                </c:pt>
                <c:pt idx="2502">
                  <c:v>43538</c:v>
                </c:pt>
                <c:pt idx="2503">
                  <c:v>43545</c:v>
                </c:pt>
                <c:pt idx="2504">
                  <c:v>43552</c:v>
                </c:pt>
                <c:pt idx="2505">
                  <c:v>43559</c:v>
                </c:pt>
                <c:pt idx="2506">
                  <c:v>43566</c:v>
                </c:pt>
                <c:pt idx="2507">
                  <c:v>43573</c:v>
                </c:pt>
                <c:pt idx="2508">
                  <c:v>43580</c:v>
                </c:pt>
                <c:pt idx="2509">
                  <c:v>43587</c:v>
                </c:pt>
                <c:pt idx="2510">
                  <c:v>43594</c:v>
                </c:pt>
                <c:pt idx="2511">
                  <c:v>43601</c:v>
                </c:pt>
                <c:pt idx="2512">
                  <c:v>43608</c:v>
                </c:pt>
                <c:pt idx="2513">
                  <c:v>43615</c:v>
                </c:pt>
                <c:pt idx="2514">
                  <c:v>43622</c:v>
                </c:pt>
                <c:pt idx="2515">
                  <c:v>43629</c:v>
                </c:pt>
                <c:pt idx="2516">
                  <c:v>43636</c:v>
                </c:pt>
                <c:pt idx="2517">
                  <c:v>43643</c:v>
                </c:pt>
                <c:pt idx="2518">
                  <c:v>43649</c:v>
                </c:pt>
                <c:pt idx="2519">
                  <c:v>43657</c:v>
                </c:pt>
                <c:pt idx="2520">
                  <c:v>43664</c:v>
                </c:pt>
                <c:pt idx="2521">
                  <c:v>43671</c:v>
                </c:pt>
                <c:pt idx="2522">
                  <c:v>43678</c:v>
                </c:pt>
                <c:pt idx="2523">
                  <c:v>43685</c:v>
                </c:pt>
                <c:pt idx="2524">
                  <c:v>43692</c:v>
                </c:pt>
                <c:pt idx="2525">
                  <c:v>43699</c:v>
                </c:pt>
                <c:pt idx="2526">
                  <c:v>43706</c:v>
                </c:pt>
                <c:pt idx="2527">
                  <c:v>43713</c:v>
                </c:pt>
                <c:pt idx="2528">
                  <c:v>43720</c:v>
                </c:pt>
                <c:pt idx="2529">
                  <c:v>43727</c:v>
                </c:pt>
                <c:pt idx="2530">
                  <c:v>43734</c:v>
                </c:pt>
                <c:pt idx="2531">
                  <c:v>43741</c:v>
                </c:pt>
                <c:pt idx="2532">
                  <c:v>43748</c:v>
                </c:pt>
                <c:pt idx="2533">
                  <c:v>43755</c:v>
                </c:pt>
                <c:pt idx="2534">
                  <c:v>43762</c:v>
                </c:pt>
                <c:pt idx="2535">
                  <c:v>43769</c:v>
                </c:pt>
                <c:pt idx="2536">
                  <c:v>43776</c:v>
                </c:pt>
                <c:pt idx="2537">
                  <c:v>43783</c:v>
                </c:pt>
                <c:pt idx="2538">
                  <c:v>43790</c:v>
                </c:pt>
                <c:pt idx="2539">
                  <c:v>43796</c:v>
                </c:pt>
                <c:pt idx="2540">
                  <c:v>43804</c:v>
                </c:pt>
                <c:pt idx="2541">
                  <c:v>43811</c:v>
                </c:pt>
                <c:pt idx="2542">
                  <c:v>43818</c:v>
                </c:pt>
                <c:pt idx="2543">
                  <c:v>43825</c:v>
                </c:pt>
                <c:pt idx="2544">
                  <c:v>43832</c:v>
                </c:pt>
                <c:pt idx="2545">
                  <c:v>43839</c:v>
                </c:pt>
                <c:pt idx="2546">
                  <c:v>43846</c:v>
                </c:pt>
                <c:pt idx="2547">
                  <c:v>43853</c:v>
                </c:pt>
                <c:pt idx="2548">
                  <c:v>43860</c:v>
                </c:pt>
                <c:pt idx="2549">
                  <c:v>43867</c:v>
                </c:pt>
                <c:pt idx="2550">
                  <c:v>43874</c:v>
                </c:pt>
                <c:pt idx="2551">
                  <c:v>43881</c:v>
                </c:pt>
                <c:pt idx="2552">
                  <c:v>43888</c:v>
                </c:pt>
                <c:pt idx="2553">
                  <c:v>43895</c:v>
                </c:pt>
                <c:pt idx="2554">
                  <c:v>43902</c:v>
                </c:pt>
                <c:pt idx="2555">
                  <c:v>43909</c:v>
                </c:pt>
                <c:pt idx="2556">
                  <c:v>43916</c:v>
                </c:pt>
                <c:pt idx="2557">
                  <c:v>43923</c:v>
                </c:pt>
                <c:pt idx="2558">
                  <c:v>43930</c:v>
                </c:pt>
                <c:pt idx="2559">
                  <c:v>43937</c:v>
                </c:pt>
                <c:pt idx="2560">
                  <c:v>43944</c:v>
                </c:pt>
                <c:pt idx="2561">
                  <c:v>43951</c:v>
                </c:pt>
                <c:pt idx="2562">
                  <c:v>43958</c:v>
                </c:pt>
                <c:pt idx="2563">
                  <c:v>43965</c:v>
                </c:pt>
                <c:pt idx="2564">
                  <c:v>43972</c:v>
                </c:pt>
                <c:pt idx="2565">
                  <c:v>43979</c:v>
                </c:pt>
                <c:pt idx="2566">
                  <c:v>43986</c:v>
                </c:pt>
                <c:pt idx="2567">
                  <c:v>43993</c:v>
                </c:pt>
                <c:pt idx="2568">
                  <c:v>44000</c:v>
                </c:pt>
                <c:pt idx="2569">
                  <c:v>44007</c:v>
                </c:pt>
                <c:pt idx="2570">
                  <c:v>44014</c:v>
                </c:pt>
                <c:pt idx="2571">
                  <c:v>44021</c:v>
                </c:pt>
                <c:pt idx="2572">
                  <c:v>44028</c:v>
                </c:pt>
                <c:pt idx="2573">
                  <c:v>44035</c:v>
                </c:pt>
                <c:pt idx="2574">
                  <c:v>44042</c:v>
                </c:pt>
                <c:pt idx="2575">
                  <c:v>44049</c:v>
                </c:pt>
                <c:pt idx="2576">
                  <c:v>44056</c:v>
                </c:pt>
                <c:pt idx="2577">
                  <c:v>44063</c:v>
                </c:pt>
                <c:pt idx="2578">
                  <c:v>44070</c:v>
                </c:pt>
                <c:pt idx="2579">
                  <c:v>44077</c:v>
                </c:pt>
                <c:pt idx="2580">
                  <c:v>44084</c:v>
                </c:pt>
                <c:pt idx="2581">
                  <c:v>44091</c:v>
                </c:pt>
                <c:pt idx="2582">
                  <c:v>44098</c:v>
                </c:pt>
                <c:pt idx="2583">
                  <c:v>44105</c:v>
                </c:pt>
                <c:pt idx="2584">
                  <c:v>44112</c:v>
                </c:pt>
                <c:pt idx="2585">
                  <c:v>44119</c:v>
                </c:pt>
                <c:pt idx="2586">
                  <c:v>44126</c:v>
                </c:pt>
                <c:pt idx="2587">
                  <c:v>44133</c:v>
                </c:pt>
                <c:pt idx="2588">
                  <c:v>44140</c:v>
                </c:pt>
                <c:pt idx="2589">
                  <c:v>44147</c:v>
                </c:pt>
                <c:pt idx="2590">
                  <c:v>44154</c:v>
                </c:pt>
                <c:pt idx="2591">
                  <c:v>44160</c:v>
                </c:pt>
                <c:pt idx="2592">
                  <c:v>44168</c:v>
                </c:pt>
                <c:pt idx="2593">
                  <c:v>44175</c:v>
                </c:pt>
                <c:pt idx="2594">
                  <c:v>44182</c:v>
                </c:pt>
                <c:pt idx="2595">
                  <c:v>44189</c:v>
                </c:pt>
                <c:pt idx="2596">
                  <c:v>44196</c:v>
                </c:pt>
                <c:pt idx="2597">
                  <c:v>44203</c:v>
                </c:pt>
                <c:pt idx="2598">
                  <c:v>44210</c:v>
                </c:pt>
                <c:pt idx="2599">
                  <c:v>44217</c:v>
                </c:pt>
                <c:pt idx="2600">
                  <c:v>44224</c:v>
                </c:pt>
                <c:pt idx="2601">
                  <c:v>44231</c:v>
                </c:pt>
                <c:pt idx="2602">
                  <c:v>44238</c:v>
                </c:pt>
                <c:pt idx="2603">
                  <c:v>44245</c:v>
                </c:pt>
                <c:pt idx="2604">
                  <c:v>44252</c:v>
                </c:pt>
                <c:pt idx="2605">
                  <c:v>44259</c:v>
                </c:pt>
                <c:pt idx="2606">
                  <c:v>44266</c:v>
                </c:pt>
                <c:pt idx="2607">
                  <c:v>44273</c:v>
                </c:pt>
                <c:pt idx="2608">
                  <c:v>44280</c:v>
                </c:pt>
                <c:pt idx="2609">
                  <c:v>44287</c:v>
                </c:pt>
                <c:pt idx="2610">
                  <c:v>44294</c:v>
                </c:pt>
                <c:pt idx="2611">
                  <c:v>44301</c:v>
                </c:pt>
                <c:pt idx="2612">
                  <c:v>44308</c:v>
                </c:pt>
                <c:pt idx="2613">
                  <c:v>44315</c:v>
                </c:pt>
                <c:pt idx="2614">
                  <c:v>44322</c:v>
                </c:pt>
                <c:pt idx="2615">
                  <c:v>44329</c:v>
                </c:pt>
                <c:pt idx="2616">
                  <c:v>44336</c:v>
                </c:pt>
                <c:pt idx="2617">
                  <c:v>44343</c:v>
                </c:pt>
                <c:pt idx="2618">
                  <c:v>44350</c:v>
                </c:pt>
                <c:pt idx="2619">
                  <c:v>44357</c:v>
                </c:pt>
                <c:pt idx="2620">
                  <c:v>44364</c:v>
                </c:pt>
                <c:pt idx="2621">
                  <c:v>44371</c:v>
                </c:pt>
                <c:pt idx="2622">
                  <c:v>44378</c:v>
                </c:pt>
                <c:pt idx="2623">
                  <c:v>44385</c:v>
                </c:pt>
                <c:pt idx="2624">
                  <c:v>44392</c:v>
                </c:pt>
                <c:pt idx="2625">
                  <c:v>44399</c:v>
                </c:pt>
                <c:pt idx="2626">
                  <c:v>44406</c:v>
                </c:pt>
                <c:pt idx="2627">
                  <c:v>44413</c:v>
                </c:pt>
                <c:pt idx="2628">
                  <c:v>44420</c:v>
                </c:pt>
                <c:pt idx="2629">
                  <c:v>44427</c:v>
                </c:pt>
                <c:pt idx="2630">
                  <c:v>44434</c:v>
                </c:pt>
                <c:pt idx="2631">
                  <c:v>44441</c:v>
                </c:pt>
                <c:pt idx="2632">
                  <c:v>44448</c:v>
                </c:pt>
                <c:pt idx="2633">
                  <c:v>44455</c:v>
                </c:pt>
                <c:pt idx="2634">
                  <c:v>44462</c:v>
                </c:pt>
                <c:pt idx="2635">
                  <c:v>44469</c:v>
                </c:pt>
                <c:pt idx="2636">
                  <c:v>44476</c:v>
                </c:pt>
                <c:pt idx="2637">
                  <c:v>44483</c:v>
                </c:pt>
                <c:pt idx="2638">
                  <c:v>44490</c:v>
                </c:pt>
                <c:pt idx="2639">
                  <c:v>44497</c:v>
                </c:pt>
                <c:pt idx="2640">
                  <c:v>44504</c:v>
                </c:pt>
                <c:pt idx="2641">
                  <c:v>44510</c:v>
                </c:pt>
                <c:pt idx="2642">
                  <c:v>44518</c:v>
                </c:pt>
                <c:pt idx="2643">
                  <c:v>44524</c:v>
                </c:pt>
                <c:pt idx="2644">
                  <c:v>44532</c:v>
                </c:pt>
                <c:pt idx="2645">
                  <c:v>44539</c:v>
                </c:pt>
                <c:pt idx="2646">
                  <c:v>44546</c:v>
                </c:pt>
                <c:pt idx="2647">
                  <c:v>44553</c:v>
                </c:pt>
                <c:pt idx="2648">
                  <c:v>44560</c:v>
                </c:pt>
                <c:pt idx="2649">
                  <c:v>44567</c:v>
                </c:pt>
                <c:pt idx="2650">
                  <c:v>44574</c:v>
                </c:pt>
                <c:pt idx="2651">
                  <c:v>44581</c:v>
                </c:pt>
                <c:pt idx="2652">
                  <c:v>44588</c:v>
                </c:pt>
                <c:pt idx="2653">
                  <c:v>44595</c:v>
                </c:pt>
                <c:pt idx="2654">
                  <c:v>44602</c:v>
                </c:pt>
                <c:pt idx="2655">
                  <c:v>44609</c:v>
                </c:pt>
                <c:pt idx="2656">
                  <c:v>44616</c:v>
                </c:pt>
                <c:pt idx="2657">
                  <c:v>44623</c:v>
                </c:pt>
                <c:pt idx="2658">
                  <c:v>44630</c:v>
                </c:pt>
                <c:pt idx="2659">
                  <c:v>44637</c:v>
                </c:pt>
                <c:pt idx="2660">
                  <c:v>44644</c:v>
                </c:pt>
                <c:pt idx="2661">
                  <c:v>44651</c:v>
                </c:pt>
                <c:pt idx="2662">
                  <c:v>44658</c:v>
                </c:pt>
                <c:pt idx="2663">
                  <c:v>44665</c:v>
                </c:pt>
                <c:pt idx="2664">
                  <c:v>44672</c:v>
                </c:pt>
                <c:pt idx="2665">
                  <c:v>44679</c:v>
                </c:pt>
                <c:pt idx="2666">
                  <c:v>44686</c:v>
                </c:pt>
                <c:pt idx="2667">
                  <c:v>44693</c:v>
                </c:pt>
                <c:pt idx="2668">
                  <c:v>44700</c:v>
                </c:pt>
                <c:pt idx="2669">
                  <c:v>44707</c:v>
                </c:pt>
                <c:pt idx="2670">
                  <c:v>44714</c:v>
                </c:pt>
                <c:pt idx="2671">
                  <c:v>44721</c:v>
                </c:pt>
                <c:pt idx="2672">
                  <c:v>44728</c:v>
                </c:pt>
                <c:pt idx="2673">
                  <c:v>44735</c:v>
                </c:pt>
                <c:pt idx="2674">
                  <c:v>44742</c:v>
                </c:pt>
                <c:pt idx="2675">
                  <c:v>44749</c:v>
                </c:pt>
                <c:pt idx="2676">
                  <c:v>44756</c:v>
                </c:pt>
                <c:pt idx="2677">
                  <c:v>44763</c:v>
                </c:pt>
                <c:pt idx="2678">
                  <c:v>44770</c:v>
                </c:pt>
                <c:pt idx="2679">
                  <c:v>44777</c:v>
                </c:pt>
                <c:pt idx="2680">
                  <c:v>44784</c:v>
                </c:pt>
                <c:pt idx="2681">
                  <c:v>44791</c:v>
                </c:pt>
                <c:pt idx="2682">
                  <c:v>44798</c:v>
                </c:pt>
                <c:pt idx="2683">
                  <c:v>44805</c:v>
                </c:pt>
                <c:pt idx="2684">
                  <c:v>44812</c:v>
                </c:pt>
                <c:pt idx="2685">
                  <c:v>44819</c:v>
                </c:pt>
                <c:pt idx="2686">
                  <c:v>44826</c:v>
                </c:pt>
                <c:pt idx="2687">
                  <c:v>44833</c:v>
                </c:pt>
                <c:pt idx="2688">
                  <c:v>44840</c:v>
                </c:pt>
                <c:pt idx="2689">
                  <c:v>44847</c:v>
                </c:pt>
                <c:pt idx="2690">
                  <c:v>44854</c:v>
                </c:pt>
                <c:pt idx="2691">
                  <c:v>44861</c:v>
                </c:pt>
                <c:pt idx="2692">
                  <c:v>44868</c:v>
                </c:pt>
                <c:pt idx="2693">
                  <c:v>44875</c:v>
                </c:pt>
                <c:pt idx="2694">
                  <c:v>44882</c:v>
                </c:pt>
                <c:pt idx="2695">
                  <c:v>44888</c:v>
                </c:pt>
                <c:pt idx="2696">
                  <c:v>44896</c:v>
                </c:pt>
                <c:pt idx="2697">
                  <c:v>44903</c:v>
                </c:pt>
                <c:pt idx="2698">
                  <c:v>44910</c:v>
                </c:pt>
                <c:pt idx="2699">
                  <c:v>44917</c:v>
                </c:pt>
                <c:pt idx="2700">
                  <c:v>44924</c:v>
                </c:pt>
                <c:pt idx="2701">
                  <c:v>44931</c:v>
                </c:pt>
                <c:pt idx="2702">
                  <c:v>44938</c:v>
                </c:pt>
                <c:pt idx="2703">
                  <c:v>44945</c:v>
                </c:pt>
                <c:pt idx="2704">
                  <c:v>44952</c:v>
                </c:pt>
                <c:pt idx="2705">
                  <c:v>44959</c:v>
                </c:pt>
                <c:pt idx="2706">
                  <c:v>44966</c:v>
                </c:pt>
                <c:pt idx="2707">
                  <c:v>44973</c:v>
                </c:pt>
                <c:pt idx="2708">
                  <c:v>44980</c:v>
                </c:pt>
                <c:pt idx="2709">
                  <c:v>44987</c:v>
                </c:pt>
                <c:pt idx="2710">
                  <c:v>44994</c:v>
                </c:pt>
                <c:pt idx="2711">
                  <c:v>45001</c:v>
                </c:pt>
                <c:pt idx="2712">
                  <c:v>45008</c:v>
                </c:pt>
                <c:pt idx="2713">
                  <c:v>45015</c:v>
                </c:pt>
                <c:pt idx="2714">
                  <c:v>45022</c:v>
                </c:pt>
                <c:pt idx="2715">
                  <c:v>45029</c:v>
                </c:pt>
                <c:pt idx="2716">
                  <c:v>45036</c:v>
                </c:pt>
                <c:pt idx="2717">
                  <c:v>45043</c:v>
                </c:pt>
                <c:pt idx="2718">
                  <c:v>45050</c:v>
                </c:pt>
                <c:pt idx="2719">
                  <c:v>45057</c:v>
                </c:pt>
                <c:pt idx="2720">
                  <c:v>45064</c:v>
                </c:pt>
                <c:pt idx="2721">
                  <c:v>45071</c:v>
                </c:pt>
                <c:pt idx="2722">
                  <c:v>45078</c:v>
                </c:pt>
                <c:pt idx="2723">
                  <c:v>45085</c:v>
                </c:pt>
                <c:pt idx="2724">
                  <c:v>45092</c:v>
                </c:pt>
                <c:pt idx="2725">
                  <c:v>45099</c:v>
                </c:pt>
                <c:pt idx="2726">
                  <c:v>45106</c:v>
                </c:pt>
                <c:pt idx="2727">
                  <c:v>45113</c:v>
                </c:pt>
                <c:pt idx="2728">
                  <c:v>45120</c:v>
                </c:pt>
                <c:pt idx="2729">
                  <c:v>45127</c:v>
                </c:pt>
                <c:pt idx="2730">
                  <c:v>45134</c:v>
                </c:pt>
                <c:pt idx="2731">
                  <c:v>45141</c:v>
                </c:pt>
                <c:pt idx="2732">
                  <c:v>45148</c:v>
                </c:pt>
                <c:pt idx="2733">
                  <c:v>45155</c:v>
                </c:pt>
                <c:pt idx="2734">
                  <c:v>45162</c:v>
                </c:pt>
                <c:pt idx="2735">
                  <c:v>45169</c:v>
                </c:pt>
                <c:pt idx="2736">
                  <c:v>45176</c:v>
                </c:pt>
                <c:pt idx="2737">
                  <c:v>45183</c:v>
                </c:pt>
                <c:pt idx="2738">
                  <c:v>45190</c:v>
                </c:pt>
                <c:pt idx="2739">
                  <c:v>45197</c:v>
                </c:pt>
                <c:pt idx="2740">
                  <c:v>45204</c:v>
                </c:pt>
                <c:pt idx="2741">
                  <c:v>45211</c:v>
                </c:pt>
                <c:pt idx="2742">
                  <c:v>45218</c:v>
                </c:pt>
                <c:pt idx="2743">
                  <c:v>45225</c:v>
                </c:pt>
                <c:pt idx="2744">
                  <c:v>45232</c:v>
                </c:pt>
                <c:pt idx="2745">
                  <c:v>45239</c:v>
                </c:pt>
                <c:pt idx="2746">
                  <c:v>45246</c:v>
                </c:pt>
                <c:pt idx="2747">
                  <c:v>45252</c:v>
                </c:pt>
                <c:pt idx="2748">
                  <c:v>45260</c:v>
                </c:pt>
                <c:pt idx="2749">
                  <c:v>45267</c:v>
                </c:pt>
                <c:pt idx="2750">
                  <c:v>45274</c:v>
                </c:pt>
                <c:pt idx="2751">
                  <c:v>45281</c:v>
                </c:pt>
                <c:pt idx="2752">
                  <c:v>45288</c:v>
                </c:pt>
                <c:pt idx="2753">
                  <c:v>45295</c:v>
                </c:pt>
                <c:pt idx="2754">
                  <c:v>45302</c:v>
                </c:pt>
                <c:pt idx="2755">
                  <c:v>45309</c:v>
                </c:pt>
                <c:pt idx="2756">
                  <c:v>45316</c:v>
                </c:pt>
                <c:pt idx="2757">
                  <c:v>45323</c:v>
                </c:pt>
                <c:pt idx="2758">
                  <c:v>45330</c:v>
                </c:pt>
                <c:pt idx="2759">
                  <c:v>45337</c:v>
                </c:pt>
                <c:pt idx="2760">
                  <c:v>45344</c:v>
                </c:pt>
                <c:pt idx="2761">
                  <c:v>45351</c:v>
                </c:pt>
                <c:pt idx="2762">
                  <c:v>45358</c:v>
                </c:pt>
                <c:pt idx="2763">
                  <c:v>45365</c:v>
                </c:pt>
                <c:pt idx="2764">
                  <c:v>45372</c:v>
                </c:pt>
                <c:pt idx="2765">
                  <c:v>45379</c:v>
                </c:pt>
                <c:pt idx="2766">
                  <c:v>45386</c:v>
                </c:pt>
                <c:pt idx="2767">
                  <c:v>45393</c:v>
                </c:pt>
                <c:pt idx="2768">
                  <c:v>45400</c:v>
                </c:pt>
                <c:pt idx="2769">
                  <c:v>45407</c:v>
                </c:pt>
                <c:pt idx="2770">
                  <c:v>45414</c:v>
                </c:pt>
                <c:pt idx="2771">
                  <c:v>45421</c:v>
                </c:pt>
                <c:pt idx="2772">
                  <c:v>45428</c:v>
                </c:pt>
                <c:pt idx="2773">
                  <c:v>45435</c:v>
                </c:pt>
                <c:pt idx="2774">
                  <c:v>45442</c:v>
                </c:pt>
                <c:pt idx="2775">
                  <c:v>45449</c:v>
                </c:pt>
                <c:pt idx="2776">
                  <c:v>45456</c:v>
                </c:pt>
                <c:pt idx="2777">
                  <c:v>45463</c:v>
                </c:pt>
                <c:pt idx="2778">
                  <c:v>45470</c:v>
                </c:pt>
                <c:pt idx="2779">
                  <c:v>45476</c:v>
                </c:pt>
                <c:pt idx="2780">
                  <c:v>45484</c:v>
                </c:pt>
                <c:pt idx="2781">
                  <c:v>45491</c:v>
                </c:pt>
                <c:pt idx="2782">
                  <c:v>45498</c:v>
                </c:pt>
                <c:pt idx="2783">
                  <c:v>45505</c:v>
                </c:pt>
                <c:pt idx="2784">
                  <c:v>45512</c:v>
                </c:pt>
                <c:pt idx="2785">
                  <c:v>45519</c:v>
                </c:pt>
                <c:pt idx="2786">
                  <c:v>45526</c:v>
                </c:pt>
                <c:pt idx="2787">
                  <c:v>45533</c:v>
                </c:pt>
                <c:pt idx="2788">
                  <c:v>45540</c:v>
                </c:pt>
                <c:pt idx="2789">
                  <c:v>45547</c:v>
                </c:pt>
                <c:pt idx="2790">
                  <c:v>45554</c:v>
                </c:pt>
                <c:pt idx="2791">
                  <c:v>45561</c:v>
                </c:pt>
                <c:pt idx="2792">
                  <c:v>45568</c:v>
                </c:pt>
                <c:pt idx="2793">
                  <c:v>45575</c:v>
                </c:pt>
                <c:pt idx="2794">
                  <c:v>45582</c:v>
                </c:pt>
                <c:pt idx="2795">
                  <c:v>45589</c:v>
                </c:pt>
                <c:pt idx="2796">
                  <c:v>45596</c:v>
                </c:pt>
                <c:pt idx="2797">
                  <c:v>45603</c:v>
                </c:pt>
                <c:pt idx="2798">
                  <c:v>45610</c:v>
                </c:pt>
                <c:pt idx="2799">
                  <c:v>45617</c:v>
                </c:pt>
                <c:pt idx="2800">
                  <c:v>45623</c:v>
                </c:pt>
                <c:pt idx="2801">
                  <c:v>45631</c:v>
                </c:pt>
                <c:pt idx="2802">
                  <c:v>45638</c:v>
                </c:pt>
                <c:pt idx="2803">
                  <c:v>45645</c:v>
                </c:pt>
                <c:pt idx="2804">
                  <c:v>45652</c:v>
                </c:pt>
                <c:pt idx="2805">
                  <c:v>45659</c:v>
                </c:pt>
                <c:pt idx="2806">
                  <c:v>45666</c:v>
                </c:pt>
                <c:pt idx="2807">
                  <c:v>45673</c:v>
                </c:pt>
                <c:pt idx="2808">
                  <c:v>45680</c:v>
                </c:pt>
                <c:pt idx="2809">
                  <c:v>45687</c:v>
                </c:pt>
                <c:pt idx="2810">
                  <c:v>45694</c:v>
                </c:pt>
                <c:pt idx="2811">
                  <c:v>45701</c:v>
                </c:pt>
                <c:pt idx="2812">
                  <c:v>45708</c:v>
                </c:pt>
                <c:pt idx="2813">
                  <c:v>45715</c:v>
                </c:pt>
                <c:pt idx="2814">
                  <c:v>45722</c:v>
                </c:pt>
                <c:pt idx="2815">
                  <c:v>45729</c:v>
                </c:pt>
                <c:pt idx="2816">
                  <c:v>45736</c:v>
                </c:pt>
                <c:pt idx="2817">
                  <c:v>45743</c:v>
                </c:pt>
                <c:pt idx="2818">
                  <c:v>45750</c:v>
                </c:pt>
                <c:pt idx="2819">
                  <c:v>45757</c:v>
                </c:pt>
                <c:pt idx="2820">
                  <c:v>45764</c:v>
                </c:pt>
                <c:pt idx="2821">
                  <c:v>45771</c:v>
                </c:pt>
                <c:pt idx="2822">
                  <c:v>45778</c:v>
                </c:pt>
                <c:pt idx="2823">
                  <c:v>45785</c:v>
                </c:pt>
                <c:pt idx="2824">
                  <c:v>45792</c:v>
                </c:pt>
                <c:pt idx="2825">
                  <c:v>45799</c:v>
                </c:pt>
                <c:pt idx="2826">
                  <c:v>45806</c:v>
                </c:pt>
                <c:pt idx="2827">
                  <c:v>45813</c:v>
                </c:pt>
                <c:pt idx="2828">
                  <c:v>45820</c:v>
                </c:pt>
                <c:pt idx="2829">
                  <c:v>45826</c:v>
                </c:pt>
                <c:pt idx="2830">
                  <c:v>45834</c:v>
                </c:pt>
                <c:pt idx="2831">
                  <c:v>45841</c:v>
                </c:pt>
                <c:pt idx="2832">
                  <c:v>45848</c:v>
                </c:pt>
                <c:pt idx="2833">
                  <c:v>45855</c:v>
                </c:pt>
                <c:pt idx="2834">
                  <c:v>45862</c:v>
                </c:pt>
                <c:pt idx="2835">
                  <c:v>45869</c:v>
                </c:pt>
                <c:pt idx="2836">
                  <c:v>45876</c:v>
                </c:pt>
                <c:pt idx="2837">
                  <c:v>45883</c:v>
                </c:pt>
                <c:pt idx="2838">
                  <c:v>45890</c:v>
                </c:pt>
                <c:pt idx="2839">
                  <c:v>45897</c:v>
                </c:pt>
                <c:pt idx="2840">
                  <c:v>45904</c:v>
                </c:pt>
                <c:pt idx="2841">
                  <c:v>45911</c:v>
                </c:pt>
                <c:pt idx="2842">
                  <c:v>45918</c:v>
                </c:pt>
                <c:pt idx="2843">
                  <c:v>45925</c:v>
                </c:pt>
                <c:pt idx="2844">
                  <c:v>45932</c:v>
                </c:pt>
                <c:pt idx="2845">
                  <c:v>45939</c:v>
                </c:pt>
                <c:pt idx="2846">
                  <c:v>45946</c:v>
                </c:pt>
                <c:pt idx="2847">
                  <c:v>45953</c:v>
                </c:pt>
                <c:pt idx="2848">
                  <c:v>45960</c:v>
                </c:pt>
                <c:pt idx="2849">
                  <c:v>45967</c:v>
                </c:pt>
                <c:pt idx="2850">
                  <c:v>45974</c:v>
                </c:pt>
                <c:pt idx="2851">
                  <c:v>45981</c:v>
                </c:pt>
                <c:pt idx="2852">
                  <c:v>45987</c:v>
                </c:pt>
                <c:pt idx="2853">
                  <c:v>45995</c:v>
                </c:pt>
                <c:pt idx="2854">
                  <c:v>46002</c:v>
                </c:pt>
                <c:pt idx="2855">
                  <c:v>46009</c:v>
                </c:pt>
                <c:pt idx="2856">
                  <c:v>46015</c:v>
                </c:pt>
                <c:pt idx="2857">
                  <c:v>46022</c:v>
                </c:pt>
                <c:pt idx="2858">
                  <c:v>46030</c:v>
                </c:pt>
                <c:pt idx="2859">
                  <c:v>46037</c:v>
                </c:pt>
                <c:pt idx="2860">
                  <c:v>46044</c:v>
                </c:pt>
                <c:pt idx="2861">
                  <c:v>46051</c:v>
                </c:pt>
                <c:pt idx="2862">
                  <c:v>46058</c:v>
                </c:pt>
                <c:pt idx="2863">
                  <c:v>46065</c:v>
                </c:pt>
                <c:pt idx="2864">
                  <c:v>46072</c:v>
                </c:pt>
                <c:pt idx="2865">
                  <c:v>46079</c:v>
                </c:pt>
                <c:pt idx="2866">
                  <c:v>46086</c:v>
                </c:pt>
                <c:pt idx="2867">
                  <c:v>46093</c:v>
                </c:pt>
                <c:pt idx="2868">
                  <c:v>46100</c:v>
                </c:pt>
                <c:pt idx="2869">
                  <c:v>46107</c:v>
                </c:pt>
                <c:pt idx="2870">
                  <c:v>46114</c:v>
                </c:pt>
                <c:pt idx="2871">
                  <c:v>46121</c:v>
                </c:pt>
                <c:pt idx="2872">
                  <c:v>46128</c:v>
                </c:pt>
                <c:pt idx="2873">
                  <c:v>46135</c:v>
                </c:pt>
                <c:pt idx="2874">
                  <c:v>46142</c:v>
                </c:pt>
                <c:pt idx="2875">
                  <c:v>46149</c:v>
                </c:pt>
                <c:pt idx="2876">
                  <c:v>46156</c:v>
                </c:pt>
                <c:pt idx="2877">
                  <c:v>46163</c:v>
                </c:pt>
                <c:pt idx="2878">
                  <c:v>46170</c:v>
                </c:pt>
                <c:pt idx="2879">
                  <c:v>46177</c:v>
                </c:pt>
                <c:pt idx="2880">
                  <c:v>46184</c:v>
                </c:pt>
                <c:pt idx="2881">
                  <c:v>46191</c:v>
                </c:pt>
                <c:pt idx="2882">
                  <c:v>46198</c:v>
                </c:pt>
                <c:pt idx="2883">
                  <c:v>46205</c:v>
                </c:pt>
                <c:pt idx="2884">
                  <c:v>46212</c:v>
                </c:pt>
                <c:pt idx="2885">
                  <c:v>46219</c:v>
                </c:pt>
                <c:pt idx="2886">
                  <c:v>46226</c:v>
                </c:pt>
              </c:numCache>
            </c:numRef>
          </c:cat>
          <c:val>
            <c:numRef>
              <c:f>Sheet1!$B$2:$B$2888</c:f>
              <c:numCache>
                <c:formatCode>General</c:formatCode>
                <c:ptCount val="2887"/>
                <c:pt idx="0">
                  <c:v>5.6</c:v>
                </c:pt>
                <c:pt idx="1">
                  <c:v>5.62</c:v>
                </c:pt>
                <c:pt idx="2">
                  <c:v>5.82</c:v>
                </c:pt>
                <c:pt idx="3">
                  <c:v>6.01</c:v>
                </c:pt>
                <c:pt idx="4">
                  <c:v>6.08</c:v>
                </c:pt>
                <c:pt idx="5">
                  <c:v>6.25</c:v>
                </c:pt>
                <c:pt idx="6">
                  <c:v>6.49</c:v>
                </c:pt>
                <c:pt idx="7">
                  <c:v>6.53</c:v>
                </c:pt>
                <c:pt idx="8">
                  <c:v>6.38</c:v>
                </c:pt>
                <c:pt idx="9">
                  <c:v>6.26</c:v>
                </c:pt>
                <c:pt idx="10">
                  <c:v>6.5</c:v>
                </c:pt>
                <c:pt idx="11">
                  <c:v>6.58</c:v>
                </c:pt>
                <c:pt idx="12">
                  <c:v>6.62</c:v>
                </c:pt>
                <c:pt idx="13">
                  <c:v>6.69</c:v>
                </c:pt>
                <c:pt idx="14">
                  <c:v>6.68</c:v>
                </c:pt>
                <c:pt idx="15">
                  <c:v>6.66</c:v>
                </c:pt>
                <c:pt idx="16">
                  <c:v>6.84</c:v>
                </c:pt>
                <c:pt idx="17">
                  <c:v>6.85</c:v>
                </c:pt>
                <c:pt idx="18">
                  <c:v>6.86</c:v>
                </c:pt>
                <c:pt idx="19">
                  <c:v>6.68</c:v>
                </c:pt>
                <c:pt idx="20">
                  <c:v>6.37</c:v>
                </c:pt>
                <c:pt idx="21">
                  <c:v>6.33</c:v>
                </c:pt>
                <c:pt idx="22">
                  <c:v>6.12</c:v>
                </c:pt>
                <c:pt idx="23">
                  <c:v>6.12</c:v>
                </c:pt>
                <c:pt idx="24">
                  <c:v>6.13</c:v>
                </c:pt>
                <c:pt idx="25">
                  <c:v>6.16</c:v>
                </c:pt>
                <c:pt idx="26">
                  <c:v>6</c:v>
                </c:pt>
                <c:pt idx="27">
                  <c:v>5.94</c:v>
                </c:pt>
                <c:pt idx="28">
                  <c:v>5.9</c:v>
                </c:pt>
                <c:pt idx="29">
                  <c:v>5.9</c:v>
                </c:pt>
                <c:pt idx="30">
                  <c:v>5.87</c:v>
                </c:pt>
                <c:pt idx="31">
                  <c:v>5.72</c:v>
                </c:pt>
                <c:pt idx="32">
                  <c:v>5.77</c:v>
                </c:pt>
                <c:pt idx="33">
                  <c:v>5.79</c:v>
                </c:pt>
                <c:pt idx="34">
                  <c:v>5.94</c:v>
                </c:pt>
                <c:pt idx="35">
                  <c:v>5.88</c:v>
                </c:pt>
                <c:pt idx="36">
                  <c:v>5.93</c:v>
                </c:pt>
                <c:pt idx="37">
                  <c:v>5.93</c:v>
                </c:pt>
                <c:pt idx="38">
                  <c:v>5.97</c:v>
                </c:pt>
                <c:pt idx="39">
                  <c:v>5.89</c:v>
                </c:pt>
                <c:pt idx="40">
                  <c:v>5.88</c:v>
                </c:pt>
                <c:pt idx="41">
                  <c:v>5.85</c:v>
                </c:pt>
                <c:pt idx="42">
                  <c:v>5.99</c:v>
                </c:pt>
                <c:pt idx="43">
                  <c:v>6.08</c:v>
                </c:pt>
                <c:pt idx="44">
                  <c:v>6.08</c:v>
                </c:pt>
                <c:pt idx="45">
                  <c:v>6.12</c:v>
                </c:pt>
                <c:pt idx="46">
                  <c:v>6.06</c:v>
                </c:pt>
                <c:pt idx="47">
                  <c:v>6.06</c:v>
                </c:pt>
                <c:pt idx="48">
                  <c:v>6.02</c:v>
                </c:pt>
                <c:pt idx="49">
                  <c:v>6.03</c:v>
                </c:pt>
                <c:pt idx="50">
                  <c:v>6.08</c:v>
                </c:pt>
                <c:pt idx="51">
                  <c:v>6.12</c:v>
                </c:pt>
                <c:pt idx="52">
                  <c:v>6.12</c:v>
                </c:pt>
                <c:pt idx="53">
                  <c:v>6.18</c:v>
                </c:pt>
                <c:pt idx="54">
                  <c:v>6.25</c:v>
                </c:pt>
                <c:pt idx="55">
                  <c:v>6.2</c:v>
                </c:pt>
                <c:pt idx="56">
                  <c:v>6.14</c:v>
                </c:pt>
                <c:pt idx="57">
                  <c:v>6.17</c:v>
                </c:pt>
                <c:pt idx="58">
                  <c:v>6.16</c:v>
                </c:pt>
                <c:pt idx="59">
                  <c:v>6.1</c:v>
                </c:pt>
                <c:pt idx="60">
                  <c:v>6.04</c:v>
                </c:pt>
                <c:pt idx="61">
                  <c:v>6.09</c:v>
                </c:pt>
                <c:pt idx="62">
                  <c:v>6.11</c:v>
                </c:pt>
                <c:pt idx="63">
                  <c:v>6.1</c:v>
                </c:pt>
                <c:pt idx="64">
                  <c:v>6.1</c:v>
                </c:pt>
                <c:pt idx="65">
                  <c:v>6.15</c:v>
                </c:pt>
                <c:pt idx="66">
                  <c:v>6.13</c:v>
                </c:pt>
                <c:pt idx="67">
                  <c:v>6.1</c:v>
                </c:pt>
                <c:pt idx="68">
                  <c:v>6.1</c:v>
                </c:pt>
                <c:pt idx="69">
                  <c:v>6.12</c:v>
                </c:pt>
                <c:pt idx="70">
                  <c:v>6.16</c:v>
                </c:pt>
                <c:pt idx="71">
                  <c:v>6.14</c:v>
                </c:pt>
                <c:pt idx="72">
                  <c:v>6.21</c:v>
                </c:pt>
                <c:pt idx="73">
                  <c:v>6.26</c:v>
                </c:pt>
                <c:pt idx="74">
                  <c:v>6.43</c:v>
                </c:pt>
                <c:pt idx="75">
                  <c:v>6.56</c:v>
                </c:pt>
                <c:pt idx="76">
                  <c:v>6.56</c:v>
                </c:pt>
                <c:pt idx="77">
                  <c:v>6.62</c:v>
                </c:pt>
                <c:pt idx="78">
                  <c:v>6.54</c:v>
                </c:pt>
                <c:pt idx="79">
                  <c:v>6.52</c:v>
                </c:pt>
                <c:pt idx="80">
                  <c:v>6.5</c:v>
                </c:pt>
                <c:pt idx="81">
                  <c:v>6.47</c:v>
                </c:pt>
                <c:pt idx="82">
                  <c:v>6.42</c:v>
                </c:pt>
                <c:pt idx="83">
                  <c:v>6.3</c:v>
                </c:pt>
                <c:pt idx="84">
                  <c:v>6.3</c:v>
                </c:pt>
                <c:pt idx="85">
                  <c:v>6.24</c:v>
                </c:pt>
                <c:pt idx="86">
                  <c:v>6.24</c:v>
                </c:pt>
                <c:pt idx="87">
                  <c:v>6.29</c:v>
                </c:pt>
                <c:pt idx="88">
                  <c:v>6.32</c:v>
                </c:pt>
                <c:pt idx="89">
                  <c:v>6.35</c:v>
                </c:pt>
                <c:pt idx="90">
                  <c:v>6.4</c:v>
                </c:pt>
                <c:pt idx="91">
                  <c:v>6.41</c:v>
                </c:pt>
                <c:pt idx="92">
                  <c:v>6.42</c:v>
                </c:pt>
                <c:pt idx="93">
                  <c:v>6.44</c:v>
                </c:pt>
                <c:pt idx="94">
                  <c:v>6.49</c:v>
                </c:pt>
                <c:pt idx="95">
                  <c:v>6.53</c:v>
                </c:pt>
                <c:pt idx="96">
                  <c:v>6.64</c:v>
                </c:pt>
                <c:pt idx="97">
                  <c:v>6.63</c:v>
                </c:pt>
                <c:pt idx="98">
                  <c:v>6.63</c:v>
                </c:pt>
                <c:pt idx="99">
                  <c:v>6.61</c:v>
                </c:pt>
                <c:pt idx="100">
                  <c:v>6.67</c:v>
                </c:pt>
                <c:pt idx="101">
                  <c:v>6.68</c:v>
                </c:pt>
                <c:pt idx="102">
                  <c:v>6.77</c:v>
                </c:pt>
                <c:pt idx="103">
                  <c:v>6.76</c:v>
                </c:pt>
                <c:pt idx="104">
                  <c:v>6.73</c:v>
                </c:pt>
                <c:pt idx="105">
                  <c:v>6.64</c:v>
                </c:pt>
                <c:pt idx="106">
                  <c:v>6.63</c:v>
                </c:pt>
                <c:pt idx="107">
                  <c:v>6.66</c:v>
                </c:pt>
                <c:pt idx="108">
                  <c:v>6.69</c:v>
                </c:pt>
                <c:pt idx="109">
                  <c:v>6.79</c:v>
                </c:pt>
                <c:pt idx="110">
                  <c:v>6.82</c:v>
                </c:pt>
                <c:pt idx="111">
                  <c:v>6.86</c:v>
                </c:pt>
                <c:pt idx="112">
                  <c:v>6.91</c:v>
                </c:pt>
                <c:pt idx="113">
                  <c:v>6.96</c:v>
                </c:pt>
                <c:pt idx="114">
                  <c:v>6.87</c:v>
                </c:pt>
                <c:pt idx="115">
                  <c:v>6.86</c:v>
                </c:pt>
                <c:pt idx="116">
                  <c:v>6.91</c:v>
                </c:pt>
                <c:pt idx="117">
                  <c:v>6.94</c:v>
                </c:pt>
                <c:pt idx="118">
                  <c:v>7.03</c:v>
                </c:pt>
                <c:pt idx="119">
                  <c:v>7.05</c:v>
                </c:pt>
                <c:pt idx="120">
                  <c:v>7.17</c:v>
                </c:pt>
                <c:pt idx="121">
                  <c:v>7.35</c:v>
                </c:pt>
                <c:pt idx="122">
                  <c:v>7.53</c:v>
                </c:pt>
                <c:pt idx="123">
                  <c:v>7.52</c:v>
                </c:pt>
                <c:pt idx="124">
                  <c:v>7.28</c:v>
                </c:pt>
                <c:pt idx="125">
                  <c:v>7.23</c:v>
                </c:pt>
                <c:pt idx="126">
                  <c:v>7.25</c:v>
                </c:pt>
                <c:pt idx="127">
                  <c:v>7.11</c:v>
                </c:pt>
                <c:pt idx="128">
                  <c:v>7.21</c:v>
                </c:pt>
                <c:pt idx="129">
                  <c:v>7.02</c:v>
                </c:pt>
                <c:pt idx="130">
                  <c:v>6.9</c:v>
                </c:pt>
                <c:pt idx="131">
                  <c:v>6.86</c:v>
                </c:pt>
                <c:pt idx="132">
                  <c:v>6.75</c:v>
                </c:pt>
                <c:pt idx="133">
                  <c:v>6.8</c:v>
                </c:pt>
                <c:pt idx="134">
                  <c:v>6.72</c:v>
                </c:pt>
                <c:pt idx="135">
                  <c:v>6.72</c:v>
                </c:pt>
                <c:pt idx="136">
                  <c:v>6.76</c:v>
                </c:pt>
                <c:pt idx="137">
                  <c:v>6.72</c:v>
                </c:pt>
                <c:pt idx="138">
                  <c:v>6.7</c:v>
                </c:pt>
                <c:pt idx="139">
                  <c:v>6.69</c:v>
                </c:pt>
                <c:pt idx="140">
                  <c:v>6.74</c:v>
                </c:pt>
                <c:pt idx="141">
                  <c:v>6.68</c:v>
                </c:pt>
                <c:pt idx="142">
                  <c:v>6.78</c:v>
                </c:pt>
                <c:pt idx="143">
                  <c:v>6.91</c:v>
                </c:pt>
                <c:pt idx="144">
                  <c:v>6.94</c:v>
                </c:pt>
                <c:pt idx="145">
                  <c:v>7.01</c:v>
                </c:pt>
                <c:pt idx="146">
                  <c:v>6.98</c:v>
                </c:pt>
                <c:pt idx="147">
                  <c:v>7.02</c:v>
                </c:pt>
                <c:pt idx="148">
                  <c:v>7</c:v>
                </c:pt>
                <c:pt idx="149">
                  <c:v>6.93</c:v>
                </c:pt>
                <c:pt idx="150">
                  <c:v>6.93</c:v>
                </c:pt>
                <c:pt idx="151">
                  <c:v>6.97</c:v>
                </c:pt>
                <c:pt idx="152">
                  <c:v>7.08</c:v>
                </c:pt>
                <c:pt idx="153">
                  <c:v>7.06</c:v>
                </c:pt>
                <c:pt idx="154">
                  <c:v>7.18</c:v>
                </c:pt>
                <c:pt idx="155">
                  <c:v>7.35</c:v>
                </c:pt>
                <c:pt idx="156">
                  <c:v>7.41</c:v>
                </c:pt>
                <c:pt idx="157">
                  <c:v>7.54</c:v>
                </c:pt>
                <c:pt idx="158">
                  <c:v>7.45</c:v>
                </c:pt>
                <c:pt idx="159">
                  <c:v>7.51</c:v>
                </c:pt>
                <c:pt idx="160">
                  <c:v>7.64</c:v>
                </c:pt>
                <c:pt idx="161">
                  <c:v>7.65</c:v>
                </c:pt>
                <c:pt idx="162">
                  <c:v>7.63</c:v>
                </c:pt>
                <c:pt idx="163">
                  <c:v>7.57</c:v>
                </c:pt>
                <c:pt idx="164">
                  <c:v>7.49</c:v>
                </c:pt>
                <c:pt idx="165">
                  <c:v>7.52</c:v>
                </c:pt>
                <c:pt idx="166">
                  <c:v>7.46</c:v>
                </c:pt>
                <c:pt idx="167">
                  <c:v>7.5</c:v>
                </c:pt>
                <c:pt idx="168">
                  <c:v>7.55</c:v>
                </c:pt>
                <c:pt idx="169">
                  <c:v>7.64</c:v>
                </c:pt>
                <c:pt idx="170">
                  <c:v>7.71</c:v>
                </c:pt>
                <c:pt idx="171">
                  <c:v>7.85</c:v>
                </c:pt>
                <c:pt idx="172">
                  <c:v>7.87</c:v>
                </c:pt>
                <c:pt idx="173">
                  <c:v>7.79</c:v>
                </c:pt>
                <c:pt idx="174">
                  <c:v>7.96</c:v>
                </c:pt>
                <c:pt idx="175">
                  <c:v>8.0299999999999994</c:v>
                </c:pt>
                <c:pt idx="176">
                  <c:v>8</c:v>
                </c:pt>
                <c:pt idx="177">
                  <c:v>8.15</c:v>
                </c:pt>
                <c:pt idx="178">
                  <c:v>8.11</c:v>
                </c:pt>
                <c:pt idx="179">
                  <c:v>8.09</c:v>
                </c:pt>
                <c:pt idx="180">
                  <c:v>8.1300000000000008</c:v>
                </c:pt>
                <c:pt idx="181">
                  <c:v>8.02</c:v>
                </c:pt>
                <c:pt idx="182">
                  <c:v>7.94</c:v>
                </c:pt>
                <c:pt idx="183">
                  <c:v>8.02</c:v>
                </c:pt>
                <c:pt idx="184">
                  <c:v>7.88</c:v>
                </c:pt>
                <c:pt idx="185">
                  <c:v>7.86</c:v>
                </c:pt>
                <c:pt idx="186">
                  <c:v>7.86</c:v>
                </c:pt>
                <c:pt idx="187">
                  <c:v>7.8</c:v>
                </c:pt>
                <c:pt idx="188">
                  <c:v>7.72</c:v>
                </c:pt>
                <c:pt idx="189">
                  <c:v>7.61</c:v>
                </c:pt>
                <c:pt idx="190">
                  <c:v>7.6</c:v>
                </c:pt>
                <c:pt idx="191">
                  <c:v>7.64</c:v>
                </c:pt>
                <c:pt idx="192">
                  <c:v>7.59</c:v>
                </c:pt>
                <c:pt idx="193">
                  <c:v>7.38</c:v>
                </c:pt>
                <c:pt idx="194">
                  <c:v>7.27</c:v>
                </c:pt>
                <c:pt idx="195">
                  <c:v>7.39</c:v>
                </c:pt>
                <c:pt idx="196">
                  <c:v>7.43</c:v>
                </c:pt>
                <c:pt idx="197">
                  <c:v>7.37</c:v>
                </c:pt>
                <c:pt idx="198">
                  <c:v>7.53</c:v>
                </c:pt>
                <c:pt idx="199">
                  <c:v>7.64</c:v>
                </c:pt>
                <c:pt idx="200">
                  <c:v>7.53</c:v>
                </c:pt>
                <c:pt idx="201">
                  <c:v>7.38</c:v>
                </c:pt>
                <c:pt idx="202">
                  <c:v>7.35</c:v>
                </c:pt>
                <c:pt idx="203">
                  <c:v>7.22</c:v>
                </c:pt>
                <c:pt idx="204">
                  <c:v>7.46</c:v>
                </c:pt>
                <c:pt idx="205">
                  <c:v>7.52</c:v>
                </c:pt>
                <c:pt idx="206">
                  <c:v>7.58</c:v>
                </c:pt>
                <c:pt idx="207">
                  <c:v>7.84</c:v>
                </c:pt>
                <c:pt idx="208">
                  <c:v>8.08</c:v>
                </c:pt>
                <c:pt idx="209">
                  <c:v>8.15</c:v>
                </c:pt>
                <c:pt idx="210">
                  <c:v>8.2200000000000006</c:v>
                </c:pt>
                <c:pt idx="211">
                  <c:v>8.27</c:v>
                </c:pt>
                <c:pt idx="212">
                  <c:v>8.25</c:v>
                </c:pt>
                <c:pt idx="213">
                  <c:v>8.11</c:v>
                </c:pt>
                <c:pt idx="214">
                  <c:v>8.08</c:v>
                </c:pt>
                <c:pt idx="215">
                  <c:v>8.01</c:v>
                </c:pt>
                <c:pt idx="216">
                  <c:v>8.02</c:v>
                </c:pt>
                <c:pt idx="217">
                  <c:v>8.0399999999999991</c:v>
                </c:pt>
                <c:pt idx="218">
                  <c:v>7.88</c:v>
                </c:pt>
                <c:pt idx="219">
                  <c:v>7.69</c:v>
                </c:pt>
                <c:pt idx="220">
                  <c:v>7.94</c:v>
                </c:pt>
                <c:pt idx="221">
                  <c:v>7.95</c:v>
                </c:pt>
                <c:pt idx="222">
                  <c:v>8.0500000000000007</c:v>
                </c:pt>
                <c:pt idx="223">
                  <c:v>7.99</c:v>
                </c:pt>
                <c:pt idx="224">
                  <c:v>8.06</c:v>
                </c:pt>
                <c:pt idx="225">
                  <c:v>8.1199999999999992</c:v>
                </c:pt>
                <c:pt idx="226">
                  <c:v>8.26</c:v>
                </c:pt>
                <c:pt idx="227">
                  <c:v>8.4</c:v>
                </c:pt>
                <c:pt idx="228">
                  <c:v>8.48</c:v>
                </c:pt>
                <c:pt idx="229">
                  <c:v>8.4600000000000009</c:v>
                </c:pt>
                <c:pt idx="230">
                  <c:v>8.2200000000000006</c:v>
                </c:pt>
                <c:pt idx="231">
                  <c:v>8.35</c:v>
                </c:pt>
                <c:pt idx="232">
                  <c:v>8.57</c:v>
                </c:pt>
                <c:pt idx="233">
                  <c:v>8.42</c:v>
                </c:pt>
                <c:pt idx="234">
                  <c:v>8.4499999999999993</c:v>
                </c:pt>
                <c:pt idx="235">
                  <c:v>8.33</c:v>
                </c:pt>
                <c:pt idx="236">
                  <c:v>8.15</c:v>
                </c:pt>
                <c:pt idx="237">
                  <c:v>8.07</c:v>
                </c:pt>
                <c:pt idx="238">
                  <c:v>8</c:v>
                </c:pt>
                <c:pt idx="239">
                  <c:v>7.91</c:v>
                </c:pt>
                <c:pt idx="240">
                  <c:v>7.91</c:v>
                </c:pt>
                <c:pt idx="241">
                  <c:v>8.06</c:v>
                </c:pt>
                <c:pt idx="242">
                  <c:v>8.2100000000000009</c:v>
                </c:pt>
                <c:pt idx="243">
                  <c:v>8.14</c:v>
                </c:pt>
                <c:pt idx="244">
                  <c:v>8.1300000000000008</c:v>
                </c:pt>
                <c:pt idx="245">
                  <c:v>8.1199999999999992</c:v>
                </c:pt>
                <c:pt idx="246">
                  <c:v>7.88</c:v>
                </c:pt>
                <c:pt idx="247">
                  <c:v>7.75</c:v>
                </c:pt>
                <c:pt idx="248">
                  <c:v>7.77</c:v>
                </c:pt>
                <c:pt idx="249">
                  <c:v>7.64</c:v>
                </c:pt>
                <c:pt idx="250">
                  <c:v>7.79</c:v>
                </c:pt>
                <c:pt idx="251">
                  <c:v>7.78</c:v>
                </c:pt>
                <c:pt idx="252">
                  <c:v>7.8</c:v>
                </c:pt>
                <c:pt idx="253">
                  <c:v>7.88</c:v>
                </c:pt>
                <c:pt idx="254">
                  <c:v>7.82</c:v>
                </c:pt>
                <c:pt idx="255">
                  <c:v>7.77</c:v>
                </c:pt>
                <c:pt idx="256">
                  <c:v>7.77</c:v>
                </c:pt>
                <c:pt idx="257">
                  <c:v>7.8</c:v>
                </c:pt>
                <c:pt idx="258">
                  <c:v>7.71</c:v>
                </c:pt>
                <c:pt idx="259">
                  <c:v>7.74</c:v>
                </c:pt>
                <c:pt idx="260">
                  <c:v>7.64</c:v>
                </c:pt>
                <c:pt idx="261">
                  <c:v>7.67</c:v>
                </c:pt>
                <c:pt idx="262">
                  <c:v>7.52</c:v>
                </c:pt>
                <c:pt idx="263">
                  <c:v>7.47</c:v>
                </c:pt>
                <c:pt idx="264">
                  <c:v>7.59</c:v>
                </c:pt>
                <c:pt idx="265">
                  <c:v>7.67</c:v>
                </c:pt>
                <c:pt idx="266">
                  <c:v>7.87</c:v>
                </c:pt>
                <c:pt idx="267">
                  <c:v>7.93</c:v>
                </c:pt>
                <c:pt idx="268">
                  <c:v>8</c:v>
                </c:pt>
                <c:pt idx="269">
                  <c:v>7.96</c:v>
                </c:pt>
                <c:pt idx="270">
                  <c:v>7.89</c:v>
                </c:pt>
                <c:pt idx="271">
                  <c:v>7.86</c:v>
                </c:pt>
                <c:pt idx="272">
                  <c:v>7.81</c:v>
                </c:pt>
                <c:pt idx="273">
                  <c:v>7.83</c:v>
                </c:pt>
                <c:pt idx="274">
                  <c:v>7.84</c:v>
                </c:pt>
                <c:pt idx="275">
                  <c:v>7.78</c:v>
                </c:pt>
                <c:pt idx="276">
                  <c:v>7.83</c:v>
                </c:pt>
                <c:pt idx="277">
                  <c:v>7.84</c:v>
                </c:pt>
                <c:pt idx="278">
                  <c:v>7.86</c:v>
                </c:pt>
                <c:pt idx="279">
                  <c:v>7.84</c:v>
                </c:pt>
                <c:pt idx="280">
                  <c:v>7.78</c:v>
                </c:pt>
                <c:pt idx="281">
                  <c:v>7.76</c:v>
                </c:pt>
                <c:pt idx="282">
                  <c:v>7.72</c:v>
                </c:pt>
                <c:pt idx="283">
                  <c:v>7.65</c:v>
                </c:pt>
                <c:pt idx="284">
                  <c:v>7.64</c:v>
                </c:pt>
                <c:pt idx="285">
                  <c:v>7.49</c:v>
                </c:pt>
                <c:pt idx="286">
                  <c:v>7.58</c:v>
                </c:pt>
                <c:pt idx="287">
                  <c:v>7.49</c:v>
                </c:pt>
                <c:pt idx="288">
                  <c:v>7.38</c:v>
                </c:pt>
                <c:pt idx="289">
                  <c:v>7.31</c:v>
                </c:pt>
                <c:pt idx="290">
                  <c:v>7.48</c:v>
                </c:pt>
                <c:pt idx="291">
                  <c:v>7.42</c:v>
                </c:pt>
                <c:pt idx="292">
                  <c:v>7.41</c:v>
                </c:pt>
                <c:pt idx="293">
                  <c:v>7.43</c:v>
                </c:pt>
                <c:pt idx="294">
                  <c:v>7.24</c:v>
                </c:pt>
                <c:pt idx="295">
                  <c:v>6.99</c:v>
                </c:pt>
                <c:pt idx="296">
                  <c:v>6.86</c:v>
                </c:pt>
                <c:pt idx="297">
                  <c:v>6.82</c:v>
                </c:pt>
                <c:pt idx="298">
                  <c:v>6.88</c:v>
                </c:pt>
                <c:pt idx="299">
                  <c:v>6.84</c:v>
                </c:pt>
                <c:pt idx="300">
                  <c:v>6.81</c:v>
                </c:pt>
                <c:pt idx="301">
                  <c:v>7.07</c:v>
                </c:pt>
                <c:pt idx="302">
                  <c:v>7.28</c:v>
                </c:pt>
                <c:pt idx="303">
                  <c:v>7.28</c:v>
                </c:pt>
                <c:pt idx="304">
                  <c:v>7.4</c:v>
                </c:pt>
                <c:pt idx="305">
                  <c:v>7.28</c:v>
                </c:pt>
                <c:pt idx="306">
                  <c:v>7.36</c:v>
                </c:pt>
                <c:pt idx="307">
                  <c:v>7.41</c:v>
                </c:pt>
                <c:pt idx="308">
                  <c:v>7.48</c:v>
                </c:pt>
                <c:pt idx="309">
                  <c:v>7.48</c:v>
                </c:pt>
                <c:pt idx="310">
                  <c:v>7.44</c:v>
                </c:pt>
                <c:pt idx="311">
                  <c:v>7.44</c:v>
                </c:pt>
                <c:pt idx="312">
                  <c:v>7.48</c:v>
                </c:pt>
                <c:pt idx="313">
                  <c:v>7.43</c:v>
                </c:pt>
                <c:pt idx="314">
                  <c:v>7.43</c:v>
                </c:pt>
                <c:pt idx="315">
                  <c:v>7.25</c:v>
                </c:pt>
                <c:pt idx="316">
                  <c:v>7.36</c:v>
                </c:pt>
                <c:pt idx="317">
                  <c:v>7.45</c:v>
                </c:pt>
                <c:pt idx="318">
                  <c:v>7.5</c:v>
                </c:pt>
                <c:pt idx="319">
                  <c:v>7.48</c:v>
                </c:pt>
                <c:pt idx="320">
                  <c:v>7.49</c:v>
                </c:pt>
                <c:pt idx="321">
                  <c:v>7.38</c:v>
                </c:pt>
                <c:pt idx="322">
                  <c:v>7.36</c:v>
                </c:pt>
                <c:pt idx="323">
                  <c:v>7.3</c:v>
                </c:pt>
                <c:pt idx="324">
                  <c:v>7.24</c:v>
                </c:pt>
                <c:pt idx="325">
                  <c:v>7.2</c:v>
                </c:pt>
                <c:pt idx="326">
                  <c:v>7.34</c:v>
                </c:pt>
                <c:pt idx="327">
                  <c:v>7.31</c:v>
                </c:pt>
                <c:pt idx="328">
                  <c:v>7.31</c:v>
                </c:pt>
                <c:pt idx="329">
                  <c:v>7.31</c:v>
                </c:pt>
                <c:pt idx="330">
                  <c:v>7.42</c:v>
                </c:pt>
                <c:pt idx="331">
                  <c:v>7.42</c:v>
                </c:pt>
                <c:pt idx="332">
                  <c:v>7.48</c:v>
                </c:pt>
                <c:pt idx="333">
                  <c:v>7.4</c:v>
                </c:pt>
                <c:pt idx="334">
                  <c:v>7.27</c:v>
                </c:pt>
                <c:pt idx="335">
                  <c:v>7.24</c:v>
                </c:pt>
                <c:pt idx="336">
                  <c:v>7.36</c:v>
                </c:pt>
                <c:pt idx="337">
                  <c:v>7.32</c:v>
                </c:pt>
                <c:pt idx="338">
                  <c:v>7.39</c:v>
                </c:pt>
                <c:pt idx="339">
                  <c:v>7.41</c:v>
                </c:pt>
                <c:pt idx="340">
                  <c:v>7.48</c:v>
                </c:pt>
                <c:pt idx="341">
                  <c:v>7.54</c:v>
                </c:pt>
                <c:pt idx="342">
                  <c:v>7.55</c:v>
                </c:pt>
                <c:pt idx="343">
                  <c:v>7.56</c:v>
                </c:pt>
                <c:pt idx="344">
                  <c:v>7.64</c:v>
                </c:pt>
                <c:pt idx="345">
                  <c:v>7.59</c:v>
                </c:pt>
                <c:pt idx="346">
                  <c:v>7.54</c:v>
                </c:pt>
                <c:pt idx="347">
                  <c:v>7.52</c:v>
                </c:pt>
                <c:pt idx="348">
                  <c:v>7.59</c:v>
                </c:pt>
                <c:pt idx="349">
                  <c:v>7.63</c:v>
                </c:pt>
                <c:pt idx="350">
                  <c:v>7.67</c:v>
                </c:pt>
                <c:pt idx="351">
                  <c:v>7.75</c:v>
                </c:pt>
                <c:pt idx="352">
                  <c:v>7.78</c:v>
                </c:pt>
                <c:pt idx="353">
                  <c:v>7.85</c:v>
                </c:pt>
                <c:pt idx="354">
                  <c:v>7.98</c:v>
                </c:pt>
                <c:pt idx="355">
                  <c:v>7.97</c:v>
                </c:pt>
                <c:pt idx="356">
                  <c:v>7.97</c:v>
                </c:pt>
                <c:pt idx="357">
                  <c:v>7.97</c:v>
                </c:pt>
                <c:pt idx="358">
                  <c:v>8.02</c:v>
                </c:pt>
                <c:pt idx="359">
                  <c:v>8.09</c:v>
                </c:pt>
                <c:pt idx="360">
                  <c:v>8.0399999999999991</c:v>
                </c:pt>
                <c:pt idx="361">
                  <c:v>8.0399999999999991</c:v>
                </c:pt>
                <c:pt idx="362">
                  <c:v>8</c:v>
                </c:pt>
                <c:pt idx="363">
                  <c:v>8</c:v>
                </c:pt>
                <c:pt idx="364">
                  <c:v>8.01</c:v>
                </c:pt>
                <c:pt idx="365">
                  <c:v>8.15</c:v>
                </c:pt>
                <c:pt idx="366">
                  <c:v>8.14</c:v>
                </c:pt>
                <c:pt idx="367">
                  <c:v>8.1199999999999992</c:v>
                </c:pt>
                <c:pt idx="368">
                  <c:v>8.16</c:v>
                </c:pt>
                <c:pt idx="369">
                  <c:v>8.24</c:v>
                </c:pt>
                <c:pt idx="370">
                  <c:v>8.34</c:v>
                </c:pt>
                <c:pt idx="371">
                  <c:v>8.36</c:v>
                </c:pt>
                <c:pt idx="372">
                  <c:v>8.3800000000000008</c:v>
                </c:pt>
                <c:pt idx="373">
                  <c:v>8.42</c:v>
                </c:pt>
                <c:pt idx="374">
                  <c:v>8.39</c:v>
                </c:pt>
                <c:pt idx="375">
                  <c:v>8.41</c:v>
                </c:pt>
                <c:pt idx="376">
                  <c:v>8.43</c:v>
                </c:pt>
                <c:pt idx="377">
                  <c:v>8.5500000000000007</c:v>
                </c:pt>
                <c:pt idx="378">
                  <c:v>8.6199999999999992</c:v>
                </c:pt>
                <c:pt idx="379">
                  <c:v>8.66</c:v>
                </c:pt>
                <c:pt idx="380">
                  <c:v>8.68</c:v>
                </c:pt>
                <c:pt idx="381">
                  <c:v>8.67</c:v>
                </c:pt>
                <c:pt idx="382">
                  <c:v>8.5500000000000007</c:v>
                </c:pt>
                <c:pt idx="383">
                  <c:v>8.3800000000000008</c:v>
                </c:pt>
                <c:pt idx="384">
                  <c:v>8.44</c:v>
                </c:pt>
                <c:pt idx="385">
                  <c:v>8.4600000000000009</c:v>
                </c:pt>
                <c:pt idx="386">
                  <c:v>8.34</c:v>
                </c:pt>
                <c:pt idx="387">
                  <c:v>8.3800000000000008</c:v>
                </c:pt>
                <c:pt idx="388">
                  <c:v>8.34</c:v>
                </c:pt>
                <c:pt idx="389">
                  <c:v>8.35</c:v>
                </c:pt>
                <c:pt idx="390">
                  <c:v>8.56</c:v>
                </c:pt>
                <c:pt idx="391">
                  <c:v>8.56</c:v>
                </c:pt>
                <c:pt idx="392">
                  <c:v>8.58</c:v>
                </c:pt>
                <c:pt idx="393">
                  <c:v>8.52</c:v>
                </c:pt>
                <c:pt idx="394">
                  <c:v>8.66</c:v>
                </c:pt>
                <c:pt idx="395">
                  <c:v>8.7799999999999994</c:v>
                </c:pt>
                <c:pt idx="396">
                  <c:v>8.86</c:v>
                </c:pt>
                <c:pt idx="397">
                  <c:v>8.86</c:v>
                </c:pt>
                <c:pt idx="398">
                  <c:v>8.7200000000000006</c:v>
                </c:pt>
                <c:pt idx="399">
                  <c:v>8.86</c:v>
                </c:pt>
                <c:pt idx="400">
                  <c:v>8.8000000000000007</c:v>
                </c:pt>
                <c:pt idx="401">
                  <c:v>8.9</c:v>
                </c:pt>
                <c:pt idx="402">
                  <c:v>9</c:v>
                </c:pt>
                <c:pt idx="403">
                  <c:v>9.11</c:v>
                </c:pt>
                <c:pt idx="404">
                  <c:v>9.15</c:v>
                </c:pt>
                <c:pt idx="405">
                  <c:v>9.1</c:v>
                </c:pt>
                <c:pt idx="406">
                  <c:v>9.14</c:v>
                </c:pt>
                <c:pt idx="407">
                  <c:v>9.15</c:v>
                </c:pt>
                <c:pt idx="408">
                  <c:v>8.93</c:v>
                </c:pt>
                <c:pt idx="409">
                  <c:v>8.89</c:v>
                </c:pt>
                <c:pt idx="410">
                  <c:v>9.11</c:v>
                </c:pt>
                <c:pt idx="411">
                  <c:v>9.11</c:v>
                </c:pt>
                <c:pt idx="412">
                  <c:v>9.2100000000000009</c:v>
                </c:pt>
                <c:pt idx="413">
                  <c:v>9.16</c:v>
                </c:pt>
                <c:pt idx="414">
                  <c:v>9.11</c:v>
                </c:pt>
                <c:pt idx="415">
                  <c:v>9.1199999999999992</c:v>
                </c:pt>
                <c:pt idx="416">
                  <c:v>9.1199999999999992</c:v>
                </c:pt>
                <c:pt idx="417">
                  <c:v>9.11</c:v>
                </c:pt>
                <c:pt idx="418">
                  <c:v>9.1</c:v>
                </c:pt>
                <c:pt idx="419">
                  <c:v>9.1999999999999993</c:v>
                </c:pt>
                <c:pt idx="420">
                  <c:v>9.19</c:v>
                </c:pt>
                <c:pt idx="421">
                  <c:v>9.32</c:v>
                </c:pt>
                <c:pt idx="422">
                  <c:v>9.39</c:v>
                </c:pt>
                <c:pt idx="423">
                  <c:v>9.34</c:v>
                </c:pt>
                <c:pt idx="424">
                  <c:v>9.23</c:v>
                </c:pt>
                <c:pt idx="425">
                  <c:v>9.01</c:v>
                </c:pt>
                <c:pt idx="426">
                  <c:v>9.0500000000000007</c:v>
                </c:pt>
                <c:pt idx="427">
                  <c:v>8.9</c:v>
                </c:pt>
                <c:pt idx="428">
                  <c:v>8.9600000000000009</c:v>
                </c:pt>
                <c:pt idx="429">
                  <c:v>8.98</c:v>
                </c:pt>
                <c:pt idx="430">
                  <c:v>8.81</c:v>
                </c:pt>
                <c:pt idx="431">
                  <c:v>8.82</c:v>
                </c:pt>
                <c:pt idx="432">
                  <c:v>8.94</c:v>
                </c:pt>
                <c:pt idx="433">
                  <c:v>8.98</c:v>
                </c:pt>
                <c:pt idx="434">
                  <c:v>9.02</c:v>
                </c:pt>
                <c:pt idx="435">
                  <c:v>8.92</c:v>
                </c:pt>
                <c:pt idx="436">
                  <c:v>9</c:v>
                </c:pt>
                <c:pt idx="437">
                  <c:v>9.01</c:v>
                </c:pt>
                <c:pt idx="438">
                  <c:v>9.14</c:v>
                </c:pt>
                <c:pt idx="439">
                  <c:v>9.24</c:v>
                </c:pt>
                <c:pt idx="440">
                  <c:v>9.34</c:v>
                </c:pt>
                <c:pt idx="441">
                  <c:v>9.2899999999999991</c:v>
                </c:pt>
                <c:pt idx="442">
                  <c:v>9.26</c:v>
                </c:pt>
                <c:pt idx="443">
                  <c:v>9.44</c:v>
                </c:pt>
                <c:pt idx="444">
                  <c:v>9.6</c:v>
                </c:pt>
                <c:pt idx="445">
                  <c:v>10.15</c:v>
                </c:pt>
                <c:pt idx="446">
                  <c:v>10.68</c:v>
                </c:pt>
                <c:pt idx="447">
                  <c:v>10.67</c:v>
                </c:pt>
                <c:pt idx="448">
                  <c:v>10.84</c:v>
                </c:pt>
                <c:pt idx="449">
                  <c:v>10.68</c:v>
                </c:pt>
                <c:pt idx="450">
                  <c:v>10.77</c:v>
                </c:pt>
                <c:pt idx="451">
                  <c:v>10.51</c:v>
                </c:pt>
                <c:pt idx="452">
                  <c:v>10.38</c:v>
                </c:pt>
                <c:pt idx="453">
                  <c:v>10.3</c:v>
                </c:pt>
                <c:pt idx="454">
                  <c:v>10.45</c:v>
                </c:pt>
                <c:pt idx="455">
                  <c:v>10.39</c:v>
                </c:pt>
                <c:pt idx="456">
                  <c:v>10.41</c:v>
                </c:pt>
                <c:pt idx="457">
                  <c:v>10.66</c:v>
                </c:pt>
                <c:pt idx="458">
                  <c:v>10.68</c:v>
                </c:pt>
                <c:pt idx="459">
                  <c:v>10.82</c:v>
                </c:pt>
                <c:pt idx="460">
                  <c:v>11.1</c:v>
                </c:pt>
                <c:pt idx="461">
                  <c:v>11.29</c:v>
                </c:pt>
                <c:pt idx="462">
                  <c:v>11.8</c:v>
                </c:pt>
                <c:pt idx="463">
                  <c:v>12.2</c:v>
                </c:pt>
                <c:pt idx="464">
                  <c:v>13.06</c:v>
                </c:pt>
                <c:pt idx="465">
                  <c:v>12.72</c:v>
                </c:pt>
                <c:pt idx="466">
                  <c:v>12.86</c:v>
                </c:pt>
                <c:pt idx="467">
                  <c:v>12.52</c:v>
                </c:pt>
                <c:pt idx="468">
                  <c:v>12.75</c:v>
                </c:pt>
                <c:pt idx="469">
                  <c:v>12.72</c:v>
                </c:pt>
                <c:pt idx="470">
                  <c:v>12.52</c:v>
                </c:pt>
                <c:pt idx="471">
                  <c:v>11.79</c:v>
                </c:pt>
                <c:pt idx="472">
                  <c:v>11.05</c:v>
                </c:pt>
                <c:pt idx="473">
                  <c:v>10.95</c:v>
                </c:pt>
                <c:pt idx="474">
                  <c:v>10.24</c:v>
                </c:pt>
                <c:pt idx="475">
                  <c:v>10.3</c:v>
                </c:pt>
                <c:pt idx="476">
                  <c:v>10.37</c:v>
                </c:pt>
                <c:pt idx="477">
                  <c:v>9.85</c:v>
                </c:pt>
                <c:pt idx="478">
                  <c:v>10.25</c:v>
                </c:pt>
                <c:pt idx="479">
                  <c:v>9.81</c:v>
                </c:pt>
                <c:pt idx="480">
                  <c:v>9.51</c:v>
                </c:pt>
                <c:pt idx="481">
                  <c:v>9.49</c:v>
                </c:pt>
                <c:pt idx="482">
                  <c:v>10.039999999999999</c:v>
                </c:pt>
                <c:pt idx="483">
                  <c:v>10.01</c:v>
                </c:pt>
                <c:pt idx="484">
                  <c:v>10.28</c:v>
                </c:pt>
                <c:pt idx="485">
                  <c:v>10.199999999999999</c:v>
                </c:pt>
                <c:pt idx="486">
                  <c:v>10.35</c:v>
                </c:pt>
                <c:pt idx="487">
                  <c:v>10.76</c:v>
                </c:pt>
                <c:pt idx="488">
                  <c:v>10.87</c:v>
                </c:pt>
                <c:pt idx="489">
                  <c:v>10.86</c:v>
                </c:pt>
                <c:pt idx="490">
                  <c:v>11.13</c:v>
                </c:pt>
                <c:pt idx="491">
                  <c:v>11.55</c:v>
                </c:pt>
                <c:pt idx="492">
                  <c:v>11.21</c:v>
                </c:pt>
                <c:pt idx="493">
                  <c:v>11.37</c:v>
                </c:pt>
                <c:pt idx="494">
                  <c:v>11.33</c:v>
                </c:pt>
                <c:pt idx="495">
                  <c:v>11.99</c:v>
                </c:pt>
                <c:pt idx="496">
                  <c:v>11.4</c:v>
                </c:pt>
                <c:pt idx="497">
                  <c:v>11.44</c:v>
                </c:pt>
                <c:pt idx="498">
                  <c:v>11.62</c:v>
                </c:pt>
                <c:pt idx="499">
                  <c:v>11.74</c:v>
                </c:pt>
                <c:pt idx="500">
                  <c:v>12.46</c:v>
                </c:pt>
                <c:pt idx="501">
                  <c:v>12.66</c:v>
                </c:pt>
                <c:pt idx="502">
                  <c:v>12.79</c:v>
                </c:pt>
                <c:pt idx="503">
                  <c:v>12.8</c:v>
                </c:pt>
                <c:pt idx="504">
                  <c:v>12.72</c:v>
                </c:pt>
                <c:pt idx="505">
                  <c:v>12.85</c:v>
                </c:pt>
                <c:pt idx="506">
                  <c:v>13.21</c:v>
                </c:pt>
                <c:pt idx="507">
                  <c:v>12.64</c:v>
                </c:pt>
                <c:pt idx="508">
                  <c:v>12.25</c:v>
                </c:pt>
                <c:pt idx="509">
                  <c:v>12.42</c:v>
                </c:pt>
                <c:pt idx="510">
                  <c:v>12.57</c:v>
                </c:pt>
                <c:pt idx="511">
                  <c:v>12.53</c:v>
                </c:pt>
                <c:pt idx="512">
                  <c:v>12.84</c:v>
                </c:pt>
                <c:pt idx="513">
                  <c:v>12.68</c:v>
                </c:pt>
                <c:pt idx="514">
                  <c:v>13.09</c:v>
                </c:pt>
                <c:pt idx="515">
                  <c:v>13.65</c:v>
                </c:pt>
                <c:pt idx="516">
                  <c:v>12.9</c:v>
                </c:pt>
                <c:pt idx="517">
                  <c:v>13.43</c:v>
                </c:pt>
                <c:pt idx="518">
                  <c:v>13.2</c:v>
                </c:pt>
                <c:pt idx="519">
                  <c:v>12.86</c:v>
                </c:pt>
                <c:pt idx="520">
                  <c:v>12.77</c:v>
                </c:pt>
                <c:pt idx="521">
                  <c:v>13.36</c:v>
                </c:pt>
                <c:pt idx="522">
                  <c:v>13.4</c:v>
                </c:pt>
                <c:pt idx="523">
                  <c:v>13.59</c:v>
                </c:pt>
                <c:pt idx="524">
                  <c:v>13.79</c:v>
                </c:pt>
                <c:pt idx="525">
                  <c:v>13.88</c:v>
                </c:pt>
                <c:pt idx="526">
                  <c:v>14.05</c:v>
                </c:pt>
                <c:pt idx="527">
                  <c:v>14.23</c:v>
                </c:pt>
                <c:pt idx="528">
                  <c:v>14.07</c:v>
                </c:pt>
                <c:pt idx="529">
                  <c:v>13.82</c:v>
                </c:pt>
                <c:pt idx="530">
                  <c:v>13.5</c:v>
                </c:pt>
                <c:pt idx="531">
                  <c:v>13.56</c:v>
                </c:pt>
                <c:pt idx="532">
                  <c:v>13.35</c:v>
                </c:pt>
                <c:pt idx="533">
                  <c:v>13.46</c:v>
                </c:pt>
                <c:pt idx="534">
                  <c:v>13.69</c:v>
                </c:pt>
                <c:pt idx="535">
                  <c:v>13.95</c:v>
                </c:pt>
                <c:pt idx="536">
                  <c:v>13.94</c:v>
                </c:pt>
                <c:pt idx="537">
                  <c:v>14.09</c:v>
                </c:pt>
                <c:pt idx="538">
                  <c:v>14.41</c:v>
                </c:pt>
                <c:pt idx="539">
                  <c:v>14.67</c:v>
                </c:pt>
                <c:pt idx="540">
                  <c:v>14.83</c:v>
                </c:pt>
                <c:pt idx="541">
                  <c:v>14.74</c:v>
                </c:pt>
                <c:pt idx="542">
                  <c:v>14.97</c:v>
                </c:pt>
                <c:pt idx="543">
                  <c:v>15.25</c:v>
                </c:pt>
                <c:pt idx="544">
                  <c:v>15.51</c:v>
                </c:pt>
                <c:pt idx="545">
                  <c:v>15.05</c:v>
                </c:pt>
                <c:pt idx="546">
                  <c:v>14.91</c:v>
                </c:pt>
                <c:pt idx="547">
                  <c:v>15.68</c:v>
                </c:pt>
                <c:pt idx="548">
                  <c:v>15.41</c:v>
                </c:pt>
                <c:pt idx="549">
                  <c:v>14.73</c:v>
                </c:pt>
                <c:pt idx="550">
                  <c:v>14.94</c:v>
                </c:pt>
                <c:pt idx="551">
                  <c:v>15.34</c:v>
                </c:pt>
                <c:pt idx="552">
                  <c:v>14.63</c:v>
                </c:pt>
                <c:pt idx="553">
                  <c:v>13.94</c:v>
                </c:pt>
                <c:pt idx="554">
                  <c:v>13.18</c:v>
                </c:pt>
                <c:pt idx="555">
                  <c:v>13.14</c:v>
                </c:pt>
                <c:pt idx="556">
                  <c:v>12.92</c:v>
                </c:pt>
                <c:pt idx="557">
                  <c:v>13.15</c:v>
                </c:pt>
                <c:pt idx="558">
                  <c:v>13.84</c:v>
                </c:pt>
                <c:pt idx="559">
                  <c:v>13.51</c:v>
                </c:pt>
                <c:pt idx="560">
                  <c:v>14.01</c:v>
                </c:pt>
                <c:pt idx="561">
                  <c:v>13.98</c:v>
                </c:pt>
                <c:pt idx="562">
                  <c:v>14.48</c:v>
                </c:pt>
                <c:pt idx="563">
                  <c:v>14.82</c:v>
                </c:pt>
                <c:pt idx="564">
                  <c:v>14.69</c:v>
                </c:pt>
                <c:pt idx="565">
                  <c:v>14.14</c:v>
                </c:pt>
                <c:pt idx="566">
                  <c:v>14.65</c:v>
                </c:pt>
                <c:pt idx="567">
                  <c:v>14.71</c:v>
                </c:pt>
                <c:pt idx="568">
                  <c:v>14.24</c:v>
                </c:pt>
                <c:pt idx="569">
                  <c:v>14.03</c:v>
                </c:pt>
                <c:pt idx="570">
                  <c:v>13.59</c:v>
                </c:pt>
                <c:pt idx="571">
                  <c:v>13.97</c:v>
                </c:pt>
                <c:pt idx="572">
                  <c:v>13.89</c:v>
                </c:pt>
                <c:pt idx="573">
                  <c:v>14.01</c:v>
                </c:pt>
                <c:pt idx="574">
                  <c:v>14.1</c:v>
                </c:pt>
                <c:pt idx="575">
                  <c:v>13.98</c:v>
                </c:pt>
                <c:pt idx="576">
                  <c:v>13.71</c:v>
                </c:pt>
                <c:pt idx="577">
                  <c:v>13.69</c:v>
                </c:pt>
                <c:pt idx="578">
                  <c:v>13.87</c:v>
                </c:pt>
                <c:pt idx="579">
                  <c:v>13.48</c:v>
                </c:pt>
                <c:pt idx="580">
                  <c:v>13.48</c:v>
                </c:pt>
                <c:pt idx="581">
                  <c:v>13.52</c:v>
                </c:pt>
                <c:pt idx="582">
                  <c:v>13.71</c:v>
                </c:pt>
                <c:pt idx="583">
                  <c:v>13.98</c:v>
                </c:pt>
                <c:pt idx="584">
                  <c:v>13.93</c:v>
                </c:pt>
                <c:pt idx="585">
                  <c:v>14.62</c:v>
                </c:pt>
                <c:pt idx="586">
                  <c:v>14.76</c:v>
                </c:pt>
                <c:pt idx="587">
                  <c:v>14.5</c:v>
                </c:pt>
                <c:pt idx="588">
                  <c:v>14.03</c:v>
                </c:pt>
                <c:pt idx="589">
                  <c:v>13.7</c:v>
                </c:pt>
                <c:pt idx="590">
                  <c:v>13.56</c:v>
                </c:pt>
                <c:pt idx="591">
                  <c:v>13.68</c:v>
                </c:pt>
                <c:pt idx="592">
                  <c:v>13.85</c:v>
                </c:pt>
                <c:pt idx="593">
                  <c:v>13.2</c:v>
                </c:pt>
                <c:pt idx="594">
                  <c:v>12.24</c:v>
                </c:pt>
                <c:pt idx="595">
                  <c:v>12.77</c:v>
                </c:pt>
                <c:pt idx="596">
                  <c:v>12.47</c:v>
                </c:pt>
                <c:pt idx="597">
                  <c:v>12.73</c:v>
                </c:pt>
                <c:pt idx="598">
                  <c:v>12.51</c:v>
                </c:pt>
                <c:pt idx="599">
                  <c:v>12.09</c:v>
                </c:pt>
                <c:pt idx="600">
                  <c:v>11.51</c:v>
                </c:pt>
                <c:pt idx="601">
                  <c:v>10.83</c:v>
                </c:pt>
                <c:pt idx="602">
                  <c:v>10.75</c:v>
                </c:pt>
                <c:pt idx="603">
                  <c:v>10.81</c:v>
                </c:pt>
                <c:pt idx="604">
                  <c:v>10.71</c:v>
                </c:pt>
                <c:pt idx="605">
                  <c:v>10.48</c:v>
                </c:pt>
                <c:pt idx="606">
                  <c:v>10.58</c:v>
                </c:pt>
                <c:pt idx="607">
                  <c:v>10.42</c:v>
                </c:pt>
                <c:pt idx="608">
                  <c:v>10.51</c:v>
                </c:pt>
                <c:pt idx="609">
                  <c:v>10.47</c:v>
                </c:pt>
                <c:pt idx="610">
                  <c:v>10.66</c:v>
                </c:pt>
                <c:pt idx="611">
                  <c:v>10.64</c:v>
                </c:pt>
                <c:pt idx="612">
                  <c:v>10.47</c:v>
                </c:pt>
                <c:pt idx="613">
                  <c:v>10.36</c:v>
                </c:pt>
                <c:pt idx="614">
                  <c:v>10.36</c:v>
                </c:pt>
                <c:pt idx="615">
                  <c:v>10.28</c:v>
                </c:pt>
                <c:pt idx="616">
                  <c:v>10.61</c:v>
                </c:pt>
                <c:pt idx="617">
                  <c:v>10.71</c:v>
                </c:pt>
                <c:pt idx="618">
                  <c:v>10.99</c:v>
                </c:pt>
                <c:pt idx="619">
                  <c:v>10.8</c:v>
                </c:pt>
                <c:pt idx="620">
                  <c:v>10.6</c:v>
                </c:pt>
                <c:pt idx="621">
                  <c:v>10.26</c:v>
                </c:pt>
                <c:pt idx="622">
                  <c:v>10.27</c:v>
                </c:pt>
                <c:pt idx="623">
                  <c:v>10.59</c:v>
                </c:pt>
                <c:pt idx="624">
                  <c:v>10.58</c:v>
                </c:pt>
                <c:pt idx="625">
                  <c:v>10.64</c:v>
                </c:pt>
                <c:pt idx="626">
                  <c:v>10.62</c:v>
                </c:pt>
                <c:pt idx="627">
                  <c:v>10.51</c:v>
                </c:pt>
                <c:pt idx="628">
                  <c:v>10.33</c:v>
                </c:pt>
                <c:pt idx="629">
                  <c:v>10.42</c:v>
                </c:pt>
                <c:pt idx="630">
                  <c:v>10.27</c:v>
                </c:pt>
                <c:pt idx="631">
                  <c:v>10.130000000000001</c:v>
                </c:pt>
                <c:pt idx="632">
                  <c:v>10.220000000000001</c:v>
                </c:pt>
                <c:pt idx="633">
                  <c:v>10.54</c:v>
                </c:pt>
                <c:pt idx="634">
                  <c:v>10.62</c:v>
                </c:pt>
                <c:pt idx="635">
                  <c:v>10.79</c:v>
                </c:pt>
                <c:pt idx="636">
                  <c:v>10.89</c:v>
                </c:pt>
                <c:pt idx="637">
                  <c:v>10.68</c:v>
                </c:pt>
                <c:pt idx="638">
                  <c:v>11.02</c:v>
                </c:pt>
                <c:pt idx="639">
                  <c:v>10.93</c:v>
                </c:pt>
                <c:pt idx="640">
                  <c:v>11.33</c:v>
                </c:pt>
                <c:pt idx="641">
                  <c:v>11.51</c:v>
                </c:pt>
                <c:pt idx="642">
                  <c:v>11.43</c:v>
                </c:pt>
                <c:pt idx="643">
                  <c:v>11.76</c:v>
                </c:pt>
                <c:pt idx="644">
                  <c:v>12.1</c:v>
                </c:pt>
                <c:pt idx="645">
                  <c:v>11.96</c:v>
                </c:pt>
                <c:pt idx="646">
                  <c:v>11.72</c:v>
                </c:pt>
                <c:pt idx="647">
                  <c:v>11.65</c:v>
                </c:pt>
                <c:pt idx="648">
                  <c:v>12.01</c:v>
                </c:pt>
                <c:pt idx="649">
                  <c:v>11.73</c:v>
                </c:pt>
                <c:pt idx="650">
                  <c:v>11.68</c:v>
                </c:pt>
                <c:pt idx="651">
                  <c:v>11.49</c:v>
                </c:pt>
                <c:pt idx="652">
                  <c:v>11.44</c:v>
                </c:pt>
                <c:pt idx="653">
                  <c:v>11.33</c:v>
                </c:pt>
                <c:pt idx="654">
                  <c:v>11.58</c:v>
                </c:pt>
                <c:pt idx="655">
                  <c:v>11.43</c:v>
                </c:pt>
                <c:pt idx="656">
                  <c:v>11.68</c:v>
                </c:pt>
                <c:pt idx="657">
                  <c:v>11.85</c:v>
                </c:pt>
                <c:pt idx="658">
                  <c:v>11.71</c:v>
                </c:pt>
                <c:pt idx="659">
                  <c:v>11.72</c:v>
                </c:pt>
                <c:pt idx="660">
                  <c:v>11.55</c:v>
                </c:pt>
                <c:pt idx="661">
                  <c:v>11.75</c:v>
                </c:pt>
                <c:pt idx="662">
                  <c:v>11.9</c:v>
                </c:pt>
                <c:pt idx="663">
                  <c:v>11.88</c:v>
                </c:pt>
                <c:pt idx="664">
                  <c:v>11.79</c:v>
                </c:pt>
                <c:pt idx="665">
                  <c:v>11.82</c:v>
                </c:pt>
                <c:pt idx="666">
                  <c:v>11.73</c:v>
                </c:pt>
                <c:pt idx="667">
                  <c:v>11.59</c:v>
                </c:pt>
                <c:pt idx="668">
                  <c:v>11.64</c:v>
                </c:pt>
                <c:pt idx="669">
                  <c:v>11.63</c:v>
                </c:pt>
                <c:pt idx="670">
                  <c:v>11.6</c:v>
                </c:pt>
                <c:pt idx="671">
                  <c:v>11.83</c:v>
                </c:pt>
                <c:pt idx="672">
                  <c:v>11.92</c:v>
                </c:pt>
                <c:pt idx="673">
                  <c:v>11.99</c:v>
                </c:pt>
                <c:pt idx="674">
                  <c:v>11.99</c:v>
                </c:pt>
                <c:pt idx="675">
                  <c:v>12.28</c:v>
                </c:pt>
                <c:pt idx="676">
                  <c:v>12.34</c:v>
                </c:pt>
                <c:pt idx="677">
                  <c:v>12.48</c:v>
                </c:pt>
                <c:pt idx="678">
                  <c:v>12.53</c:v>
                </c:pt>
                <c:pt idx="679">
                  <c:v>12.51</c:v>
                </c:pt>
                <c:pt idx="680">
                  <c:v>12.57</c:v>
                </c:pt>
                <c:pt idx="681">
                  <c:v>12.77</c:v>
                </c:pt>
                <c:pt idx="682">
                  <c:v>12.79</c:v>
                </c:pt>
                <c:pt idx="683">
                  <c:v>13.07</c:v>
                </c:pt>
                <c:pt idx="684">
                  <c:v>13.46</c:v>
                </c:pt>
                <c:pt idx="685">
                  <c:v>13.45</c:v>
                </c:pt>
                <c:pt idx="686">
                  <c:v>13.75</c:v>
                </c:pt>
                <c:pt idx="687">
                  <c:v>13.63</c:v>
                </c:pt>
                <c:pt idx="688">
                  <c:v>13.46</c:v>
                </c:pt>
                <c:pt idx="689">
                  <c:v>13.21</c:v>
                </c:pt>
                <c:pt idx="690">
                  <c:v>13.74</c:v>
                </c:pt>
                <c:pt idx="691">
                  <c:v>13.84</c:v>
                </c:pt>
                <c:pt idx="692">
                  <c:v>13.75</c:v>
                </c:pt>
                <c:pt idx="693">
                  <c:v>13.3</c:v>
                </c:pt>
                <c:pt idx="694">
                  <c:v>13.36</c:v>
                </c:pt>
                <c:pt idx="695">
                  <c:v>12.95</c:v>
                </c:pt>
                <c:pt idx="696">
                  <c:v>12.61</c:v>
                </c:pt>
                <c:pt idx="697">
                  <c:v>12.68</c:v>
                </c:pt>
                <c:pt idx="698">
                  <c:v>12.7</c:v>
                </c:pt>
                <c:pt idx="699">
                  <c:v>12.66</c:v>
                </c:pt>
                <c:pt idx="700">
                  <c:v>12.79</c:v>
                </c:pt>
                <c:pt idx="701">
                  <c:v>12.7</c:v>
                </c:pt>
                <c:pt idx="702">
                  <c:v>12.42</c:v>
                </c:pt>
                <c:pt idx="703">
                  <c:v>12.45</c:v>
                </c:pt>
                <c:pt idx="704">
                  <c:v>12.47</c:v>
                </c:pt>
                <c:pt idx="705">
                  <c:v>12.39</c:v>
                </c:pt>
                <c:pt idx="706">
                  <c:v>12.28</c:v>
                </c:pt>
                <c:pt idx="707">
                  <c:v>11.93</c:v>
                </c:pt>
                <c:pt idx="708">
                  <c:v>11.99</c:v>
                </c:pt>
                <c:pt idx="709">
                  <c:v>11.66</c:v>
                </c:pt>
                <c:pt idx="710">
                  <c:v>11.71</c:v>
                </c:pt>
                <c:pt idx="711">
                  <c:v>11.69</c:v>
                </c:pt>
                <c:pt idx="712">
                  <c:v>11.24</c:v>
                </c:pt>
                <c:pt idx="713">
                  <c:v>11.58</c:v>
                </c:pt>
                <c:pt idx="714">
                  <c:v>11.7</c:v>
                </c:pt>
                <c:pt idx="715">
                  <c:v>11.56</c:v>
                </c:pt>
                <c:pt idx="716">
                  <c:v>11.34</c:v>
                </c:pt>
                <c:pt idx="717">
                  <c:v>11.46</c:v>
                </c:pt>
                <c:pt idx="718">
                  <c:v>11.67</c:v>
                </c:pt>
                <c:pt idx="719">
                  <c:v>11.59</c:v>
                </c:pt>
                <c:pt idx="720">
                  <c:v>11.39</c:v>
                </c:pt>
                <c:pt idx="721">
                  <c:v>11.11</c:v>
                </c:pt>
                <c:pt idx="722">
                  <c:v>11.29</c:v>
                </c:pt>
                <c:pt idx="723">
                  <c:v>11.37</c:v>
                </c:pt>
                <c:pt idx="724">
                  <c:v>11.38</c:v>
                </c:pt>
                <c:pt idx="725">
                  <c:v>11.76</c:v>
                </c:pt>
                <c:pt idx="726">
                  <c:v>11.86</c:v>
                </c:pt>
                <c:pt idx="727">
                  <c:v>11.71</c:v>
                </c:pt>
                <c:pt idx="728">
                  <c:v>11.93</c:v>
                </c:pt>
                <c:pt idx="729">
                  <c:v>11.88</c:v>
                </c:pt>
                <c:pt idx="730">
                  <c:v>11.65</c:v>
                </c:pt>
                <c:pt idx="731">
                  <c:v>11.75</c:v>
                </c:pt>
                <c:pt idx="732">
                  <c:v>11.43</c:v>
                </c:pt>
                <c:pt idx="733">
                  <c:v>11.16</c:v>
                </c:pt>
                <c:pt idx="734">
                  <c:v>11.35</c:v>
                </c:pt>
                <c:pt idx="735">
                  <c:v>11.21</c:v>
                </c:pt>
                <c:pt idx="736">
                  <c:v>11.04</c:v>
                </c:pt>
                <c:pt idx="737">
                  <c:v>10.84</c:v>
                </c:pt>
                <c:pt idx="738">
                  <c:v>10.57</c:v>
                </c:pt>
                <c:pt idx="739">
                  <c:v>10.28</c:v>
                </c:pt>
                <c:pt idx="740">
                  <c:v>10.19</c:v>
                </c:pt>
                <c:pt idx="741">
                  <c:v>9.98</c:v>
                </c:pt>
                <c:pt idx="742">
                  <c:v>10.34</c:v>
                </c:pt>
                <c:pt idx="743">
                  <c:v>10.25</c:v>
                </c:pt>
                <c:pt idx="744">
                  <c:v>9.93</c:v>
                </c:pt>
                <c:pt idx="745">
                  <c:v>10.23</c:v>
                </c:pt>
                <c:pt idx="746">
                  <c:v>10.34</c:v>
                </c:pt>
                <c:pt idx="747">
                  <c:v>10.59</c:v>
                </c:pt>
                <c:pt idx="748">
                  <c:v>10.66</c:v>
                </c:pt>
                <c:pt idx="749">
                  <c:v>10.37</c:v>
                </c:pt>
                <c:pt idx="750">
                  <c:v>10.26</c:v>
                </c:pt>
                <c:pt idx="751">
                  <c:v>10.14</c:v>
                </c:pt>
                <c:pt idx="752">
                  <c:v>10.28</c:v>
                </c:pt>
                <c:pt idx="753">
                  <c:v>10.5</c:v>
                </c:pt>
                <c:pt idx="754">
                  <c:v>10.4</c:v>
                </c:pt>
                <c:pt idx="755">
                  <c:v>10.36</c:v>
                </c:pt>
                <c:pt idx="756">
                  <c:v>10.220000000000001</c:v>
                </c:pt>
                <c:pt idx="757">
                  <c:v>10.36</c:v>
                </c:pt>
                <c:pt idx="758">
                  <c:v>10.34</c:v>
                </c:pt>
                <c:pt idx="759">
                  <c:v>10.17</c:v>
                </c:pt>
                <c:pt idx="760">
                  <c:v>10.210000000000001</c:v>
                </c:pt>
                <c:pt idx="761">
                  <c:v>9.98</c:v>
                </c:pt>
                <c:pt idx="762">
                  <c:v>9.84</c:v>
                </c:pt>
                <c:pt idx="763">
                  <c:v>9.92</c:v>
                </c:pt>
                <c:pt idx="764">
                  <c:v>9.66</c:v>
                </c:pt>
                <c:pt idx="765">
                  <c:v>9.59</c:v>
                </c:pt>
                <c:pt idx="766">
                  <c:v>9.65</c:v>
                </c:pt>
                <c:pt idx="767">
                  <c:v>9.2100000000000009</c:v>
                </c:pt>
                <c:pt idx="768">
                  <c:v>9.0399999999999991</c:v>
                </c:pt>
                <c:pt idx="769">
                  <c:v>8.99</c:v>
                </c:pt>
                <c:pt idx="770">
                  <c:v>9.0500000000000007</c:v>
                </c:pt>
                <c:pt idx="771">
                  <c:v>9.39</c:v>
                </c:pt>
                <c:pt idx="772">
                  <c:v>9.24</c:v>
                </c:pt>
                <c:pt idx="773">
                  <c:v>9.23</c:v>
                </c:pt>
                <c:pt idx="774">
                  <c:v>9.08</c:v>
                </c:pt>
                <c:pt idx="775">
                  <c:v>9.11</c:v>
                </c:pt>
                <c:pt idx="776">
                  <c:v>8.68</c:v>
                </c:pt>
                <c:pt idx="777">
                  <c:v>8.48</c:v>
                </c:pt>
                <c:pt idx="778">
                  <c:v>8.1300000000000008</c:v>
                </c:pt>
                <c:pt idx="779">
                  <c:v>7.96</c:v>
                </c:pt>
                <c:pt idx="780">
                  <c:v>7.72</c:v>
                </c:pt>
                <c:pt idx="781">
                  <c:v>7.8</c:v>
                </c:pt>
                <c:pt idx="782">
                  <c:v>7.49</c:v>
                </c:pt>
                <c:pt idx="783">
                  <c:v>7.45</c:v>
                </c:pt>
                <c:pt idx="784">
                  <c:v>7.29</c:v>
                </c:pt>
                <c:pt idx="785">
                  <c:v>7.09</c:v>
                </c:pt>
                <c:pt idx="786">
                  <c:v>7.58</c:v>
                </c:pt>
                <c:pt idx="787">
                  <c:v>7.51</c:v>
                </c:pt>
                <c:pt idx="788">
                  <c:v>7.48</c:v>
                </c:pt>
                <c:pt idx="789">
                  <c:v>7.99</c:v>
                </c:pt>
                <c:pt idx="790">
                  <c:v>7.84</c:v>
                </c:pt>
                <c:pt idx="791">
                  <c:v>8.0500000000000007</c:v>
                </c:pt>
                <c:pt idx="792">
                  <c:v>7.95</c:v>
                </c:pt>
                <c:pt idx="793">
                  <c:v>7.73</c:v>
                </c:pt>
                <c:pt idx="794">
                  <c:v>7.6</c:v>
                </c:pt>
                <c:pt idx="795">
                  <c:v>7.38</c:v>
                </c:pt>
                <c:pt idx="796">
                  <c:v>7.31</c:v>
                </c:pt>
                <c:pt idx="797">
                  <c:v>7.3</c:v>
                </c:pt>
                <c:pt idx="798">
                  <c:v>7.16</c:v>
                </c:pt>
                <c:pt idx="799">
                  <c:v>7.33</c:v>
                </c:pt>
                <c:pt idx="800">
                  <c:v>7.34</c:v>
                </c:pt>
                <c:pt idx="801">
                  <c:v>7.3</c:v>
                </c:pt>
                <c:pt idx="802">
                  <c:v>7.14</c:v>
                </c:pt>
                <c:pt idx="803">
                  <c:v>7.07</c:v>
                </c:pt>
                <c:pt idx="804">
                  <c:v>6.95</c:v>
                </c:pt>
                <c:pt idx="805">
                  <c:v>7.32</c:v>
                </c:pt>
                <c:pt idx="806">
                  <c:v>7.63</c:v>
                </c:pt>
                <c:pt idx="807">
                  <c:v>7.67</c:v>
                </c:pt>
                <c:pt idx="808">
                  <c:v>7.47</c:v>
                </c:pt>
                <c:pt idx="809">
                  <c:v>7.31</c:v>
                </c:pt>
                <c:pt idx="810">
                  <c:v>7.36</c:v>
                </c:pt>
                <c:pt idx="811">
                  <c:v>7.57</c:v>
                </c:pt>
                <c:pt idx="812">
                  <c:v>7.47</c:v>
                </c:pt>
                <c:pt idx="813">
                  <c:v>7.34</c:v>
                </c:pt>
                <c:pt idx="814">
                  <c:v>7.4</c:v>
                </c:pt>
                <c:pt idx="815">
                  <c:v>7.29</c:v>
                </c:pt>
                <c:pt idx="816">
                  <c:v>7.17</c:v>
                </c:pt>
                <c:pt idx="817">
                  <c:v>7.15</c:v>
                </c:pt>
                <c:pt idx="818">
                  <c:v>7.12</c:v>
                </c:pt>
                <c:pt idx="819">
                  <c:v>7.13</c:v>
                </c:pt>
                <c:pt idx="820">
                  <c:v>7.1</c:v>
                </c:pt>
                <c:pt idx="821">
                  <c:v>7.08</c:v>
                </c:pt>
                <c:pt idx="822">
                  <c:v>7.18</c:v>
                </c:pt>
                <c:pt idx="823">
                  <c:v>7.01</c:v>
                </c:pt>
                <c:pt idx="824">
                  <c:v>7.03</c:v>
                </c:pt>
                <c:pt idx="825">
                  <c:v>7.06</c:v>
                </c:pt>
                <c:pt idx="826">
                  <c:v>7.18</c:v>
                </c:pt>
                <c:pt idx="827">
                  <c:v>7.19</c:v>
                </c:pt>
                <c:pt idx="828">
                  <c:v>7.28</c:v>
                </c:pt>
                <c:pt idx="829">
                  <c:v>7.24</c:v>
                </c:pt>
                <c:pt idx="830">
                  <c:v>7.19</c:v>
                </c:pt>
                <c:pt idx="831">
                  <c:v>7.23</c:v>
                </c:pt>
                <c:pt idx="832">
                  <c:v>7.19</c:v>
                </c:pt>
                <c:pt idx="833">
                  <c:v>7.22</c:v>
                </c:pt>
                <c:pt idx="834">
                  <c:v>7.33</c:v>
                </c:pt>
                <c:pt idx="835">
                  <c:v>7.59</c:v>
                </c:pt>
                <c:pt idx="836">
                  <c:v>7.98</c:v>
                </c:pt>
                <c:pt idx="837">
                  <c:v>8.0299999999999994</c:v>
                </c:pt>
                <c:pt idx="838">
                  <c:v>8.4700000000000006</c:v>
                </c:pt>
                <c:pt idx="839">
                  <c:v>8.39</c:v>
                </c:pt>
                <c:pt idx="840">
                  <c:v>8.43</c:v>
                </c:pt>
                <c:pt idx="841">
                  <c:v>8.8000000000000007</c:v>
                </c:pt>
                <c:pt idx="842">
                  <c:v>8.7799999999999994</c:v>
                </c:pt>
                <c:pt idx="843">
                  <c:v>8.49</c:v>
                </c:pt>
                <c:pt idx="844">
                  <c:v>8.5</c:v>
                </c:pt>
                <c:pt idx="845">
                  <c:v>8.32</c:v>
                </c:pt>
                <c:pt idx="846">
                  <c:v>8.3000000000000007</c:v>
                </c:pt>
                <c:pt idx="847">
                  <c:v>8.3699999999999992</c:v>
                </c:pt>
                <c:pt idx="848">
                  <c:v>8.3000000000000007</c:v>
                </c:pt>
                <c:pt idx="849">
                  <c:v>8.32</c:v>
                </c:pt>
                <c:pt idx="850">
                  <c:v>8.36</c:v>
                </c:pt>
                <c:pt idx="851">
                  <c:v>8.58</c:v>
                </c:pt>
                <c:pt idx="852">
                  <c:v>8.66</c:v>
                </c:pt>
                <c:pt idx="853">
                  <c:v>8.6999999999999993</c:v>
                </c:pt>
                <c:pt idx="854">
                  <c:v>8.58</c:v>
                </c:pt>
                <c:pt idx="855">
                  <c:v>8.77</c:v>
                </c:pt>
                <c:pt idx="856">
                  <c:v>9.02</c:v>
                </c:pt>
                <c:pt idx="857">
                  <c:v>9.3000000000000007</c:v>
                </c:pt>
                <c:pt idx="858">
                  <c:v>9.33</c:v>
                </c:pt>
                <c:pt idx="859">
                  <c:v>9.3800000000000008</c:v>
                </c:pt>
                <c:pt idx="860">
                  <c:v>9.5299999999999994</c:v>
                </c:pt>
                <c:pt idx="861">
                  <c:v>9.6</c:v>
                </c:pt>
                <c:pt idx="862">
                  <c:v>9.94</c:v>
                </c:pt>
                <c:pt idx="863">
                  <c:v>10.23</c:v>
                </c:pt>
                <c:pt idx="864">
                  <c:v>8.98</c:v>
                </c:pt>
                <c:pt idx="865">
                  <c:v>8.8800000000000008</c:v>
                </c:pt>
                <c:pt idx="866">
                  <c:v>8.76</c:v>
                </c:pt>
                <c:pt idx="867">
                  <c:v>8.84</c:v>
                </c:pt>
                <c:pt idx="868">
                  <c:v>8.7899999999999991</c:v>
                </c:pt>
                <c:pt idx="869">
                  <c:v>9.11</c:v>
                </c:pt>
                <c:pt idx="870">
                  <c:v>8.94</c:v>
                </c:pt>
                <c:pt idx="871">
                  <c:v>9.2799999999999994</c:v>
                </c:pt>
                <c:pt idx="872">
                  <c:v>8.89</c:v>
                </c:pt>
                <c:pt idx="873">
                  <c:v>8.82</c:v>
                </c:pt>
                <c:pt idx="874">
                  <c:v>8.83</c:v>
                </c:pt>
                <c:pt idx="875">
                  <c:v>8.9700000000000006</c:v>
                </c:pt>
                <c:pt idx="876">
                  <c:v>8.6</c:v>
                </c:pt>
                <c:pt idx="877">
                  <c:v>8.49</c:v>
                </c:pt>
                <c:pt idx="878">
                  <c:v>8.26</c:v>
                </c:pt>
                <c:pt idx="879">
                  <c:v>8.1199999999999992</c:v>
                </c:pt>
                <c:pt idx="880">
                  <c:v>8.2799999999999994</c:v>
                </c:pt>
                <c:pt idx="881">
                  <c:v>8.26</c:v>
                </c:pt>
                <c:pt idx="882">
                  <c:v>8.18</c:v>
                </c:pt>
                <c:pt idx="883">
                  <c:v>8.2799999999999994</c:v>
                </c:pt>
                <c:pt idx="884">
                  <c:v>8.2899999999999991</c:v>
                </c:pt>
                <c:pt idx="885">
                  <c:v>8.41</c:v>
                </c:pt>
                <c:pt idx="886">
                  <c:v>8.4700000000000006</c:v>
                </c:pt>
                <c:pt idx="887">
                  <c:v>8.68</c:v>
                </c:pt>
                <c:pt idx="888">
                  <c:v>8.52</c:v>
                </c:pt>
                <c:pt idx="889">
                  <c:v>8.74</c:v>
                </c:pt>
                <c:pt idx="890">
                  <c:v>8.7799999999999994</c:v>
                </c:pt>
                <c:pt idx="891">
                  <c:v>8.8699999999999992</c:v>
                </c:pt>
                <c:pt idx="892">
                  <c:v>9.01</c:v>
                </c:pt>
                <c:pt idx="893">
                  <c:v>9</c:v>
                </c:pt>
                <c:pt idx="894">
                  <c:v>9.2200000000000006</c:v>
                </c:pt>
                <c:pt idx="895">
                  <c:v>9.24</c:v>
                </c:pt>
                <c:pt idx="896">
                  <c:v>8.9700000000000006</c:v>
                </c:pt>
                <c:pt idx="897">
                  <c:v>8.92</c:v>
                </c:pt>
                <c:pt idx="898">
                  <c:v>9.02</c:v>
                </c:pt>
                <c:pt idx="899">
                  <c:v>8.85</c:v>
                </c:pt>
                <c:pt idx="900">
                  <c:v>8.77</c:v>
                </c:pt>
                <c:pt idx="901">
                  <c:v>9.0399999999999991</c:v>
                </c:pt>
                <c:pt idx="902">
                  <c:v>9.08</c:v>
                </c:pt>
                <c:pt idx="903">
                  <c:v>9.11</c:v>
                </c:pt>
                <c:pt idx="904">
                  <c:v>9.1199999999999992</c:v>
                </c:pt>
                <c:pt idx="905">
                  <c:v>9.1199999999999992</c:v>
                </c:pt>
                <c:pt idx="906">
                  <c:v>9.36</c:v>
                </c:pt>
                <c:pt idx="907">
                  <c:v>9.35</c:v>
                </c:pt>
                <c:pt idx="908">
                  <c:v>9.3800000000000008</c:v>
                </c:pt>
                <c:pt idx="909">
                  <c:v>9</c:v>
                </c:pt>
                <c:pt idx="910">
                  <c:v>8.93</c:v>
                </c:pt>
                <c:pt idx="911">
                  <c:v>8.93</c:v>
                </c:pt>
                <c:pt idx="912">
                  <c:v>8.9700000000000006</c:v>
                </c:pt>
                <c:pt idx="913">
                  <c:v>8.8699999999999992</c:v>
                </c:pt>
                <c:pt idx="914">
                  <c:v>8.6999999999999993</c:v>
                </c:pt>
                <c:pt idx="915">
                  <c:v>8.81</c:v>
                </c:pt>
                <c:pt idx="916">
                  <c:v>8.83</c:v>
                </c:pt>
                <c:pt idx="917">
                  <c:v>8.69</c:v>
                </c:pt>
                <c:pt idx="918">
                  <c:v>8.85</c:v>
                </c:pt>
                <c:pt idx="919">
                  <c:v>8.9</c:v>
                </c:pt>
                <c:pt idx="920">
                  <c:v>9.0500000000000007</c:v>
                </c:pt>
                <c:pt idx="921">
                  <c:v>9.17</c:v>
                </c:pt>
                <c:pt idx="922">
                  <c:v>9.18</c:v>
                </c:pt>
                <c:pt idx="923">
                  <c:v>9.07</c:v>
                </c:pt>
                <c:pt idx="924">
                  <c:v>9.17</c:v>
                </c:pt>
                <c:pt idx="925">
                  <c:v>9.0500000000000007</c:v>
                </c:pt>
                <c:pt idx="926">
                  <c:v>9.14</c:v>
                </c:pt>
                <c:pt idx="927">
                  <c:v>9.25</c:v>
                </c:pt>
                <c:pt idx="928">
                  <c:v>9.06</c:v>
                </c:pt>
                <c:pt idx="929">
                  <c:v>9.0299999999999994</c:v>
                </c:pt>
                <c:pt idx="930">
                  <c:v>8.9499999999999993</c:v>
                </c:pt>
                <c:pt idx="931">
                  <c:v>9.01</c:v>
                </c:pt>
                <c:pt idx="932">
                  <c:v>9.19</c:v>
                </c:pt>
                <c:pt idx="933">
                  <c:v>9.1999999999999993</c:v>
                </c:pt>
                <c:pt idx="934">
                  <c:v>9.3800000000000008</c:v>
                </c:pt>
                <c:pt idx="935">
                  <c:v>9.31</c:v>
                </c:pt>
                <c:pt idx="936">
                  <c:v>9.34</c:v>
                </c:pt>
                <c:pt idx="937">
                  <c:v>9.49</c:v>
                </c:pt>
                <c:pt idx="938">
                  <c:v>9.43</c:v>
                </c:pt>
                <c:pt idx="939">
                  <c:v>9.3000000000000007</c:v>
                </c:pt>
                <c:pt idx="940">
                  <c:v>9.27</c:v>
                </c:pt>
                <c:pt idx="941">
                  <c:v>9.18</c:v>
                </c:pt>
                <c:pt idx="942">
                  <c:v>9.15</c:v>
                </c:pt>
                <c:pt idx="943">
                  <c:v>9.02</c:v>
                </c:pt>
                <c:pt idx="944">
                  <c:v>8.99</c:v>
                </c:pt>
                <c:pt idx="945">
                  <c:v>8.81</c:v>
                </c:pt>
                <c:pt idx="946">
                  <c:v>8.7100000000000009</c:v>
                </c:pt>
                <c:pt idx="947">
                  <c:v>8.66</c:v>
                </c:pt>
                <c:pt idx="948">
                  <c:v>8.43</c:v>
                </c:pt>
                <c:pt idx="949">
                  <c:v>8.15</c:v>
                </c:pt>
                <c:pt idx="950">
                  <c:v>8.35</c:v>
                </c:pt>
                <c:pt idx="951">
                  <c:v>8.25</c:v>
                </c:pt>
                <c:pt idx="952">
                  <c:v>8.1</c:v>
                </c:pt>
                <c:pt idx="953">
                  <c:v>8.02</c:v>
                </c:pt>
                <c:pt idx="954">
                  <c:v>8.0399999999999991</c:v>
                </c:pt>
                <c:pt idx="955">
                  <c:v>8.07</c:v>
                </c:pt>
                <c:pt idx="956">
                  <c:v>7.87</c:v>
                </c:pt>
                <c:pt idx="957">
                  <c:v>8</c:v>
                </c:pt>
                <c:pt idx="958">
                  <c:v>8.09</c:v>
                </c:pt>
                <c:pt idx="959">
                  <c:v>8.15</c:v>
                </c:pt>
                <c:pt idx="960">
                  <c:v>8.2100000000000009</c:v>
                </c:pt>
                <c:pt idx="961">
                  <c:v>8.19</c:v>
                </c:pt>
                <c:pt idx="962">
                  <c:v>8.14</c:v>
                </c:pt>
                <c:pt idx="963">
                  <c:v>8.09</c:v>
                </c:pt>
                <c:pt idx="964">
                  <c:v>8.2200000000000006</c:v>
                </c:pt>
                <c:pt idx="965">
                  <c:v>8.31</c:v>
                </c:pt>
                <c:pt idx="966">
                  <c:v>8.0299999999999994</c:v>
                </c:pt>
                <c:pt idx="967">
                  <c:v>7.87</c:v>
                </c:pt>
                <c:pt idx="968">
                  <c:v>7.98</c:v>
                </c:pt>
                <c:pt idx="969">
                  <c:v>7.94</c:v>
                </c:pt>
                <c:pt idx="970">
                  <c:v>7.96</c:v>
                </c:pt>
                <c:pt idx="971">
                  <c:v>7.92</c:v>
                </c:pt>
                <c:pt idx="972">
                  <c:v>7.88</c:v>
                </c:pt>
                <c:pt idx="973">
                  <c:v>7.8</c:v>
                </c:pt>
                <c:pt idx="974">
                  <c:v>7.81</c:v>
                </c:pt>
                <c:pt idx="975">
                  <c:v>7.82</c:v>
                </c:pt>
                <c:pt idx="976">
                  <c:v>7.8</c:v>
                </c:pt>
                <c:pt idx="977">
                  <c:v>7.82</c:v>
                </c:pt>
                <c:pt idx="978">
                  <c:v>7.93</c:v>
                </c:pt>
                <c:pt idx="979">
                  <c:v>7.99</c:v>
                </c:pt>
                <c:pt idx="980">
                  <c:v>8.1</c:v>
                </c:pt>
                <c:pt idx="981">
                  <c:v>8.26</c:v>
                </c:pt>
                <c:pt idx="982">
                  <c:v>8.49</c:v>
                </c:pt>
                <c:pt idx="983">
                  <c:v>8.5</c:v>
                </c:pt>
                <c:pt idx="984">
                  <c:v>8.31</c:v>
                </c:pt>
                <c:pt idx="985">
                  <c:v>8.42</c:v>
                </c:pt>
                <c:pt idx="986">
                  <c:v>8.5299999999999994</c:v>
                </c:pt>
                <c:pt idx="987">
                  <c:v>8.5399999999999991</c:v>
                </c:pt>
                <c:pt idx="988">
                  <c:v>8.65</c:v>
                </c:pt>
                <c:pt idx="989">
                  <c:v>8.59</c:v>
                </c:pt>
                <c:pt idx="990">
                  <c:v>8.52</c:v>
                </c:pt>
                <c:pt idx="991">
                  <c:v>8.65</c:v>
                </c:pt>
                <c:pt idx="992">
                  <c:v>8.56</c:v>
                </c:pt>
                <c:pt idx="993">
                  <c:v>8.64</c:v>
                </c:pt>
                <c:pt idx="994">
                  <c:v>8.9499999999999993</c:v>
                </c:pt>
                <c:pt idx="995">
                  <c:v>9.06</c:v>
                </c:pt>
                <c:pt idx="996">
                  <c:v>8.84</c:v>
                </c:pt>
                <c:pt idx="997">
                  <c:v>8.64</c:v>
                </c:pt>
                <c:pt idx="998">
                  <c:v>8.75</c:v>
                </c:pt>
                <c:pt idx="999">
                  <c:v>8.69</c:v>
                </c:pt>
                <c:pt idx="1000">
                  <c:v>8.44</c:v>
                </c:pt>
                <c:pt idx="1001">
                  <c:v>8.4600000000000009</c:v>
                </c:pt>
                <c:pt idx="1002">
                  <c:v>8.4600000000000009</c:v>
                </c:pt>
                <c:pt idx="1003">
                  <c:v>8.51</c:v>
                </c:pt>
                <c:pt idx="1004">
                  <c:v>8.43</c:v>
                </c:pt>
                <c:pt idx="1005">
                  <c:v>8.51</c:v>
                </c:pt>
                <c:pt idx="1006">
                  <c:v>8.4499999999999993</c:v>
                </c:pt>
                <c:pt idx="1007">
                  <c:v>8.48</c:v>
                </c:pt>
                <c:pt idx="1008">
                  <c:v>8.42</c:v>
                </c:pt>
                <c:pt idx="1009">
                  <c:v>8.43</c:v>
                </c:pt>
                <c:pt idx="1010">
                  <c:v>8.68</c:v>
                </c:pt>
                <c:pt idx="1011">
                  <c:v>8.8000000000000007</c:v>
                </c:pt>
                <c:pt idx="1012">
                  <c:v>9.0500000000000007</c:v>
                </c:pt>
                <c:pt idx="1013">
                  <c:v>8.86</c:v>
                </c:pt>
                <c:pt idx="1014">
                  <c:v>8.81</c:v>
                </c:pt>
                <c:pt idx="1015">
                  <c:v>8.8699999999999992</c:v>
                </c:pt>
                <c:pt idx="1016">
                  <c:v>8.99</c:v>
                </c:pt>
                <c:pt idx="1017">
                  <c:v>8.82</c:v>
                </c:pt>
                <c:pt idx="1018">
                  <c:v>8.65</c:v>
                </c:pt>
                <c:pt idx="1019">
                  <c:v>8.84</c:v>
                </c:pt>
                <c:pt idx="1020">
                  <c:v>8.6199999999999992</c:v>
                </c:pt>
                <c:pt idx="1021">
                  <c:v>8.6300000000000008</c:v>
                </c:pt>
                <c:pt idx="1022">
                  <c:v>8.57</c:v>
                </c:pt>
                <c:pt idx="1023">
                  <c:v>8.49</c:v>
                </c:pt>
                <c:pt idx="1024">
                  <c:v>8.3000000000000007</c:v>
                </c:pt>
                <c:pt idx="1025">
                  <c:v>8.2799999999999994</c:v>
                </c:pt>
                <c:pt idx="1026">
                  <c:v>8.26</c:v>
                </c:pt>
                <c:pt idx="1027">
                  <c:v>8.0299999999999994</c:v>
                </c:pt>
                <c:pt idx="1028">
                  <c:v>8.0500000000000007</c:v>
                </c:pt>
                <c:pt idx="1029">
                  <c:v>8.11</c:v>
                </c:pt>
                <c:pt idx="1030">
                  <c:v>8.14</c:v>
                </c:pt>
                <c:pt idx="1031">
                  <c:v>8.02</c:v>
                </c:pt>
                <c:pt idx="1032">
                  <c:v>8.1999999999999993</c:v>
                </c:pt>
                <c:pt idx="1033">
                  <c:v>8.0299999999999994</c:v>
                </c:pt>
                <c:pt idx="1034">
                  <c:v>8.06</c:v>
                </c:pt>
                <c:pt idx="1035">
                  <c:v>7.91</c:v>
                </c:pt>
                <c:pt idx="1036">
                  <c:v>7.77</c:v>
                </c:pt>
                <c:pt idx="1037">
                  <c:v>7.78</c:v>
                </c:pt>
                <c:pt idx="1038">
                  <c:v>7.91</c:v>
                </c:pt>
                <c:pt idx="1039">
                  <c:v>8.1199999999999992</c:v>
                </c:pt>
                <c:pt idx="1040">
                  <c:v>8.1300000000000008</c:v>
                </c:pt>
                <c:pt idx="1041">
                  <c:v>8.1</c:v>
                </c:pt>
                <c:pt idx="1042">
                  <c:v>8.1300000000000008</c:v>
                </c:pt>
                <c:pt idx="1043">
                  <c:v>8.0500000000000007</c:v>
                </c:pt>
                <c:pt idx="1044">
                  <c:v>7.99</c:v>
                </c:pt>
                <c:pt idx="1045">
                  <c:v>7.98</c:v>
                </c:pt>
                <c:pt idx="1046">
                  <c:v>8.1</c:v>
                </c:pt>
                <c:pt idx="1047">
                  <c:v>8.06</c:v>
                </c:pt>
                <c:pt idx="1048">
                  <c:v>8.0399999999999991</c:v>
                </c:pt>
                <c:pt idx="1049">
                  <c:v>8.1199999999999992</c:v>
                </c:pt>
                <c:pt idx="1050">
                  <c:v>8.08</c:v>
                </c:pt>
                <c:pt idx="1051">
                  <c:v>8.1</c:v>
                </c:pt>
                <c:pt idx="1052">
                  <c:v>8.06</c:v>
                </c:pt>
                <c:pt idx="1053">
                  <c:v>8.2899999999999991</c:v>
                </c:pt>
                <c:pt idx="1054">
                  <c:v>8.2899999999999991</c:v>
                </c:pt>
                <c:pt idx="1055">
                  <c:v>8.32</c:v>
                </c:pt>
                <c:pt idx="1056">
                  <c:v>8.24</c:v>
                </c:pt>
                <c:pt idx="1057">
                  <c:v>8.34</c:v>
                </c:pt>
                <c:pt idx="1058">
                  <c:v>8.26</c:v>
                </c:pt>
                <c:pt idx="1059">
                  <c:v>8.2799999999999994</c:v>
                </c:pt>
                <c:pt idx="1060">
                  <c:v>8.1999999999999993</c:v>
                </c:pt>
                <c:pt idx="1061">
                  <c:v>8.06</c:v>
                </c:pt>
                <c:pt idx="1062">
                  <c:v>7.98</c:v>
                </c:pt>
                <c:pt idx="1063">
                  <c:v>7.84</c:v>
                </c:pt>
                <c:pt idx="1064">
                  <c:v>7.88</c:v>
                </c:pt>
                <c:pt idx="1065">
                  <c:v>7.82</c:v>
                </c:pt>
                <c:pt idx="1066">
                  <c:v>7.76</c:v>
                </c:pt>
                <c:pt idx="1067">
                  <c:v>7.66</c:v>
                </c:pt>
                <c:pt idx="1068">
                  <c:v>7.57</c:v>
                </c:pt>
                <c:pt idx="1069">
                  <c:v>7.49</c:v>
                </c:pt>
                <c:pt idx="1070">
                  <c:v>7.39</c:v>
                </c:pt>
                <c:pt idx="1071">
                  <c:v>7.49</c:v>
                </c:pt>
                <c:pt idx="1072">
                  <c:v>7.53</c:v>
                </c:pt>
                <c:pt idx="1073">
                  <c:v>7.68</c:v>
                </c:pt>
                <c:pt idx="1074">
                  <c:v>7.48</c:v>
                </c:pt>
                <c:pt idx="1075">
                  <c:v>7.41</c:v>
                </c:pt>
                <c:pt idx="1076">
                  <c:v>7.33</c:v>
                </c:pt>
                <c:pt idx="1077">
                  <c:v>7.44</c:v>
                </c:pt>
                <c:pt idx="1078">
                  <c:v>7.38</c:v>
                </c:pt>
                <c:pt idx="1079">
                  <c:v>7.26</c:v>
                </c:pt>
                <c:pt idx="1080">
                  <c:v>7.22</c:v>
                </c:pt>
                <c:pt idx="1081">
                  <c:v>6.97</c:v>
                </c:pt>
                <c:pt idx="1082">
                  <c:v>6.82</c:v>
                </c:pt>
                <c:pt idx="1083">
                  <c:v>6.85</c:v>
                </c:pt>
                <c:pt idx="1084">
                  <c:v>6.85</c:v>
                </c:pt>
                <c:pt idx="1085">
                  <c:v>7.09</c:v>
                </c:pt>
                <c:pt idx="1086">
                  <c:v>7.25</c:v>
                </c:pt>
                <c:pt idx="1087">
                  <c:v>7.31</c:v>
                </c:pt>
                <c:pt idx="1088">
                  <c:v>7.2</c:v>
                </c:pt>
                <c:pt idx="1089">
                  <c:v>7.41</c:v>
                </c:pt>
                <c:pt idx="1090">
                  <c:v>7.45</c:v>
                </c:pt>
                <c:pt idx="1091">
                  <c:v>7.27</c:v>
                </c:pt>
                <c:pt idx="1092">
                  <c:v>7.48</c:v>
                </c:pt>
                <c:pt idx="1093">
                  <c:v>7.71</c:v>
                </c:pt>
                <c:pt idx="1094">
                  <c:v>7.64</c:v>
                </c:pt>
                <c:pt idx="1095">
                  <c:v>7.54</c:v>
                </c:pt>
                <c:pt idx="1096">
                  <c:v>7.42</c:v>
                </c:pt>
                <c:pt idx="1097">
                  <c:v>7.37</c:v>
                </c:pt>
                <c:pt idx="1098">
                  <c:v>7.45</c:v>
                </c:pt>
                <c:pt idx="1099">
                  <c:v>7.55</c:v>
                </c:pt>
                <c:pt idx="1100">
                  <c:v>7.56</c:v>
                </c:pt>
                <c:pt idx="1101">
                  <c:v>7.41</c:v>
                </c:pt>
                <c:pt idx="1102">
                  <c:v>7.28</c:v>
                </c:pt>
                <c:pt idx="1103">
                  <c:v>7.35</c:v>
                </c:pt>
                <c:pt idx="1104">
                  <c:v>7.33</c:v>
                </c:pt>
                <c:pt idx="1105">
                  <c:v>7.31</c:v>
                </c:pt>
                <c:pt idx="1106">
                  <c:v>7.29</c:v>
                </c:pt>
                <c:pt idx="1107">
                  <c:v>7.24</c:v>
                </c:pt>
                <c:pt idx="1108">
                  <c:v>7.15</c:v>
                </c:pt>
                <c:pt idx="1109">
                  <c:v>6.93</c:v>
                </c:pt>
                <c:pt idx="1110">
                  <c:v>6.93</c:v>
                </c:pt>
                <c:pt idx="1111">
                  <c:v>6.9</c:v>
                </c:pt>
                <c:pt idx="1112">
                  <c:v>6.73</c:v>
                </c:pt>
                <c:pt idx="1113">
                  <c:v>6.72</c:v>
                </c:pt>
                <c:pt idx="1114">
                  <c:v>6.57</c:v>
                </c:pt>
                <c:pt idx="1115">
                  <c:v>6.53</c:v>
                </c:pt>
                <c:pt idx="1116">
                  <c:v>6.53</c:v>
                </c:pt>
                <c:pt idx="1117">
                  <c:v>6.63</c:v>
                </c:pt>
                <c:pt idx="1118">
                  <c:v>6.4</c:v>
                </c:pt>
                <c:pt idx="1119">
                  <c:v>6.37</c:v>
                </c:pt>
                <c:pt idx="1120">
                  <c:v>6.41</c:v>
                </c:pt>
                <c:pt idx="1121">
                  <c:v>6.48</c:v>
                </c:pt>
                <c:pt idx="1122">
                  <c:v>6.26</c:v>
                </c:pt>
                <c:pt idx="1123">
                  <c:v>6.52</c:v>
                </c:pt>
                <c:pt idx="1124">
                  <c:v>6.6</c:v>
                </c:pt>
                <c:pt idx="1125">
                  <c:v>6.83</c:v>
                </c:pt>
                <c:pt idx="1126">
                  <c:v>6.8</c:v>
                </c:pt>
                <c:pt idx="1127">
                  <c:v>6.97</c:v>
                </c:pt>
                <c:pt idx="1128">
                  <c:v>6.82</c:v>
                </c:pt>
                <c:pt idx="1129">
                  <c:v>6.84</c:v>
                </c:pt>
                <c:pt idx="1130">
                  <c:v>6.93</c:v>
                </c:pt>
                <c:pt idx="1131">
                  <c:v>6.84</c:v>
                </c:pt>
                <c:pt idx="1132">
                  <c:v>6.8</c:v>
                </c:pt>
                <c:pt idx="1133">
                  <c:v>6.76</c:v>
                </c:pt>
                <c:pt idx="1134">
                  <c:v>6.69</c:v>
                </c:pt>
                <c:pt idx="1135">
                  <c:v>6.7</c:v>
                </c:pt>
                <c:pt idx="1136">
                  <c:v>6.75</c:v>
                </c:pt>
                <c:pt idx="1137">
                  <c:v>6.6</c:v>
                </c:pt>
                <c:pt idx="1138">
                  <c:v>6.57</c:v>
                </c:pt>
                <c:pt idx="1139">
                  <c:v>6.39</c:v>
                </c:pt>
                <c:pt idx="1140">
                  <c:v>6.32</c:v>
                </c:pt>
                <c:pt idx="1141">
                  <c:v>6.35</c:v>
                </c:pt>
                <c:pt idx="1142">
                  <c:v>6.15</c:v>
                </c:pt>
                <c:pt idx="1143">
                  <c:v>6.03</c:v>
                </c:pt>
                <c:pt idx="1144">
                  <c:v>5.9</c:v>
                </c:pt>
                <c:pt idx="1145">
                  <c:v>6.11</c:v>
                </c:pt>
                <c:pt idx="1146">
                  <c:v>5.95</c:v>
                </c:pt>
                <c:pt idx="1147">
                  <c:v>6.09</c:v>
                </c:pt>
                <c:pt idx="1148">
                  <c:v>6.16</c:v>
                </c:pt>
                <c:pt idx="1149">
                  <c:v>5.97</c:v>
                </c:pt>
                <c:pt idx="1150">
                  <c:v>5.89</c:v>
                </c:pt>
                <c:pt idx="1151">
                  <c:v>5.89</c:v>
                </c:pt>
                <c:pt idx="1152">
                  <c:v>6.05</c:v>
                </c:pt>
                <c:pt idx="1153">
                  <c:v>5.92</c:v>
                </c:pt>
                <c:pt idx="1154">
                  <c:v>6.03</c:v>
                </c:pt>
                <c:pt idx="1155">
                  <c:v>6.16</c:v>
                </c:pt>
                <c:pt idx="1156">
                  <c:v>6.16</c:v>
                </c:pt>
                <c:pt idx="1157">
                  <c:v>6.11</c:v>
                </c:pt>
                <c:pt idx="1158">
                  <c:v>5.97</c:v>
                </c:pt>
                <c:pt idx="1159">
                  <c:v>5.97</c:v>
                </c:pt>
                <c:pt idx="1160">
                  <c:v>5.84</c:v>
                </c:pt>
                <c:pt idx="1161">
                  <c:v>5.76</c:v>
                </c:pt>
                <c:pt idx="1162">
                  <c:v>5.76</c:v>
                </c:pt>
                <c:pt idx="1163">
                  <c:v>5.71</c:v>
                </c:pt>
                <c:pt idx="1164">
                  <c:v>5.95</c:v>
                </c:pt>
                <c:pt idx="1165">
                  <c:v>5.83</c:v>
                </c:pt>
                <c:pt idx="1166">
                  <c:v>5.86</c:v>
                </c:pt>
                <c:pt idx="1167">
                  <c:v>5.72</c:v>
                </c:pt>
                <c:pt idx="1168">
                  <c:v>5.61</c:v>
                </c:pt>
                <c:pt idx="1169">
                  <c:v>5.48</c:v>
                </c:pt>
                <c:pt idx="1170">
                  <c:v>5.31</c:v>
                </c:pt>
                <c:pt idx="1171">
                  <c:v>5.29</c:v>
                </c:pt>
                <c:pt idx="1172">
                  <c:v>5.38</c:v>
                </c:pt>
                <c:pt idx="1173">
                  <c:v>5.42</c:v>
                </c:pt>
                <c:pt idx="1174">
                  <c:v>5.34</c:v>
                </c:pt>
                <c:pt idx="1175">
                  <c:v>5.26</c:v>
                </c:pt>
                <c:pt idx="1176">
                  <c:v>5.19</c:v>
                </c:pt>
                <c:pt idx="1177">
                  <c:v>5.42</c:v>
                </c:pt>
                <c:pt idx="1178">
                  <c:v>5.43</c:v>
                </c:pt>
                <c:pt idx="1179">
                  <c:v>5.75</c:v>
                </c:pt>
                <c:pt idx="1180">
                  <c:v>5.66</c:v>
                </c:pt>
                <c:pt idx="1181">
                  <c:v>5.84</c:v>
                </c:pt>
                <c:pt idx="1182">
                  <c:v>5.78</c:v>
                </c:pt>
                <c:pt idx="1183">
                  <c:v>5.8</c:v>
                </c:pt>
                <c:pt idx="1184">
                  <c:v>5.73</c:v>
                </c:pt>
                <c:pt idx="1185">
                  <c:v>5.81</c:v>
                </c:pt>
                <c:pt idx="1186">
                  <c:v>5.72</c:v>
                </c:pt>
                <c:pt idx="1187">
                  <c:v>5.83</c:v>
                </c:pt>
                <c:pt idx="1188">
                  <c:v>5.7</c:v>
                </c:pt>
                <c:pt idx="1189">
                  <c:v>5.78</c:v>
                </c:pt>
                <c:pt idx="1190">
                  <c:v>5.73</c:v>
                </c:pt>
                <c:pt idx="1191">
                  <c:v>5.68</c:v>
                </c:pt>
                <c:pt idx="1192">
                  <c:v>5.94</c:v>
                </c:pt>
                <c:pt idx="1193">
                  <c:v>5.88</c:v>
                </c:pt>
                <c:pt idx="1194">
                  <c:v>6.09</c:v>
                </c:pt>
                <c:pt idx="1195">
                  <c:v>6.21</c:v>
                </c:pt>
                <c:pt idx="1196">
                  <c:v>6.38</c:v>
                </c:pt>
                <c:pt idx="1197">
                  <c:v>6.46</c:v>
                </c:pt>
                <c:pt idx="1198">
                  <c:v>6.49</c:v>
                </c:pt>
                <c:pt idx="1199">
                  <c:v>6.61</c:v>
                </c:pt>
                <c:pt idx="1200">
                  <c:v>7.16</c:v>
                </c:pt>
                <c:pt idx="1201">
                  <c:v>6.94</c:v>
                </c:pt>
                <c:pt idx="1202">
                  <c:v>6.97</c:v>
                </c:pt>
                <c:pt idx="1203">
                  <c:v>6.93</c:v>
                </c:pt>
                <c:pt idx="1204">
                  <c:v>7.06</c:v>
                </c:pt>
                <c:pt idx="1205">
                  <c:v>7.35</c:v>
                </c:pt>
                <c:pt idx="1206">
                  <c:v>7.29</c:v>
                </c:pt>
                <c:pt idx="1207">
                  <c:v>7.02</c:v>
                </c:pt>
                <c:pt idx="1208">
                  <c:v>7.12</c:v>
                </c:pt>
                <c:pt idx="1209">
                  <c:v>6.98</c:v>
                </c:pt>
                <c:pt idx="1210">
                  <c:v>7.03</c:v>
                </c:pt>
                <c:pt idx="1211">
                  <c:v>7.14</c:v>
                </c:pt>
                <c:pt idx="1212">
                  <c:v>7.22</c:v>
                </c:pt>
                <c:pt idx="1213">
                  <c:v>7.34</c:v>
                </c:pt>
                <c:pt idx="1214">
                  <c:v>7.42</c:v>
                </c:pt>
                <c:pt idx="1215">
                  <c:v>7.25</c:v>
                </c:pt>
                <c:pt idx="1216">
                  <c:v>7.29</c:v>
                </c:pt>
                <c:pt idx="1217">
                  <c:v>7.12</c:v>
                </c:pt>
                <c:pt idx="1218">
                  <c:v>7.28</c:v>
                </c:pt>
                <c:pt idx="1219">
                  <c:v>7.27</c:v>
                </c:pt>
                <c:pt idx="1220">
                  <c:v>7.27</c:v>
                </c:pt>
                <c:pt idx="1221">
                  <c:v>7.24</c:v>
                </c:pt>
                <c:pt idx="1222">
                  <c:v>7.21</c:v>
                </c:pt>
                <c:pt idx="1223">
                  <c:v>7.44</c:v>
                </c:pt>
                <c:pt idx="1224">
                  <c:v>7.52</c:v>
                </c:pt>
                <c:pt idx="1225">
                  <c:v>7.57</c:v>
                </c:pt>
                <c:pt idx="1226">
                  <c:v>7.62</c:v>
                </c:pt>
                <c:pt idx="1227">
                  <c:v>7.7</c:v>
                </c:pt>
                <c:pt idx="1228">
                  <c:v>7.61</c:v>
                </c:pt>
                <c:pt idx="1229">
                  <c:v>7.81</c:v>
                </c:pt>
                <c:pt idx="1230">
                  <c:v>7.82</c:v>
                </c:pt>
                <c:pt idx="1231">
                  <c:v>8.0399999999999991</c:v>
                </c:pt>
                <c:pt idx="1232">
                  <c:v>7.98</c:v>
                </c:pt>
                <c:pt idx="1233">
                  <c:v>8.01</c:v>
                </c:pt>
                <c:pt idx="1234">
                  <c:v>7.8</c:v>
                </c:pt>
                <c:pt idx="1235">
                  <c:v>7.81</c:v>
                </c:pt>
                <c:pt idx="1236">
                  <c:v>7.79</c:v>
                </c:pt>
                <c:pt idx="1237">
                  <c:v>7.81</c:v>
                </c:pt>
                <c:pt idx="1238">
                  <c:v>7.85</c:v>
                </c:pt>
                <c:pt idx="1239">
                  <c:v>7.84</c:v>
                </c:pt>
                <c:pt idx="1240">
                  <c:v>7.87</c:v>
                </c:pt>
                <c:pt idx="1241">
                  <c:v>7.69</c:v>
                </c:pt>
                <c:pt idx="1242">
                  <c:v>7.82</c:v>
                </c:pt>
                <c:pt idx="1243">
                  <c:v>7.66</c:v>
                </c:pt>
                <c:pt idx="1244">
                  <c:v>7.49</c:v>
                </c:pt>
                <c:pt idx="1245">
                  <c:v>7.62</c:v>
                </c:pt>
                <c:pt idx="1246">
                  <c:v>7.43</c:v>
                </c:pt>
                <c:pt idx="1247">
                  <c:v>7.33</c:v>
                </c:pt>
                <c:pt idx="1248">
                  <c:v>7.36</c:v>
                </c:pt>
                <c:pt idx="1249">
                  <c:v>7.23</c:v>
                </c:pt>
                <c:pt idx="1250">
                  <c:v>7.12</c:v>
                </c:pt>
                <c:pt idx="1251">
                  <c:v>7.09</c:v>
                </c:pt>
                <c:pt idx="1252">
                  <c:v>7.2</c:v>
                </c:pt>
                <c:pt idx="1253">
                  <c:v>7.11</c:v>
                </c:pt>
                <c:pt idx="1254">
                  <c:v>7.03</c:v>
                </c:pt>
                <c:pt idx="1255">
                  <c:v>7.01</c:v>
                </c:pt>
                <c:pt idx="1256">
                  <c:v>7.07</c:v>
                </c:pt>
                <c:pt idx="1257">
                  <c:v>6.69</c:v>
                </c:pt>
                <c:pt idx="1258">
                  <c:v>6.67</c:v>
                </c:pt>
                <c:pt idx="1259">
                  <c:v>6.61</c:v>
                </c:pt>
                <c:pt idx="1260">
                  <c:v>6.4</c:v>
                </c:pt>
                <c:pt idx="1261">
                  <c:v>6.1</c:v>
                </c:pt>
                <c:pt idx="1262">
                  <c:v>6.4</c:v>
                </c:pt>
                <c:pt idx="1263">
                  <c:v>6.21</c:v>
                </c:pt>
                <c:pt idx="1264">
                  <c:v>6.06</c:v>
                </c:pt>
                <c:pt idx="1265">
                  <c:v>6.21</c:v>
                </c:pt>
                <c:pt idx="1266">
                  <c:v>6.04</c:v>
                </c:pt>
                <c:pt idx="1267">
                  <c:v>6.15</c:v>
                </c:pt>
                <c:pt idx="1268">
                  <c:v>6.53</c:v>
                </c:pt>
                <c:pt idx="1269">
                  <c:v>6.49</c:v>
                </c:pt>
                <c:pt idx="1270">
                  <c:v>6.5</c:v>
                </c:pt>
                <c:pt idx="1271">
                  <c:v>6.59</c:v>
                </c:pt>
                <c:pt idx="1272">
                  <c:v>6.57</c:v>
                </c:pt>
                <c:pt idx="1273">
                  <c:v>6.38</c:v>
                </c:pt>
                <c:pt idx="1274">
                  <c:v>6.22</c:v>
                </c:pt>
                <c:pt idx="1275">
                  <c:v>6.24</c:v>
                </c:pt>
                <c:pt idx="1276">
                  <c:v>6.11</c:v>
                </c:pt>
                <c:pt idx="1277">
                  <c:v>6.25</c:v>
                </c:pt>
                <c:pt idx="1278">
                  <c:v>6.17</c:v>
                </c:pt>
                <c:pt idx="1279">
                  <c:v>6.06</c:v>
                </c:pt>
                <c:pt idx="1280">
                  <c:v>5.97</c:v>
                </c:pt>
                <c:pt idx="1281">
                  <c:v>6.04</c:v>
                </c:pt>
                <c:pt idx="1282">
                  <c:v>6.05</c:v>
                </c:pt>
                <c:pt idx="1283">
                  <c:v>5.94</c:v>
                </c:pt>
                <c:pt idx="1284">
                  <c:v>5.97</c:v>
                </c:pt>
                <c:pt idx="1285">
                  <c:v>5.92</c:v>
                </c:pt>
                <c:pt idx="1286">
                  <c:v>5.91</c:v>
                </c:pt>
                <c:pt idx="1287">
                  <c:v>5.71</c:v>
                </c:pt>
                <c:pt idx="1288">
                  <c:v>5.73</c:v>
                </c:pt>
                <c:pt idx="1289">
                  <c:v>5.75</c:v>
                </c:pt>
                <c:pt idx="1290">
                  <c:v>5.71</c:v>
                </c:pt>
                <c:pt idx="1291">
                  <c:v>5.58</c:v>
                </c:pt>
                <c:pt idx="1292">
                  <c:v>5.69</c:v>
                </c:pt>
                <c:pt idx="1293">
                  <c:v>5.75</c:v>
                </c:pt>
                <c:pt idx="1294">
                  <c:v>5.54</c:v>
                </c:pt>
                <c:pt idx="1295">
                  <c:v>5.65</c:v>
                </c:pt>
                <c:pt idx="1296">
                  <c:v>5.66</c:v>
                </c:pt>
                <c:pt idx="1297">
                  <c:v>5.66</c:v>
                </c:pt>
                <c:pt idx="1298">
                  <c:v>5.76</c:v>
                </c:pt>
                <c:pt idx="1299">
                  <c:v>5.97</c:v>
                </c:pt>
                <c:pt idx="1300">
                  <c:v>5.99</c:v>
                </c:pt>
                <c:pt idx="1301">
                  <c:v>6.41</c:v>
                </c:pt>
                <c:pt idx="1302">
                  <c:v>6.46</c:v>
                </c:pt>
                <c:pt idx="1303">
                  <c:v>6.32</c:v>
                </c:pt>
                <c:pt idx="1304">
                  <c:v>6.34</c:v>
                </c:pt>
                <c:pt idx="1305">
                  <c:v>6.57</c:v>
                </c:pt>
                <c:pt idx="1306">
                  <c:v>6.52</c:v>
                </c:pt>
                <c:pt idx="1307">
                  <c:v>6.53</c:v>
                </c:pt>
                <c:pt idx="1308">
                  <c:v>6.54</c:v>
                </c:pt>
                <c:pt idx="1309">
                  <c:v>6.9</c:v>
                </c:pt>
                <c:pt idx="1310">
                  <c:v>6.75</c:v>
                </c:pt>
                <c:pt idx="1311">
                  <c:v>6.65</c:v>
                </c:pt>
                <c:pt idx="1312">
                  <c:v>6.65</c:v>
                </c:pt>
                <c:pt idx="1313">
                  <c:v>6.85</c:v>
                </c:pt>
                <c:pt idx="1314">
                  <c:v>6.93</c:v>
                </c:pt>
                <c:pt idx="1315">
                  <c:v>6.95</c:v>
                </c:pt>
                <c:pt idx="1316">
                  <c:v>6.96</c:v>
                </c:pt>
                <c:pt idx="1317">
                  <c:v>6.73</c:v>
                </c:pt>
                <c:pt idx="1318">
                  <c:v>7.06</c:v>
                </c:pt>
                <c:pt idx="1319">
                  <c:v>6.85</c:v>
                </c:pt>
                <c:pt idx="1320">
                  <c:v>6.78</c:v>
                </c:pt>
                <c:pt idx="1321">
                  <c:v>6.85</c:v>
                </c:pt>
                <c:pt idx="1322">
                  <c:v>6.51</c:v>
                </c:pt>
                <c:pt idx="1323">
                  <c:v>6.5</c:v>
                </c:pt>
                <c:pt idx="1324">
                  <c:v>6.56</c:v>
                </c:pt>
                <c:pt idx="1325">
                  <c:v>6.72</c:v>
                </c:pt>
                <c:pt idx="1326">
                  <c:v>6.96</c:v>
                </c:pt>
                <c:pt idx="1327">
                  <c:v>6.94</c:v>
                </c:pt>
                <c:pt idx="1328">
                  <c:v>6.74</c:v>
                </c:pt>
                <c:pt idx="1329">
                  <c:v>6.85</c:v>
                </c:pt>
                <c:pt idx="1330">
                  <c:v>6.68</c:v>
                </c:pt>
                <c:pt idx="1331">
                  <c:v>6.48</c:v>
                </c:pt>
                <c:pt idx="1332">
                  <c:v>6.55</c:v>
                </c:pt>
                <c:pt idx="1333">
                  <c:v>6.5</c:v>
                </c:pt>
                <c:pt idx="1334">
                  <c:v>6.54</c:v>
                </c:pt>
                <c:pt idx="1335">
                  <c:v>6.38</c:v>
                </c:pt>
                <c:pt idx="1336">
                  <c:v>6.29</c:v>
                </c:pt>
                <c:pt idx="1337">
                  <c:v>6.19</c:v>
                </c:pt>
                <c:pt idx="1338">
                  <c:v>6.15</c:v>
                </c:pt>
                <c:pt idx="1339">
                  <c:v>6.06</c:v>
                </c:pt>
                <c:pt idx="1340">
                  <c:v>6.26</c:v>
                </c:pt>
                <c:pt idx="1341">
                  <c:v>6.33</c:v>
                </c:pt>
                <c:pt idx="1342">
                  <c:v>6.35</c:v>
                </c:pt>
                <c:pt idx="1343">
                  <c:v>6.3</c:v>
                </c:pt>
                <c:pt idx="1344">
                  <c:v>6.52</c:v>
                </c:pt>
                <c:pt idx="1345">
                  <c:v>6.63</c:v>
                </c:pt>
                <c:pt idx="1346">
                  <c:v>6.56</c:v>
                </c:pt>
                <c:pt idx="1347">
                  <c:v>6.64</c:v>
                </c:pt>
                <c:pt idx="1348">
                  <c:v>6.53</c:v>
                </c:pt>
                <c:pt idx="1349">
                  <c:v>6.43</c:v>
                </c:pt>
                <c:pt idx="1350">
                  <c:v>6.28</c:v>
                </c:pt>
                <c:pt idx="1351">
                  <c:v>6.36</c:v>
                </c:pt>
                <c:pt idx="1352">
                  <c:v>6.56</c:v>
                </c:pt>
                <c:pt idx="1353">
                  <c:v>6.57</c:v>
                </c:pt>
                <c:pt idx="1354">
                  <c:v>6.71</c:v>
                </c:pt>
                <c:pt idx="1355">
                  <c:v>6.74</c:v>
                </c:pt>
                <c:pt idx="1356">
                  <c:v>6.9</c:v>
                </c:pt>
                <c:pt idx="1357">
                  <c:v>6.92</c:v>
                </c:pt>
                <c:pt idx="1358">
                  <c:v>6.98</c:v>
                </c:pt>
                <c:pt idx="1359">
                  <c:v>6.84</c:v>
                </c:pt>
                <c:pt idx="1360">
                  <c:v>6.94</c:v>
                </c:pt>
                <c:pt idx="1361">
                  <c:v>6.68</c:v>
                </c:pt>
                <c:pt idx="1362">
                  <c:v>6.67</c:v>
                </c:pt>
                <c:pt idx="1363">
                  <c:v>6.7</c:v>
                </c:pt>
                <c:pt idx="1364">
                  <c:v>6.74</c:v>
                </c:pt>
                <c:pt idx="1365">
                  <c:v>6.67</c:v>
                </c:pt>
                <c:pt idx="1366">
                  <c:v>6.51</c:v>
                </c:pt>
                <c:pt idx="1367">
                  <c:v>6.43</c:v>
                </c:pt>
                <c:pt idx="1368">
                  <c:v>6.37</c:v>
                </c:pt>
                <c:pt idx="1369">
                  <c:v>6.46</c:v>
                </c:pt>
                <c:pt idx="1370">
                  <c:v>6.31</c:v>
                </c:pt>
                <c:pt idx="1371">
                  <c:v>6.23</c:v>
                </c:pt>
                <c:pt idx="1372">
                  <c:v>6.24</c:v>
                </c:pt>
                <c:pt idx="1373">
                  <c:v>6.18</c:v>
                </c:pt>
                <c:pt idx="1374">
                  <c:v>6.2</c:v>
                </c:pt>
                <c:pt idx="1375">
                  <c:v>6.38</c:v>
                </c:pt>
                <c:pt idx="1376">
                  <c:v>6.27</c:v>
                </c:pt>
                <c:pt idx="1377">
                  <c:v>6.38</c:v>
                </c:pt>
                <c:pt idx="1378">
                  <c:v>6.34</c:v>
                </c:pt>
                <c:pt idx="1379">
                  <c:v>6.37</c:v>
                </c:pt>
                <c:pt idx="1380">
                  <c:v>6.29</c:v>
                </c:pt>
                <c:pt idx="1381">
                  <c:v>6.09</c:v>
                </c:pt>
                <c:pt idx="1382">
                  <c:v>6.08</c:v>
                </c:pt>
                <c:pt idx="1383">
                  <c:v>6.01</c:v>
                </c:pt>
                <c:pt idx="1384">
                  <c:v>6.15</c:v>
                </c:pt>
                <c:pt idx="1385">
                  <c:v>6.17</c:v>
                </c:pt>
                <c:pt idx="1386">
                  <c:v>6.01</c:v>
                </c:pt>
                <c:pt idx="1387">
                  <c:v>5.84</c:v>
                </c:pt>
                <c:pt idx="1388">
                  <c:v>5.9</c:v>
                </c:pt>
                <c:pt idx="1389">
                  <c:v>5.86</c:v>
                </c:pt>
                <c:pt idx="1390">
                  <c:v>5.82</c:v>
                </c:pt>
                <c:pt idx="1391">
                  <c:v>5.86</c:v>
                </c:pt>
                <c:pt idx="1392">
                  <c:v>5.92</c:v>
                </c:pt>
                <c:pt idx="1393">
                  <c:v>5.74</c:v>
                </c:pt>
                <c:pt idx="1394">
                  <c:v>5.72</c:v>
                </c:pt>
                <c:pt idx="1395">
                  <c:v>5.75</c:v>
                </c:pt>
                <c:pt idx="1396">
                  <c:v>5.67</c:v>
                </c:pt>
                <c:pt idx="1397">
                  <c:v>5.4</c:v>
                </c:pt>
                <c:pt idx="1398">
                  <c:v>5.54</c:v>
                </c:pt>
                <c:pt idx="1399">
                  <c:v>5.7</c:v>
                </c:pt>
                <c:pt idx="1400">
                  <c:v>5.53</c:v>
                </c:pt>
                <c:pt idx="1401">
                  <c:v>5.62</c:v>
                </c:pt>
                <c:pt idx="1402">
                  <c:v>5.49</c:v>
                </c:pt>
                <c:pt idx="1403">
                  <c:v>5.54</c:v>
                </c:pt>
                <c:pt idx="1404">
                  <c:v>5.62</c:v>
                </c:pt>
                <c:pt idx="1405">
                  <c:v>5.73</c:v>
                </c:pt>
                <c:pt idx="1406">
                  <c:v>5.58</c:v>
                </c:pt>
                <c:pt idx="1407">
                  <c:v>5.57</c:v>
                </c:pt>
                <c:pt idx="1408">
                  <c:v>5.68</c:v>
                </c:pt>
                <c:pt idx="1409">
                  <c:v>5.47</c:v>
                </c:pt>
                <c:pt idx="1410">
                  <c:v>5.59</c:v>
                </c:pt>
                <c:pt idx="1411">
                  <c:v>5.59</c:v>
                </c:pt>
                <c:pt idx="1412">
                  <c:v>5.67</c:v>
                </c:pt>
                <c:pt idx="1413">
                  <c:v>5.67</c:v>
                </c:pt>
                <c:pt idx="1414">
                  <c:v>5.71</c:v>
                </c:pt>
                <c:pt idx="1415">
                  <c:v>5.68</c:v>
                </c:pt>
                <c:pt idx="1416">
                  <c:v>5.64</c:v>
                </c:pt>
                <c:pt idx="1417">
                  <c:v>5.56</c:v>
                </c:pt>
                <c:pt idx="1418">
                  <c:v>5.58</c:v>
                </c:pt>
                <c:pt idx="1419">
                  <c:v>5.43</c:v>
                </c:pt>
                <c:pt idx="1420">
                  <c:v>5.47</c:v>
                </c:pt>
                <c:pt idx="1421">
                  <c:v>5.46</c:v>
                </c:pt>
                <c:pt idx="1422">
                  <c:v>5.42</c:v>
                </c:pt>
                <c:pt idx="1423">
                  <c:v>5.42</c:v>
                </c:pt>
                <c:pt idx="1424">
                  <c:v>5.51</c:v>
                </c:pt>
                <c:pt idx="1425">
                  <c:v>5.45</c:v>
                </c:pt>
                <c:pt idx="1426">
                  <c:v>5.5</c:v>
                </c:pt>
                <c:pt idx="1427">
                  <c:v>5.4</c:v>
                </c:pt>
                <c:pt idx="1428">
                  <c:v>5.4</c:v>
                </c:pt>
                <c:pt idx="1429">
                  <c:v>5.32</c:v>
                </c:pt>
                <c:pt idx="1430">
                  <c:v>5.09</c:v>
                </c:pt>
                <c:pt idx="1431">
                  <c:v>5.0199999999999996</c:v>
                </c:pt>
                <c:pt idx="1432">
                  <c:v>4.8499999999999996</c:v>
                </c:pt>
                <c:pt idx="1433">
                  <c:v>4.7</c:v>
                </c:pt>
                <c:pt idx="1434">
                  <c:v>4.5999999999999996</c:v>
                </c:pt>
                <c:pt idx="1435">
                  <c:v>4.3099999999999996</c:v>
                </c:pt>
                <c:pt idx="1436">
                  <c:v>4.7699999999999996</c:v>
                </c:pt>
                <c:pt idx="1437">
                  <c:v>4.4400000000000004</c:v>
                </c:pt>
                <c:pt idx="1438">
                  <c:v>4.7</c:v>
                </c:pt>
                <c:pt idx="1439">
                  <c:v>4.6399999999999997</c:v>
                </c:pt>
                <c:pt idx="1440">
                  <c:v>4.93</c:v>
                </c:pt>
                <c:pt idx="1441">
                  <c:v>4.82</c:v>
                </c:pt>
                <c:pt idx="1442">
                  <c:v>4.82</c:v>
                </c:pt>
                <c:pt idx="1443">
                  <c:v>4.8099999999999996</c:v>
                </c:pt>
                <c:pt idx="1444">
                  <c:v>4.62</c:v>
                </c:pt>
                <c:pt idx="1445">
                  <c:v>4.6100000000000003</c:v>
                </c:pt>
                <c:pt idx="1446">
                  <c:v>4.58</c:v>
                </c:pt>
                <c:pt idx="1447">
                  <c:v>4.8600000000000003</c:v>
                </c:pt>
                <c:pt idx="1448">
                  <c:v>4.6500000000000004</c:v>
                </c:pt>
                <c:pt idx="1449">
                  <c:v>4.8600000000000003</c:v>
                </c:pt>
                <c:pt idx="1450">
                  <c:v>4.66</c:v>
                </c:pt>
                <c:pt idx="1451">
                  <c:v>4.6399999999999997</c:v>
                </c:pt>
                <c:pt idx="1452">
                  <c:v>4.66</c:v>
                </c:pt>
                <c:pt idx="1453">
                  <c:v>4.9400000000000004</c:v>
                </c:pt>
                <c:pt idx="1454">
                  <c:v>5.0599999999999996</c:v>
                </c:pt>
                <c:pt idx="1455">
                  <c:v>5.07</c:v>
                </c:pt>
                <c:pt idx="1456">
                  <c:v>5.29</c:v>
                </c:pt>
                <c:pt idx="1457">
                  <c:v>5.34</c:v>
                </c:pt>
                <c:pt idx="1458">
                  <c:v>5.16</c:v>
                </c:pt>
                <c:pt idx="1459">
                  <c:v>5.17</c:v>
                </c:pt>
                <c:pt idx="1460">
                  <c:v>5.21</c:v>
                </c:pt>
                <c:pt idx="1461">
                  <c:v>5.2</c:v>
                </c:pt>
                <c:pt idx="1462">
                  <c:v>5.05</c:v>
                </c:pt>
                <c:pt idx="1463">
                  <c:v>5.23</c:v>
                </c:pt>
                <c:pt idx="1464">
                  <c:v>5.26</c:v>
                </c:pt>
                <c:pt idx="1465">
                  <c:v>5.36</c:v>
                </c:pt>
                <c:pt idx="1466">
                  <c:v>5.54</c:v>
                </c:pt>
                <c:pt idx="1467">
                  <c:v>5.62</c:v>
                </c:pt>
                <c:pt idx="1468">
                  <c:v>5.52</c:v>
                </c:pt>
                <c:pt idx="1469">
                  <c:v>5.64</c:v>
                </c:pt>
                <c:pt idx="1470">
                  <c:v>5.82</c:v>
                </c:pt>
                <c:pt idx="1471">
                  <c:v>6.02</c:v>
                </c:pt>
                <c:pt idx="1472">
                  <c:v>5.84</c:v>
                </c:pt>
                <c:pt idx="1473">
                  <c:v>6.02</c:v>
                </c:pt>
                <c:pt idx="1474">
                  <c:v>5.82</c:v>
                </c:pt>
                <c:pt idx="1475">
                  <c:v>5.84</c:v>
                </c:pt>
                <c:pt idx="1476">
                  <c:v>5.68</c:v>
                </c:pt>
                <c:pt idx="1477">
                  <c:v>5.84</c:v>
                </c:pt>
                <c:pt idx="1478">
                  <c:v>5.92</c:v>
                </c:pt>
                <c:pt idx="1479">
                  <c:v>6.02</c:v>
                </c:pt>
                <c:pt idx="1480">
                  <c:v>5.98</c:v>
                </c:pt>
                <c:pt idx="1481">
                  <c:v>5.88</c:v>
                </c:pt>
                <c:pt idx="1482">
                  <c:v>5.85</c:v>
                </c:pt>
                <c:pt idx="1483">
                  <c:v>5.89</c:v>
                </c:pt>
                <c:pt idx="1484">
                  <c:v>5.89</c:v>
                </c:pt>
                <c:pt idx="1485">
                  <c:v>5.87</c:v>
                </c:pt>
                <c:pt idx="1486">
                  <c:v>5.75</c:v>
                </c:pt>
                <c:pt idx="1487">
                  <c:v>6</c:v>
                </c:pt>
                <c:pt idx="1488">
                  <c:v>6.04</c:v>
                </c:pt>
                <c:pt idx="1489">
                  <c:v>6.09</c:v>
                </c:pt>
                <c:pt idx="1490">
                  <c:v>6.21</c:v>
                </c:pt>
                <c:pt idx="1491">
                  <c:v>6.02</c:v>
                </c:pt>
                <c:pt idx="1492">
                  <c:v>5.92</c:v>
                </c:pt>
                <c:pt idx="1493">
                  <c:v>5.93</c:v>
                </c:pt>
                <c:pt idx="1494">
                  <c:v>6.07</c:v>
                </c:pt>
                <c:pt idx="1495">
                  <c:v>6.12</c:v>
                </c:pt>
                <c:pt idx="1496">
                  <c:v>6.17</c:v>
                </c:pt>
                <c:pt idx="1497">
                  <c:v>6.08</c:v>
                </c:pt>
                <c:pt idx="1498">
                  <c:v>6.3</c:v>
                </c:pt>
                <c:pt idx="1499">
                  <c:v>6.41</c:v>
                </c:pt>
                <c:pt idx="1500">
                  <c:v>6.45</c:v>
                </c:pt>
                <c:pt idx="1501">
                  <c:v>6.52</c:v>
                </c:pt>
                <c:pt idx="1502">
                  <c:v>6.69</c:v>
                </c:pt>
                <c:pt idx="1503">
                  <c:v>6.79</c:v>
                </c:pt>
                <c:pt idx="1504">
                  <c:v>6.66</c:v>
                </c:pt>
                <c:pt idx="1505">
                  <c:v>6.53</c:v>
                </c:pt>
                <c:pt idx="1506">
                  <c:v>6.63</c:v>
                </c:pt>
                <c:pt idx="1507">
                  <c:v>6.49</c:v>
                </c:pt>
                <c:pt idx="1508">
                  <c:v>6.36</c:v>
                </c:pt>
                <c:pt idx="1509">
                  <c:v>6.39</c:v>
                </c:pt>
                <c:pt idx="1510">
                  <c:v>6.39</c:v>
                </c:pt>
                <c:pt idx="1511">
                  <c:v>6.2</c:v>
                </c:pt>
                <c:pt idx="1512">
                  <c:v>6.2</c:v>
                </c:pt>
                <c:pt idx="1513">
                  <c:v>6.03</c:v>
                </c:pt>
                <c:pt idx="1514">
                  <c:v>5.86</c:v>
                </c:pt>
                <c:pt idx="1515">
                  <c:v>5.85</c:v>
                </c:pt>
                <c:pt idx="1516">
                  <c:v>5.99</c:v>
                </c:pt>
                <c:pt idx="1517">
                  <c:v>6.23</c:v>
                </c:pt>
                <c:pt idx="1518">
                  <c:v>6.51</c:v>
                </c:pt>
                <c:pt idx="1519">
                  <c:v>6.51</c:v>
                </c:pt>
                <c:pt idx="1520">
                  <c:v>6.51</c:v>
                </c:pt>
                <c:pt idx="1521">
                  <c:v>6.33</c:v>
                </c:pt>
                <c:pt idx="1522">
                  <c:v>6.15</c:v>
                </c:pt>
                <c:pt idx="1523">
                  <c:v>6.13</c:v>
                </c:pt>
                <c:pt idx="1524">
                  <c:v>5.99</c:v>
                </c:pt>
                <c:pt idx="1525">
                  <c:v>6.19</c:v>
                </c:pt>
                <c:pt idx="1526">
                  <c:v>6.03</c:v>
                </c:pt>
                <c:pt idx="1527">
                  <c:v>6.01</c:v>
                </c:pt>
                <c:pt idx="1528">
                  <c:v>6.1</c:v>
                </c:pt>
                <c:pt idx="1529">
                  <c:v>6.01</c:v>
                </c:pt>
                <c:pt idx="1530">
                  <c:v>6.04</c:v>
                </c:pt>
                <c:pt idx="1531">
                  <c:v>5.91</c:v>
                </c:pt>
                <c:pt idx="1532">
                  <c:v>5.79</c:v>
                </c:pt>
                <c:pt idx="1533">
                  <c:v>5.78</c:v>
                </c:pt>
                <c:pt idx="1534">
                  <c:v>5.73</c:v>
                </c:pt>
                <c:pt idx="1535">
                  <c:v>5.68</c:v>
                </c:pt>
                <c:pt idx="1536">
                  <c:v>5.73</c:v>
                </c:pt>
                <c:pt idx="1537">
                  <c:v>5.84</c:v>
                </c:pt>
                <c:pt idx="1538">
                  <c:v>5.85</c:v>
                </c:pt>
                <c:pt idx="1539">
                  <c:v>5.8</c:v>
                </c:pt>
                <c:pt idx="1540">
                  <c:v>5.82</c:v>
                </c:pt>
                <c:pt idx="1541">
                  <c:v>5.73</c:v>
                </c:pt>
                <c:pt idx="1542">
                  <c:v>5.64</c:v>
                </c:pt>
                <c:pt idx="1543">
                  <c:v>5.72</c:v>
                </c:pt>
                <c:pt idx="1544">
                  <c:v>5.83</c:v>
                </c:pt>
                <c:pt idx="1545">
                  <c:v>5.82</c:v>
                </c:pt>
                <c:pt idx="1546">
                  <c:v>5.71</c:v>
                </c:pt>
                <c:pt idx="1547">
                  <c:v>5.63</c:v>
                </c:pt>
                <c:pt idx="1548">
                  <c:v>5.52</c:v>
                </c:pt>
                <c:pt idx="1549">
                  <c:v>5.35</c:v>
                </c:pt>
                <c:pt idx="1550">
                  <c:v>5.2</c:v>
                </c:pt>
                <c:pt idx="1551">
                  <c:v>5.0199999999999996</c:v>
                </c:pt>
                <c:pt idx="1552">
                  <c:v>5.12</c:v>
                </c:pt>
                <c:pt idx="1553">
                  <c:v>4.93</c:v>
                </c:pt>
                <c:pt idx="1554">
                  <c:v>5.25</c:v>
                </c:pt>
                <c:pt idx="1555">
                  <c:v>5.19</c:v>
                </c:pt>
                <c:pt idx="1556">
                  <c:v>5.29</c:v>
                </c:pt>
                <c:pt idx="1557">
                  <c:v>5.17</c:v>
                </c:pt>
                <c:pt idx="1558">
                  <c:v>5.03</c:v>
                </c:pt>
                <c:pt idx="1559">
                  <c:v>5.1100000000000003</c:v>
                </c:pt>
                <c:pt idx="1560">
                  <c:v>5.0999999999999996</c:v>
                </c:pt>
                <c:pt idx="1561">
                  <c:v>4.95</c:v>
                </c:pt>
                <c:pt idx="1562">
                  <c:v>4.95</c:v>
                </c:pt>
                <c:pt idx="1563">
                  <c:v>4.78</c:v>
                </c:pt>
                <c:pt idx="1564">
                  <c:v>4.8</c:v>
                </c:pt>
                <c:pt idx="1565">
                  <c:v>4.93</c:v>
                </c:pt>
                <c:pt idx="1566">
                  <c:v>4.8899999999999997</c:v>
                </c:pt>
                <c:pt idx="1567">
                  <c:v>5.17</c:v>
                </c:pt>
                <c:pt idx="1568">
                  <c:v>5.29</c:v>
                </c:pt>
                <c:pt idx="1569">
                  <c:v>5.34</c:v>
                </c:pt>
                <c:pt idx="1570">
                  <c:v>5.21</c:v>
                </c:pt>
                <c:pt idx="1571">
                  <c:v>5.51</c:v>
                </c:pt>
                <c:pt idx="1572">
                  <c:v>5.41</c:v>
                </c:pt>
                <c:pt idx="1573">
                  <c:v>5.52</c:v>
                </c:pt>
                <c:pt idx="1574">
                  <c:v>5.39</c:v>
                </c:pt>
                <c:pt idx="1575">
                  <c:v>5.38</c:v>
                </c:pt>
                <c:pt idx="1576">
                  <c:v>5.27</c:v>
                </c:pt>
                <c:pt idx="1577">
                  <c:v>5.14</c:v>
                </c:pt>
                <c:pt idx="1578">
                  <c:v>5.42</c:v>
                </c:pt>
                <c:pt idx="1579">
                  <c:v>5.41</c:v>
                </c:pt>
                <c:pt idx="1580">
                  <c:v>5.27</c:v>
                </c:pt>
                <c:pt idx="1581">
                  <c:v>5.15</c:v>
                </c:pt>
                <c:pt idx="1582">
                  <c:v>5.13</c:v>
                </c:pt>
                <c:pt idx="1583">
                  <c:v>5.2</c:v>
                </c:pt>
                <c:pt idx="1584">
                  <c:v>4.99</c:v>
                </c:pt>
                <c:pt idx="1585">
                  <c:v>4.84</c:v>
                </c:pt>
                <c:pt idx="1586">
                  <c:v>4.93</c:v>
                </c:pt>
                <c:pt idx="1587">
                  <c:v>4.8499999999999996</c:v>
                </c:pt>
                <c:pt idx="1588">
                  <c:v>4.8</c:v>
                </c:pt>
                <c:pt idx="1589">
                  <c:v>4.57</c:v>
                </c:pt>
                <c:pt idx="1590">
                  <c:v>4.7</c:v>
                </c:pt>
                <c:pt idx="1591">
                  <c:v>4.5999999999999996</c:v>
                </c:pt>
                <c:pt idx="1592">
                  <c:v>4.5199999999999996</c:v>
                </c:pt>
                <c:pt idx="1593">
                  <c:v>4.68</c:v>
                </c:pt>
                <c:pt idx="1594">
                  <c:v>4.63</c:v>
                </c:pt>
                <c:pt idx="1595">
                  <c:v>4.53</c:v>
                </c:pt>
                <c:pt idx="1596">
                  <c:v>4.37</c:v>
                </c:pt>
                <c:pt idx="1597">
                  <c:v>4.34</c:v>
                </c:pt>
                <c:pt idx="1598">
                  <c:v>4.91</c:v>
                </c:pt>
                <c:pt idx="1599">
                  <c:v>5.04</c:v>
                </c:pt>
                <c:pt idx="1600">
                  <c:v>4.78</c:v>
                </c:pt>
                <c:pt idx="1601">
                  <c:v>5.2</c:v>
                </c:pt>
                <c:pt idx="1602">
                  <c:v>5.24</c:v>
                </c:pt>
                <c:pt idx="1603">
                  <c:v>5.12</c:v>
                </c:pt>
                <c:pt idx="1604">
                  <c:v>5.15</c:v>
                </c:pt>
                <c:pt idx="1605">
                  <c:v>5.18</c:v>
                </c:pt>
                <c:pt idx="1606">
                  <c:v>4.92</c:v>
                </c:pt>
                <c:pt idx="1607">
                  <c:v>4.9400000000000004</c:v>
                </c:pt>
                <c:pt idx="1608">
                  <c:v>5.0999999999999996</c:v>
                </c:pt>
                <c:pt idx="1609">
                  <c:v>5.0199999999999996</c:v>
                </c:pt>
                <c:pt idx="1610">
                  <c:v>4.9000000000000004</c:v>
                </c:pt>
                <c:pt idx="1611">
                  <c:v>4.8600000000000003</c:v>
                </c:pt>
                <c:pt idx="1612">
                  <c:v>4.84</c:v>
                </c:pt>
                <c:pt idx="1613">
                  <c:v>4.9800000000000004</c:v>
                </c:pt>
                <c:pt idx="1614">
                  <c:v>5.33</c:v>
                </c:pt>
                <c:pt idx="1615">
                  <c:v>5.35</c:v>
                </c:pt>
                <c:pt idx="1616">
                  <c:v>5.4</c:v>
                </c:pt>
                <c:pt idx="1617">
                  <c:v>5.42</c:v>
                </c:pt>
                <c:pt idx="1618">
                  <c:v>5.22</c:v>
                </c:pt>
                <c:pt idx="1619">
                  <c:v>5.18</c:v>
                </c:pt>
                <c:pt idx="1620">
                  <c:v>5.21</c:v>
                </c:pt>
                <c:pt idx="1621">
                  <c:v>5.08</c:v>
                </c:pt>
                <c:pt idx="1622">
                  <c:v>5.08</c:v>
                </c:pt>
                <c:pt idx="1623">
                  <c:v>5.15</c:v>
                </c:pt>
                <c:pt idx="1624">
                  <c:v>5.27</c:v>
                </c:pt>
                <c:pt idx="1625">
                  <c:v>5.16</c:v>
                </c:pt>
                <c:pt idx="1626">
                  <c:v>5.08</c:v>
                </c:pt>
                <c:pt idx="1627">
                  <c:v>5.0999999999999996</c:v>
                </c:pt>
                <c:pt idx="1628">
                  <c:v>4.83</c:v>
                </c:pt>
                <c:pt idx="1629">
                  <c:v>4.79</c:v>
                </c:pt>
                <c:pt idx="1630">
                  <c:v>4.8600000000000003</c:v>
                </c:pt>
                <c:pt idx="1631">
                  <c:v>4.9000000000000004</c:v>
                </c:pt>
                <c:pt idx="1632">
                  <c:v>4.63</c:v>
                </c:pt>
                <c:pt idx="1633">
                  <c:v>4.6100000000000003</c:v>
                </c:pt>
                <c:pt idx="1634">
                  <c:v>4.43</c:v>
                </c:pt>
                <c:pt idx="1635">
                  <c:v>4.33</c:v>
                </c:pt>
                <c:pt idx="1636">
                  <c:v>4.2699999999999996</c:v>
                </c:pt>
                <c:pt idx="1637">
                  <c:v>4.32</c:v>
                </c:pt>
                <c:pt idx="1638">
                  <c:v>4.25</c:v>
                </c:pt>
                <c:pt idx="1639">
                  <c:v>4.1399999999999997</c:v>
                </c:pt>
                <c:pt idx="1640">
                  <c:v>4.05</c:v>
                </c:pt>
                <c:pt idx="1641">
                  <c:v>3.92</c:v>
                </c:pt>
                <c:pt idx="1642">
                  <c:v>3.79</c:v>
                </c:pt>
                <c:pt idx="1643">
                  <c:v>3.69</c:v>
                </c:pt>
                <c:pt idx="1644">
                  <c:v>3.69</c:v>
                </c:pt>
                <c:pt idx="1645">
                  <c:v>3.83</c:v>
                </c:pt>
                <c:pt idx="1646">
                  <c:v>4.1399999999999997</c:v>
                </c:pt>
                <c:pt idx="1647">
                  <c:v>4.12</c:v>
                </c:pt>
                <c:pt idx="1648">
                  <c:v>4.01</c:v>
                </c:pt>
                <c:pt idx="1649">
                  <c:v>3.85</c:v>
                </c:pt>
                <c:pt idx="1650">
                  <c:v>4.05</c:v>
                </c:pt>
                <c:pt idx="1651">
                  <c:v>4.18</c:v>
                </c:pt>
                <c:pt idx="1652">
                  <c:v>4.22</c:v>
                </c:pt>
                <c:pt idx="1653">
                  <c:v>4.09</c:v>
                </c:pt>
                <c:pt idx="1654">
                  <c:v>4.07</c:v>
                </c:pt>
                <c:pt idx="1655">
                  <c:v>3.97</c:v>
                </c:pt>
                <c:pt idx="1656">
                  <c:v>3.83</c:v>
                </c:pt>
                <c:pt idx="1657">
                  <c:v>4.05</c:v>
                </c:pt>
                <c:pt idx="1658">
                  <c:v>4.16</c:v>
                </c:pt>
                <c:pt idx="1659">
                  <c:v>4.05</c:v>
                </c:pt>
                <c:pt idx="1660">
                  <c:v>3.94</c:v>
                </c:pt>
                <c:pt idx="1661">
                  <c:v>4</c:v>
                </c:pt>
                <c:pt idx="1662">
                  <c:v>3.96</c:v>
                </c:pt>
                <c:pt idx="1663">
                  <c:v>3.95</c:v>
                </c:pt>
                <c:pt idx="1664">
                  <c:v>3.9</c:v>
                </c:pt>
                <c:pt idx="1665">
                  <c:v>3.71</c:v>
                </c:pt>
                <c:pt idx="1666">
                  <c:v>3.63</c:v>
                </c:pt>
                <c:pt idx="1667">
                  <c:v>3.72</c:v>
                </c:pt>
                <c:pt idx="1668">
                  <c:v>4.1100000000000003</c:v>
                </c:pt>
                <c:pt idx="1669">
                  <c:v>3.92</c:v>
                </c:pt>
                <c:pt idx="1670">
                  <c:v>3.96</c:v>
                </c:pt>
                <c:pt idx="1671">
                  <c:v>4</c:v>
                </c:pt>
                <c:pt idx="1672">
                  <c:v>3.98</c:v>
                </c:pt>
                <c:pt idx="1673">
                  <c:v>3.91</c:v>
                </c:pt>
                <c:pt idx="1674">
                  <c:v>3.94</c:v>
                </c:pt>
                <c:pt idx="1675">
                  <c:v>3.69</c:v>
                </c:pt>
                <c:pt idx="1676">
                  <c:v>3.46</c:v>
                </c:pt>
                <c:pt idx="1677">
                  <c:v>3.34</c:v>
                </c:pt>
                <c:pt idx="1678">
                  <c:v>3.37</c:v>
                </c:pt>
                <c:pt idx="1679">
                  <c:v>3.37</c:v>
                </c:pt>
                <c:pt idx="1680">
                  <c:v>3.13</c:v>
                </c:pt>
                <c:pt idx="1681">
                  <c:v>3.4</c:v>
                </c:pt>
                <c:pt idx="1682">
                  <c:v>3.58</c:v>
                </c:pt>
                <c:pt idx="1683">
                  <c:v>3.67</c:v>
                </c:pt>
                <c:pt idx="1684">
                  <c:v>3.66</c:v>
                </c:pt>
                <c:pt idx="1685">
                  <c:v>4</c:v>
                </c:pt>
                <c:pt idx="1686">
                  <c:v>4.22</c:v>
                </c:pt>
                <c:pt idx="1687">
                  <c:v>4.4400000000000004</c:v>
                </c:pt>
                <c:pt idx="1688">
                  <c:v>4.2699999999999996</c:v>
                </c:pt>
                <c:pt idx="1689">
                  <c:v>4.55</c:v>
                </c:pt>
                <c:pt idx="1690">
                  <c:v>4.4800000000000004</c:v>
                </c:pt>
                <c:pt idx="1691">
                  <c:v>4.45</c:v>
                </c:pt>
                <c:pt idx="1692">
                  <c:v>4.3499999999999996</c:v>
                </c:pt>
                <c:pt idx="1693">
                  <c:v>4.2699999999999996</c:v>
                </c:pt>
                <c:pt idx="1694">
                  <c:v>4.17</c:v>
                </c:pt>
                <c:pt idx="1695">
                  <c:v>4.04</c:v>
                </c:pt>
                <c:pt idx="1696">
                  <c:v>4.21</c:v>
                </c:pt>
                <c:pt idx="1697">
                  <c:v>4.29</c:v>
                </c:pt>
                <c:pt idx="1698">
                  <c:v>4.41</c:v>
                </c:pt>
                <c:pt idx="1699">
                  <c:v>4.24</c:v>
                </c:pt>
                <c:pt idx="1700">
                  <c:v>4.33</c:v>
                </c:pt>
                <c:pt idx="1701">
                  <c:v>4.4800000000000004</c:v>
                </c:pt>
                <c:pt idx="1702">
                  <c:v>4.22</c:v>
                </c:pt>
                <c:pt idx="1703">
                  <c:v>4.1500000000000004</c:v>
                </c:pt>
                <c:pt idx="1704">
                  <c:v>4.34</c:v>
                </c:pt>
                <c:pt idx="1705">
                  <c:v>4.2300000000000004</c:v>
                </c:pt>
                <c:pt idx="1706">
                  <c:v>4.26</c:v>
                </c:pt>
                <c:pt idx="1707">
                  <c:v>4.1500000000000004</c:v>
                </c:pt>
                <c:pt idx="1708">
                  <c:v>4.17</c:v>
                </c:pt>
                <c:pt idx="1709">
                  <c:v>4.2699999999999996</c:v>
                </c:pt>
                <c:pt idx="1710">
                  <c:v>4.2699999999999996</c:v>
                </c:pt>
                <c:pt idx="1711">
                  <c:v>3.99</c:v>
                </c:pt>
                <c:pt idx="1712">
                  <c:v>3.99</c:v>
                </c:pt>
                <c:pt idx="1713">
                  <c:v>4.22</c:v>
                </c:pt>
                <c:pt idx="1714">
                  <c:v>4.2</c:v>
                </c:pt>
                <c:pt idx="1715">
                  <c:v>4.0999999999999996</c:v>
                </c:pt>
                <c:pt idx="1716">
                  <c:v>4.05</c:v>
                </c:pt>
                <c:pt idx="1717">
                  <c:v>4.05</c:v>
                </c:pt>
                <c:pt idx="1718">
                  <c:v>4.04</c:v>
                </c:pt>
                <c:pt idx="1719">
                  <c:v>3.74</c:v>
                </c:pt>
                <c:pt idx="1720">
                  <c:v>3.76</c:v>
                </c:pt>
                <c:pt idx="1721">
                  <c:v>3.75</c:v>
                </c:pt>
                <c:pt idx="1722">
                  <c:v>3.91</c:v>
                </c:pt>
                <c:pt idx="1723">
                  <c:v>4.21</c:v>
                </c:pt>
                <c:pt idx="1724">
                  <c:v>4.42</c:v>
                </c:pt>
                <c:pt idx="1725">
                  <c:v>4.4000000000000004</c:v>
                </c:pt>
                <c:pt idx="1726">
                  <c:v>4.55</c:v>
                </c:pt>
                <c:pt idx="1727">
                  <c:v>4.63</c:v>
                </c:pt>
                <c:pt idx="1728">
                  <c:v>4.8499999999999996</c:v>
                </c:pt>
                <c:pt idx="1729">
                  <c:v>4.72</c:v>
                </c:pt>
                <c:pt idx="1730">
                  <c:v>4.5999999999999996</c:v>
                </c:pt>
                <c:pt idx="1731">
                  <c:v>4.71</c:v>
                </c:pt>
                <c:pt idx="1732">
                  <c:v>4.8099999999999996</c:v>
                </c:pt>
                <c:pt idx="1733">
                  <c:v>4.71</c:v>
                </c:pt>
                <c:pt idx="1734">
                  <c:v>4.66</c:v>
                </c:pt>
                <c:pt idx="1735">
                  <c:v>4.57</c:v>
                </c:pt>
                <c:pt idx="1736">
                  <c:v>4.49</c:v>
                </c:pt>
                <c:pt idx="1737">
                  <c:v>4.5</c:v>
                </c:pt>
                <c:pt idx="1738">
                  <c:v>4.4800000000000004</c:v>
                </c:pt>
                <c:pt idx="1739">
                  <c:v>4.5999999999999996</c:v>
                </c:pt>
                <c:pt idx="1740">
                  <c:v>4.43</c:v>
                </c:pt>
                <c:pt idx="1741">
                  <c:v>4.2699999999999996</c:v>
                </c:pt>
                <c:pt idx="1742">
                  <c:v>4.22</c:v>
                </c:pt>
                <c:pt idx="1743">
                  <c:v>4.22</c:v>
                </c:pt>
                <c:pt idx="1744">
                  <c:v>4.2</c:v>
                </c:pt>
                <c:pt idx="1745">
                  <c:v>4.22</c:v>
                </c:pt>
                <c:pt idx="1746">
                  <c:v>4.08</c:v>
                </c:pt>
                <c:pt idx="1747">
                  <c:v>4.0199999999999996</c:v>
                </c:pt>
                <c:pt idx="1748">
                  <c:v>4.1399999999999997</c:v>
                </c:pt>
                <c:pt idx="1749">
                  <c:v>4.26</c:v>
                </c:pt>
                <c:pt idx="1750">
                  <c:v>4.03</c:v>
                </c:pt>
                <c:pt idx="1751">
                  <c:v>4.01</c:v>
                </c:pt>
                <c:pt idx="1752">
                  <c:v>4.09</c:v>
                </c:pt>
                <c:pt idx="1753">
                  <c:v>4.0999999999999996</c:v>
                </c:pt>
                <c:pt idx="1754">
                  <c:v>4.25</c:v>
                </c:pt>
                <c:pt idx="1755">
                  <c:v>4.12</c:v>
                </c:pt>
                <c:pt idx="1756">
                  <c:v>4.2</c:v>
                </c:pt>
                <c:pt idx="1757">
                  <c:v>4.4000000000000004</c:v>
                </c:pt>
                <c:pt idx="1758">
                  <c:v>4.1900000000000004</c:v>
                </c:pt>
                <c:pt idx="1759">
                  <c:v>4.1900000000000004</c:v>
                </c:pt>
                <c:pt idx="1760">
                  <c:v>4.21</c:v>
                </c:pt>
                <c:pt idx="1761">
                  <c:v>4.33</c:v>
                </c:pt>
                <c:pt idx="1762">
                  <c:v>4.29</c:v>
                </c:pt>
                <c:pt idx="1763">
                  <c:v>4.2</c:v>
                </c:pt>
                <c:pt idx="1764">
                  <c:v>4.17</c:v>
                </c:pt>
                <c:pt idx="1765">
                  <c:v>4.22</c:v>
                </c:pt>
                <c:pt idx="1766">
                  <c:v>4.18</c:v>
                </c:pt>
                <c:pt idx="1767">
                  <c:v>4.07</c:v>
                </c:pt>
                <c:pt idx="1768">
                  <c:v>4.1900000000000004</c:v>
                </c:pt>
                <c:pt idx="1769">
                  <c:v>4.29</c:v>
                </c:pt>
                <c:pt idx="1770">
                  <c:v>4.3899999999999997</c:v>
                </c:pt>
                <c:pt idx="1771">
                  <c:v>4.4800000000000004</c:v>
                </c:pt>
                <c:pt idx="1772">
                  <c:v>4.47</c:v>
                </c:pt>
                <c:pt idx="1773">
                  <c:v>4.5999999999999996</c:v>
                </c:pt>
                <c:pt idx="1774">
                  <c:v>4.5</c:v>
                </c:pt>
                <c:pt idx="1775">
                  <c:v>4.49</c:v>
                </c:pt>
                <c:pt idx="1776">
                  <c:v>4.37</c:v>
                </c:pt>
                <c:pt idx="1777">
                  <c:v>4.32</c:v>
                </c:pt>
                <c:pt idx="1778">
                  <c:v>4.1900000000000004</c:v>
                </c:pt>
                <c:pt idx="1779">
                  <c:v>4.1900000000000004</c:v>
                </c:pt>
                <c:pt idx="1780">
                  <c:v>4.18</c:v>
                </c:pt>
                <c:pt idx="1781">
                  <c:v>4.1100000000000003</c:v>
                </c:pt>
                <c:pt idx="1782">
                  <c:v>4.08</c:v>
                </c:pt>
                <c:pt idx="1783">
                  <c:v>3.89</c:v>
                </c:pt>
                <c:pt idx="1784">
                  <c:v>3.98</c:v>
                </c:pt>
                <c:pt idx="1785">
                  <c:v>4.09</c:v>
                </c:pt>
                <c:pt idx="1786">
                  <c:v>3.96</c:v>
                </c:pt>
                <c:pt idx="1787">
                  <c:v>3.94</c:v>
                </c:pt>
                <c:pt idx="1788">
                  <c:v>4.05</c:v>
                </c:pt>
                <c:pt idx="1789">
                  <c:v>4.1900000000000004</c:v>
                </c:pt>
                <c:pt idx="1790">
                  <c:v>4.28</c:v>
                </c:pt>
                <c:pt idx="1791">
                  <c:v>4.2</c:v>
                </c:pt>
                <c:pt idx="1792">
                  <c:v>4.32</c:v>
                </c:pt>
                <c:pt idx="1793">
                  <c:v>4.32</c:v>
                </c:pt>
                <c:pt idx="1794">
                  <c:v>4.21</c:v>
                </c:pt>
                <c:pt idx="1795">
                  <c:v>4.18</c:v>
                </c:pt>
                <c:pt idx="1796">
                  <c:v>4.0199999999999996</c:v>
                </c:pt>
                <c:pt idx="1797">
                  <c:v>4.1500000000000004</c:v>
                </c:pt>
                <c:pt idx="1798">
                  <c:v>4.22</c:v>
                </c:pt>
                <c:pt idx="1799">
                  <c:v>4.1900000000000004</c:v>
                </c:pt>
                <c:pt idx="1800">
                  <c:v>4.29</c:v>
                </c:pt>
                <c:pt idx="1801">
                  <c:v>4.37</c:v>
                </c:pt>
                <c:pt idx="1802">
                  <c:v>4.4800000000000004</c:v>
                </c:pt>
                <c:pt idx="1803">
                  <c:v>4.46</c:v>
                </c:pt>
                <c:pt idx="1804">
                  <c:v>4.57</c:v>
                </c:pt>
                <c:pt idx="1805">
                  <c:v>4.6500000000000004</c:v>
                </c:pt>
                <c:pt idx="1806">
                  <c:v>4.55</c:v>
                </c:pt>
                <c:pt idx="1807">
                  <c:v>4.46</c:v>
                </c:pt>
                <c:pt idx="1808">
                  <c:v>4.47</c:v>
                </c:pt>
                <c:pt idx="1809">
                  <c:v>4.5199999999999996</c:v>
                </c:pt>
                <c:pt idx="1810">
                  <c:v>4.47</c:v>
                </c:pt>
                <c:pt idx="1811">
                  <c:v>4.47</c:v>
                </c:pt>
                <c:pt idx="1812">
                  <c:v>4.4400000000000004</c:v>
                </c:pt>
                <c:pt idx="1813">
                  <c:v>4.37</c:v>
                </c:pt>
                <c:pt idx="1814">
                  <c:v>4.3600000000000003</c:v>
                </c:pt>
                <c:pt idx="1815">
                  <c:v>4.42</c:v>
                </c:pt>
                <c:pt idx="1816">
                  <c:v>4.38</c:v>
                </c:pt>
                <c:pt idx="1817">
                  <c:v>4.53</c:v>
                </c:pt>
                <c:pt idx="1818">
                  <c:v>4.57</c:v>
                </c:pt>
                <c:pt idx="1819">
                  <c:v>4.54</c:v>
                </c:pt>
                <c:pt idx="1820">
                  <c:v>4.59</c:v>
                </c:pt>
                <c:pt idx="1821">
                  <c:v>4.5599999999999996</c:v>
                </c:pt>
                <c:pt idx="1822">
                  <c:v>4.6399999999999997</c:v>
                </c:pt>
                <c:pt idx="1823">
                  <c:v>4.74</c:v>
                </c:pt>
                <c:pt idx="1824">
                  <c:v>4.6500000000000004</c:v>
                </c:pt>
                <c:pt idx="1825">
                  <c:v>4.7300000000000004</c:v>
                </c:pt>
                <c:pt idx="1826">
                  <c:v>4.8600000000000003</c:v>
                </c:pt>
                <c:pt idx="1827">
                  <c:v>4.9000000000000004</c:v>
                </c:pt>
                <c:pt idx="1828">
                  <c:v>5.05</c:v>
                </c:pt>
                <c:pt idx="1829">
                  <c:v>5.04</c:v>
                </c:pt>
                <c:pt idx="1830">
                  <c:v>5.09</c:v>
                </c:pt>
                <c:pt idx="1831">
                  <c:v>5.16</c:v>
                </c:pt>
                <c:pt idx="1832">
                  <c:v>5.14</c:v>
                </c:pt>
                <c:pt idx="1833">
                  <c:v>5.08</c:v>
                </c:pt>
                <c:pt idx="1834">
                  <c:v>5.07</c:v>
                </c:pt>
                <c:pt idx="1835">
                  <c:v>5.1100000000000003</c:v>
                </c:pt>
                <c:pt idx="1836">
                  <c:v>5</c:v>
                </c:pt>
                <c:pt idx="1837">
                  <c:v>5.0999999999999996</c:v>
                </c:pt>
                <c:pt idx="1838">
                  <c:v>5.2</c:v>
                </c:pt>
                <c:pt idx="1839">
                  <c:v>5.22</c:v>
                </c:pt>
                <c:pt idx="1840">
                  <c:v>5.19</c:v>
                </c:pt>
                <c:pt idx="1841">
                  <c:v>5.08</c:v>
                </c:pt>
                <c:pt idx="1842">
                  <c:v>5.03</c:v>
                </c:pt>
                <c:pt idx="1843">
                  <c:v>5.07</c:v>
                </c:pt>
                <c:pt idx="1844">
                  <c:v>4.96</c:v>
                </c:pt>
                <c:pt idx="1845">
                  <c:v>4.93</c:v>
                </c:pt>
                <c:pt idx="1846">
                  <c:v>4.87</c:v>
                </c:pt>
                <c:pt idx="1847">
                  <c:v>4.8099999999999996</c:v>
                </c:pt>
                <c:pt idx="1848">
                  <c:v>4.74</c:v>
                </c:pt>
                <c:pt idx="1849">
                  <c:v>4.8</c:v>
                </c:pt>
                <c:pt idx="1850">
                  <c:v>4.79</c:v>
                </c:pt>
                <c:pt idx="1851">
                  <c:v>4.6500000000000004</c:v>
                </c:pt>
                <c:pt idx="1852">
                  <c:v>4.63</c:v>
                </c:pt>
                <c:pt idx="1853">
                  <c:v>4.6100000000000003</c:v>
                </c:pt>
                <c:pt idx="1854">
                  <c:v>4.79</c:v>
                </c:pt>
                <c:pt idx="1855">
                  <c:v>4.79</c:v>
                </c:pt>
                <c:pt idx="1856">
                  <c:v>4.7300000000000004</c:v>
                </c:pt>
                <c:pt idx="1857">
                  <c:v>4.5999999999999996</c:v>
                </c:pt>
                <c:pt idx="1858">
                  <c:v>4.62</c:v>
                </c:pt>
                <c:pt idx="1859">
                  <c:v>4.66</c:v>
                </c:pt>
                <c:pt idx="1860">
                  <c:v>4.57</c:v>
                </c:pt>
                <c:pt idx="1861">
                  <c:v>4.46</c:v>
                </c:pt>
                <c:pt idx="1862">
                  <c:v>4.49</c:v>
                </c:pt>
                <c:pt idx="1863">
                  <c:v>4.5999999999999996</c:v>
                </c:pt>
                <c:pt idx="1864">
                  <c:v>4.55</c:v>
                </c:pt>
                <c:pt idx="1865">
                  <c:v>4.7</c:v>
                </c:pt>
                <c:pt idx="1866">
                  <c:v>4.62</c:v>
                </c:pt>
                <c:pt idx="1867">
                  <c:v>4.74</c:v>
                </c:pt>
                <c:pt idx="1868">
                  <c:v>4.75</c:v>
                </c:pt>
                <c:pt idx="1869">
                  <c:v>4.87</c:v>
                </c:pt>
                <c:pt idx="1870">
                  <c:v>4.84</c:v>
                </c:pt>
                <c:pt idx="1871">
                  <c:v>4.7300000000000004</c:v>
                </c:pt>
                <c:pt idx="1872">
                  <c:v>4.7</c:v>
                </c:pt>
                <c:pt idx="1873">
                  <c:v>4.7300000000000004</c:v>
                </c:pt>
                <c:pt idx="1874">
                  <c:v>4.5599999999999996</c:v>
                </c:pt>
                <c:pt idx="1875">
                  <c:v>4.51</c:v>
                </c:pt>
                <c:pt idx="1876">
                  <c:v>4.54</c:v>
                </c:pt>
                <c:pt idx="1877">
                  <c:v>4.5999999999999996</c:v>
                </c:pt>
                <c:pt idx="1878">
                  <c:v>4.6399999999999997</c:v>
                </c:pt>
                <c:pt idx="1879">
                  <c:v>4.68</c:v>
                </c:pt>
                <c:pt idx="1880">
                  <c:v>4.74</c:v>
                </c:pt>
                <c:pt idx="1881">
                  <c:v>4.68</c:v>
                </c:pt>
                <c:pt idx="1882">
                  <c:v>4.6900000000000004</c:v>
                </c:pt>
                <c:pt idx="1883">
                  <c:v>4.68</c:v>
                </c:pt>
                <c:pt idx="1884">
                  <c:v>4.6500000000000004</c:v>
                </c:pt>
                <c:pt idx="1885">
                  <c:v>4.76</c:v>
                </c:pt>
                <c:pt idx="1886">
                  <c:v>4.8600000000000003</c:v>
                </c:pt>
                <c:pt idx="1887">
                  <c:v>4.9000000000000004</c:v>
                </c:pt>
                <c:pt idx="1888">
                  <c:v>5.1100000000000003</c:v>
                </c:pt>
                <c:pt idx="1889">
                  <c:v>5.23</c:v>
                </c:pt>
                <c:pt idx="1890">
                  <c:v>5.16</c:v>
                </c:pt>
                <c:pt idx="1891">
                  <c:v>5.12</c:v>
                </c:pt>
                <c:pt idx="1892">
                  <c:v>5.16</c:v>
                </c:pt>
                <c:pt idx="1893">
                  <c:v>5.13</c:v>
                </c:pt>
                <c:pt idx="1894">
                  <c:v>5.04</c:v>
                </c:pt>
                <c:pt idx="1895">
                  <c:v>4.79</c:v>
                </c:pt>
                <c:pt idx="1896">
                  <c:v>4.7699999999999996</c:v>
                </c:pt>
                <c:pt idx="1897">
                  <c:v>4.79</c:v>
                </c:pt>
                <c:pt idx="1898">
                  <c:v>4.5999999999999996</c:v>
                </c:pt>
                <c:pt idx="1899">
                  <c:v>4.62</c:v>
                </c:pt>
                <c:pt idx="1900">
                  <c:v>4.51</c:v>
                </c:pt>
                <c:pt idx="1901">
                  <c:v>4.51</c:v>
                </c:pt>
                <c:pt idx="1902">
                  <c:v>4.49</c:v>
                </c:pt>
                <c:pt idx="1903">
                  <c:v>4.6900000000000004</c:v>
                </c:pt>
                <c:pt idx="1904">
                  <c:v>4.58</c:v>
                </c:pt>
                <c:pt idx="1905">
                  <c:v>4.54</c:v>
                </c:pt>
                <c:pt idx="1906">
                  <c:v>4.66</c:v>
                </c:pt>
                <c:pt idx="1907">
                  <c:v>4.5199999999999996</c:v>
                </c:pt>
                <c:pt idx="1908">
                  <c:v>4.37</c:v>
                </c:pt>
                <c:pt idx="1909">
                  <c:v>4.3600000000000003</c:v>
                </c:pt>
                <c:pt idx="1910">
                  <c:v>4.28</c:v>
                </c:pt>
                <c:pt idx="1911">
                  <c:v>4.17</c:v>
                </c:pt>
                <c:pt idx="1912">
                  <c:v>4</c:v>
                </c:pt>
                <c:pt idx="1913">
                  <c:v>3.94</c:v>
                </c:pt>
                <c:pt idx="1914">
                  <c:v>4.0199999999999996</c:v>
                </c:pt>
                <c:pt idx="1915">
                  <c:v>4.18</c:v>
                </c:pt>
                <c:pt idx="1916">
                  <c:v>4.04</c:v>
                </c:pt>
                <c:pt idx="1917">
                  <c:v>4.21</c:v>
                </c:pt>
                <c:pt idx="1918">
                  <c:v>3.91</c:v>
                </c:pt>
                <c:pt idx="1919">
                  <c:v>3.91</c:v>
                </c:pt>
                <c:pt idx="1920">
                  <c:v>3.66</c:v>
                </c:pt>
                <c:pt idx="1921">
                  <c:v>3.68</c:v>
                </c:pt>
                <c:pt idx="1922">
                  <c:v>3.67</c:v>
                </c:pt>
                <c:pt idx="1923">
                  <c:v>3.74</c:v>
                </c:pt>
                <c:pt idx="1924">
                  <c:v>3.85</c:v>
                </c:pt>
                <c:pt idx="1925">
                  <c:v>3.77</c:v>
                </c:pt>
                <c:pt idx="1926">
                  <c:v>3.71</c:v>
                </c:pt>
                <c:pt idx="1927">
                  <c:v>3.62</c:v>
                </c:pt>
                <c:pt idx="1928">
                  <c:v>3.56</c:v>
                </c:pt>
                <c:pt idx="1929">
                  <c:v>3.34</c:v>
                </c:pt>
                <c:pt idx="1930">
                  <c:v>3.56</c:v>
                </c:pt>
                <c:pt idx="1931">
                  <c:v>3.61</c:v>
                </c:pt>
                <c:pt idx="1932">
                  <c:v>3.55</c:v>
                </c:pt>
                <c:pt idx="1933">
                  <c:v>3.75</c:v>
                </c:pt>
                <c:pt idx="1934">
                  <c:v>3.87</c:v>
                </c:pt>
                <c:pt idx="1935">
                  <c:v>3.78</c:v>
                </c:pt>
                <c:pt idx="1936">
                  <c:v>3.79</c:v>
                </c:pt>
                <c:pt idx="1937">
                  <c:v>3.83</c:v>
                </c:pt>
                <c:pt idx="1938">
                  <c:v>3.92</c:v>
                </c:pt>
                <c:pt idx="1939">
                  <c:v>4.08</c:v>
                </c:pt>
                <c:pt idx="1940">
                  <c:v>4.0599999999999996</c:v>
                </c:pt>
                <c:pt idx="1941">
                  <c:v>4.2300000000000004</c:v>
                </c:pt>
                <c:pt idx="1942">
                  <c:v>4.22</c:v>
                </c:pt>
                <c:pt idx="1943">
                  <c:v>4.07</c:v>
                </c:pt>
                <c:pt idx="1944">
                  <c:v>3.99</c:v>
                </c:pt>
                <c:pt idx="1945">
                  <c:v>3.83</c:v>
                </c:pt>
                <c:pt idx="1946">
                  <c:v>4.07</c:v>
                </c:pt>
                <c:pt idx="1947">
                  <c:v>4.03</c:v>
                </c:pt>
                <c:pt idx="1948">
                  <c:v>3.99</c:v>
                </c:pt>
                <c:pt idx="1949">
                  <c:v>3.92</c:v>
                </c:pt>
                <c:pt idx="1950">
                  <c:v>3.89</c:v>
                </c:pt>
                <c:pt idx="1951">
                  <c:v>3.84</c:v>
                </c:pt>
                <c:pt idx="1952">
                  <c:v>3.79</c:v>
                </c:pt>
                <c:pt idx="1953">
                  <c:v>3.64</c:v>
                </c:pt>
                <c:pt idx="1954">
                  <c:v>3.64</c:v>
                </c:pt>
                <c:pt idx="1955">
                  <c:v>3.54</c:v>
                </c:pt>
                <c:pt idx="1956">
                  <c:v>3.88</c:v>
                </c:pt>
                <c:pt idx="1957">
                  <c:v>3.66</c:v>
                </c:pt>
                <c:pt idx="1958">
                  <c:v>3.84</c:v>
                </c:pt>
                <c:pt idx="1959">
                  <c:v>3.99</c:v>
                </c:pt>
                <c:pt idx="1960">
                  <c:v>3.63</c:v>
                </c:pt>
                <c:pt idx="1961">
                  <c:v>4</c:v>
                </c:pt>
                <c:pt idx="1962">
                  <c:v>3.75</c:v>
                </c:pt>
                <c:pt idx="1963">
                  <c:v>3.84</c:v>
                </c:pt>
                <c:pt idx="1964">
                  <c:v>3.1</c:v>
                </c:pt>
                <c:pt idx="1965">
                  <c:v>2.99</c:v>
                </c:pt>
                <c:pt idx="1966">
                  <c:v>2.5499999999999998</c:v>
                </c:pt>
                <c:pt idx="1967">
                  <c:v>2.64</c:v>
                </c:pt>
                <c:pt idx="1968">
                  <c:v>2.08</c:v>
                </c:pt>
                <c:pt idx="1969">
                  <c:v>2.2000000000000002</c:v>
                </c:pt>
                <c:pt idx="1970">
                  <c:v>2.25</c:v>
                </c:pt>
                <c:pt idx="1971">
                  <c:v>2.4700000000000002</c:v>
                </c:pt>
                <c:pt idx="1972">
                  <c:v>2.23</c:v>
                </c:pt>
                <c:pt idx="1973">
                  <c:v>2.62</c:v>
                </c:pt>
                <c:pt idx="1974">
                  <c:v>2.87</c:v>
                </c:pt>
                <c:pt idx="1975">
                  <c:v>2.95</c:v>
                </c:pt>
                <c:pt idx="1976">
                  <c:v>2.75</c:v>
                </c:pt>
                <c:pt idx="1977">
                  <c:v>2.85</c:v>
                </c:pt>
                <c:pt idx="1978">
                  <c:v>2.98</c:v>
                </c:pt>
                <c:pt idx="1979">
                  <c:v>2.83</c:v>
                </c:pt>
                <c:pt idx="1980">
                  <c:v>2.89</c:v>
                </c:pt>
                <c:pt idx="1981">
                  <c:v>2.61</c:v>
                </c:pt>
                <c:pt idx="1982">
                  <c:v>2.76</c:v>
                </c:pt>
                <c:pt idx="1983">
                  <c:v>2.77</c:v>
                </c:pt>
                <c:pt idx="1984">
                  <c:v>2.96</c:v>
                </c:pt>
                <c:pt idx="1985">
                  <c:v>2.86</c:v>
                </c:pt>
                <c:pt idx="1986">
                  <c:v>2.96</c:v>
                </c:pt>
                <c:pt idx="1987">
                  <c:v>3.16</c:v>
                </c:pt>
                <c:pt idx="1988">
                  <c:v>3.29</c:v>
                </c:pt>
                <c:pt idx="1989">
                  <c:v>3.1</c:v>
                </c:pt>
                <c:pt idx="1990">
                  <c:v>3.35</c:v>
                </c:pt>
                <c:pt idx="1991">
                  <c:v>3.67</c:v>
                </c:pt>
                <c:pt idx="1992">
                  <c:v>3.72</c:v>
                </c:pt>
                <c:pt idx="1993">
                  <c:v>3.88</c:v>
                </c:pt>
                <c:pt idx="1994">
                  <c:v>3.86</c:v>
                </c:pt>
                <c:pt idx="1995">
                  <c:v>3.55</c:v>
                </c:pt>
                <c:pt idx="1996">
                  <c:v>3.51</c:v>
                </c:pt>
                <c:pt idx="1997">
                  <c:v>3.44</c:v>
                </c:pt>
                <c:pt idx="1998">
                  <c:v>3.59</c:v>
                </c:pt>
                <c:pt idx="1999">
                  <c:v>3.72</c:v>
                </c:pt>
                <c:pt idx="2000">
                  <c:v>3.67</c:v>
                </c:pt>
                <c:pt idx="2001">
                  <c:v>3.79</c:v>
                </c:pt>
                <c:pt idx="2002">
                  <c:v>3.59</c:v>
                </c:pt>
                <c:pt idx="2003">
                  <c:v>3.42</c:v>
                </c:pt>
                <c:pt idx="2004">
                  <c:v>3.47</c:v>
                </c:pt>
                <c:pt idx="2005">
                  <c:v>3.33</c:v>
                </c:pt>
                <c:pt idx="2006">
                  <c:v>3.36</c:v>
                </c:pt>
                <c:pt idx="2007">
                  <c:v>3.42</c:v>
                </c:pt>
                <c:pt idx="2008">
                  <c:v>3.4</c:v>
                </c:pt>
                <c:pt idx="2009">
                  <c:v>3.21</c:v>
                </c:pt>
                <c:pt idx="2010">
                  <c:v>3.27</c:v>
                </c:pt>
                <c:pt idx="2011">
                  <c:v>3.49</c:v>
                </c:pt>
                <c:pt idx="2012">
                  <c:v>3.44</c:v>
                </c:pt>
                <c:pt idx="2013">
                  <c:v>3.53</c:v>
                </c:pt>
                <c:pt idx="2014">
                  <c:v>3.57</c:v>
                </c:pt>
                <c:pt idx="2015">
                  <c:v>3.45</c:v>
                </c:pt>
                <c:pt idx="2016">
                  <c:v>3.35</c:v>
                </c:pt>
                <c:pt idx="2017">
                  <c:v>3.28</c:v>
                </c:pt>
                <c:pt idx="2018">
                  <c:v>3.39</c:v>
                </c:pt>
                <c:pt idx="2019">
                  <c:v>3.49</c:v>
                </c:pt>
                <c:pt idx="2020">
                  <c:v>3.5</c:v>
                </c:pt>
                <c:pt idx="2021">
                  <c:v>3.82</c:v>
                </c:pt>
                <c:pt idx="2022">
                  <c:v>3.85</c:v>
                </c:pt>
                <c:pt idx="2023">
                  <c:v>3.85</c:v>
                </c:pt>
                <c:pt idx="2024">
                  <c:v>3.76</c:v>
                </c:pt>
                <c:pt idx="2025">
                  <c:v>3.62</c:v>
                </c:pt>
                <c:pt idx="2026">
                  <c:v>3.68</c:v>
                </c:pt>
                <c:pt idx="2027">
                  <c:v>3.62</c:v>
                </c:pt>
                <c:pt idx="2028">
                  <c:v>3.73</c:v>
                </c:pt>
                <c:pt idx="2029">
                  <c:v>3.79</c:v>
                </c:pt>
                <c:pt idx="2030">
                  <c:v>3.64</c:v>
                </c:pt>
                <c:pt idx="2031">
                  <c:v>3.61</c:v>
                </c:pt>
                <c:pt idx="2032">
                  <c:v>3.73</c:v>
                </c:pt>
                <c:pt idx="2033">
                  <c:v>3.68</c:v>
                </c:pt>
                <c:pt idx="2034">
                  <c:v>3.91</c:v>
                </c:pt>
                <c:pt idx="2035">
                  <c:v>3.89</c:v>
                </c:pt>
                <c:pt idx="2036">
                  <c:v>3.91</c:v>
                </c:pt>
                <c:pt idx="2037">
                  <c:v>3.86</c:v>
                </c:pt>
                <c:pt idx="2038">
                  <c:v>3.8</c:v>
                </c:pt>
                <c:pt idx="2039">
                  <c:v>3.76</c:v>
                </c:pt>
                <c:pt idx="2040">
                  <c:v>3.41</c:v>
                </c:pt>
                <c:pt idx="2041">
                  <c:v>3.55</c:v>
                </c:pt>
                <c:pt idx="2042">
                  <c:v>3.25</c:v>
                </c:pt>
                <c:pt idx="2043">
                  <c:v>3.34</c:v>
                </c:pt>
                <c:pt idx="2044">
                  <c:v>3.39</c:v>
                </c:pt>
                <c:pt idx="2045">
                  <c:v>3.33</c:v>
                </c:pt>
                <c:pt idx="2046">
                  <c:v>3.21</c:v>
                </c:pt>
                <c:pt idx="2047">
                  <c:v>3.14</c:v>
                </c:pt>
                <c:pt idx="2048">
                  <c:v>2.96</c:v>
                </c:pt>
                <c:pt idx="2049">
                  <c:v>3.04</c:v>
                </c:pt>
                <c:pt idx="2050">
                  <c:v>3</c:v>
                </c:pt>
                <c:pt idx="2051">
                  <c:v>2.96</c:v>
                </c:pt>
                <c:pt idx="2052">
                  <c:v>3.03</c:v>
                </c:pt>
                <c:pt idx="2053">
                  <c:v>2.94</c:v>
                </c:pt>
                <c:pt idx="2054">
                  <c:v>2.74</c:v>
                </c:pt>
                <c:pt idx="2055">
                  <c:v>2.58</c:v>
                </c:pt>
                <c:pt idx="2056">
                  <c:v>2.5</c:v>
                </c:pt>
                <c:pt idx="2057">
                  <c:v>2.63</c:v>
                </c:pt>
                <c:pt idx="2058">
                  <c:v>2.77</c:v>
                </c:pt>
                <c:pt idx="2059">
                  <c:v>2.77</c:v>
                </c:pt>
                <c:pt idx="2060">
                  <c:v>2.56</c:v>
                </c:pt>
                <c:pt idx="2061">
                  <c:v>2.5299999999999998</c:v>
                </c:pt>
                <c:pt idx="2062">
                  <c:v>2.41</c:v>
                </c:pt>
                <c:pt idx="2063">
                  <c:v>2.52</c:v>
                </c:pt>
                <c:pt idx="2064">
                  <c:v>2.57</c:v>
                </c:pt>
                <c:pt idx="2065">
                  <c:v>2.69</c:v>
                </c:pt>
                <c:pt idx="2066">
                  <c:v>2.5299999999999998</c:v>
                </c:pt>
                <c:pt idx="2067">
                  <c:v>2.65</c:v>
                </c:pt>
                <c:pt idx="2068">
                  <c:v>2.9</c:v>
                </c:pt>
                <c:pt idx="2069">
                  <c:v>2.93</c:v>
                </c:pt>
                <c:pt idx="2070">
                  <c:v>3.01</c:v>
                </c:pt>
                <c:pt idx="2071">
                  <c:v>3.23</c:v>
                </c:pt>
                <c:pt idx="2072">
                  <c:v>3.47</c:v>
                </c:pt>
                <c:pt idx="2073">
                  <c:v>3.41</c:v>
                </c:pt>
                <c:pt idx="2074">
                  <c:v>3.38</c:v>
                </c:pt>
                <c:pt idx="2075">
                  <c:v>3.44</c:v>
                </c:pt>
                <c:pt idx="2076">
                  <c:v>3.34</c:v>
                </c:pt>
                <c:pt idx="2077">
                  <c:v>3.47</c:v>
                </c:pt>
                <c:pt idx="2078">
                  <c:v>3.42</c:v>
                </c:pt>
                <c:pt idx="2079">
                  <c:v>3.58</c:v>
                </c:pt>
                <c:pt idx="2080">
                  <c:v>3.7</c:v>
                </c:pt>
                <c:pt idx="2081">
                  <c:v>3.58</c:v>
                </c:pt>
                <c:pt idx="2082">
                  <c:v>3.46</c:v>
                </c:pt>
                <c:pt idx="2083">
                  <c:v>3.58</c:v>
                </c:pt>
                <c:pt idx="2084">
                  <c:v>3.37</c:v>
                </c:pt>
                <c:pt idx="2085">
                  <c:v>3.25</c:v>
                </c:pt>
                <c:pt idx="2086">
                  <c:v>3.42</c:v>
                </c:pt>
                <c:pt idx="2087">
                  <c:v>3.47</c:v>
                </c:pt>
                <c:pt idx="2088">
                  <c:v>3.58</c:v>
                </c:pt>
                <c:pt idx="2089">
                  <c:v>3.51</c:v>
                </c:pt>
                <c:pt idx="2090">
                  <c:v>3.42</c:v>
                </c:pt>
                <c:pt idx="2091">
                  <c:v>3.34</c:v>
                </c:pt>
                <c:pt idx="2092">
                  <c:v>3.18</c:v>
                </c:pt>
                <c:pt idx="2093">
                  <c:v>3.22</c:v>
                </c:pt>
                <c:pt idx="2094">
                  <c:v>3.17</c:v>
                </c:pt>
                <c:pt idx="2095">
                  <c:v>3.07</c:v>
                </c:pt>
                <c:pt idx="2096">
                  <c:v>3.04</c:v>
                </c:pt>
                <c:pt idx="2097">
                  <c:v>3.01</c:v>
                </c:pt>
                <c:pt idx="2098">
                  <c:v>2.93</c:v>
                </c:pt>
                <c:pt idx="2099">
                  <c:v>2.93</c:v>
                </c:pt>
                <c:pt idx="2100">
                  <c:v>3.18</c:v>
                </c:pt>
                <c:pt idx="2101">
                  <c:v>3.17</c:v>
                </c:pt>
                <c:pt idx="2102">
                  <c:v>2.98</c:v>
                </c:pt>
                <c:pt idx="2103">
                  <c:v>3.03</c:v>
                </c:pt>
                <c:pt idx="2104">
                  <c:v>2.98</c:v>
                </c:pt>
                <c:pt idx="2105">
                  <c:v>2.4700000000000002</c:v>
                </c:pt>
                <c:pt idx="2106">
                  <c:v>2.34</c:v>
                </c:pt>
                <c:pt idx="2107">
                  <c:v>2.08</c:v>
                </c:pt>
                <c:pt idx="2108">
                  <c:v>2.23</c:v>
                </c:pt>
                <c:pt idx="2109">
                  <c:v>2.15</c:v>
                </c:pt>
                <c:pt idx="2110">
                  <c:v>2</c:v>
                </c:pt>
                <c:pt idx="2111">
                  <c:v>2.09</c:v>
                </c:pt>
                <c:pt idx="2112">
                  <c:v>1.72</c:v>
                </c:pt>
                <c:pt idx="2113">
                  <c:v>1.99</c:v>
                </c:pt>
                <c:pt idx="2114">
                  <c:v>2.0099999999999998</c:v>
                </c:pt>
                <c:pt idx="2115">
                  <c:v>2.19</c:v>
                </c:pt>
                <c:pt idx="2116">
                  <c:v>2.2000000000000002</c:v>
                </c:pt>
                <c:pt idx="2117">
                  <c:v>2.42</c:v>
                </c:pt>
                <c:pt idx="2118">
                  <c:v>2.09</c:v>
                </c:pt>
                <c:pt idx="2119">
                  <c:v>2.04</c:v>
                </c:pt>
                <c:pt idx="2120">
                  <c:v>1.96</c:v>
                </c:pt>
                <c:pt idx="2121">
                  <c:v>1.89</c:v>
                </c:pt>
                <c:pt idx="2122">
                  <c:v>2.11</c:v>
                </c:pt>
                <c:pt idx="2123">
                  <c:v>1.99</c:v>
                </c:pt>
                <c:pt idx="2124">
                  <c:v>1.92</c:v>
                </c:pt>
                <c:pt idx="2125">
                  <c:v>1.97</c:v>
                </c:pt>
                <c:pt idx="2126">
                  <c:v>1.91</c:v>
                </c:pt>
                <c:pt idx="2127">
                  <c:v>2.02</c:v>
                </c:pt>
                <c:pt idx="2128">
                  <c:v>1.94</c:v>
                </c:pt>
                <c:pt idx="2129">
                  <c:v>2.0099999999999998</c:v>
                </c:pt>
                <c:pt idx="2130">
                  <c:v>1.96</c:v>
                </c:pt>
                <c:pt idx="2131">
                  <c:v>1.86</c:v>
                </c:pt>
                <c:pt idx="2132">
                  <c:v>2.04</c:v>
                </c:pt>
                <c:pt idx="2133">
                  <c:v>1.99</c:v>
                </c:pt>
                <c:pt idx="2134">
                  <c:v>1.99</c:v>
                </c:pt>
                <c:pt idx="2135">
                  <c:v>2.0299999999999998</c:v>
                </c:pt>
                <c:pt idx="2136">
                  <c:v>2.0299999999999998</c:v>
                </c:pt>
                <c:pt idx="2137">
                  <c:v>2.29</c:v>
                </c:pt>
                <c:pt idx="2138">
                  <c:v>2.29</c:v>
                </c:pt>
                <c:pt idx="2139">
                  <c:v>2.1800000000000002</c:v>
                </c:pt>
                <c:pt idx="2140">
                  <c:v>2.19</c:v>
                </c:pt>
                <c:pt idx="2141">
                  <c:v>2.08</c:v>
                </c:pt>
                <c:pt idx="2142">
                  <c:v>1.98</c:v>
                </c:pt>
                <c:pt idx="2143">
                  <c:v>1.98</c:v>
                </c:pt>
                <c:pt idx="2144">
                  <c:v>1.96</c:v>
                </c:pt>
                <c:pt idx="2145">
                  <c:v>1.89</c:v>
                </c:pt>
                <c:pt idx="2146">
                  <c:v>1.7</c:v>
                </c:pt>
                <c:pt idx="2147">
                  <c:v>1.77</c:v>
                </c:pt>
                <c:pt idx="2148">
                  <c:v>1.59</c:v>
                </c:pt>
                <c:pt idx="2149">
                  <c:v>1.66</c:v>
                </c:pt>
                <c:pt idx="2150">
                  <c:v>1.64</c:v>
                </c:pt>
                <c:pt idx="2151">
                  <c:v>1.63</c:v>
                </c:pt>
                <c:pt idx="2152">
                  <c:v>1.6</c:v>
                </c:pt>
                <c:pt idx="2153">
                  <c:v>1.62</c:v>
                </c:pt>
                <c:pt idx="2154">
                  <c:v>1.5</c:v>
                </c:pt>
                <c:pt idx="2155">
                  <c:v>1.54</c:v>
                </c:pt>
                <c:pt idx="2156">
                  <c:v>1.45</c:v>
                </c:pt>
                <c:pt idx="2157">
                  <c:v>1.51</c:v>
                </c:pt>
                <c:pt idx="2158">
                  <c:v>1.69</c:v>
                </c:pt>
                <c:pt idx="2159">
                  <c:v>1.83</c:v>
                </c:pt>
                <c:pt idx="2160">
                  <c:v>1.68</c:v>
                </c:pt>
                <c:pt idx="2161">
                  <c:v>1.63</c:v>
                </c:pt>
                <c:pt idx="2162">
                  <c:v>1.68</c:v>
                </c:pt>
                <c:pt idx="2163">
                  <c:v>1.75</c:v>
                </c:pt>
                <c:pt idx="2164">
                  <c:v>1.8</c:v>
                </c:pt>
                <c:pt idx="2165">
                  <c:v>1.66</c:v>
                </c:pt>
                <c:pt idx="2166">
                  <c:v>1.7</c:v>
                </c:pt>
                <c:pt idx="2167">
                  <c:v>1.7</c:v>
                </c:pt>
                <c:pt idx="2168">
                  <c:v>1.86</c:v>
                </c:pt>
                <c:pt idx="2169">
                  <c:v>1.86</c:v>
                </c:pt>
                <c:pt idx="2170">
                  <c:v>1.75</c:v>
                </c:pt>
                <c:pt idx="2171">
                  <c:v>1.62</c:v>
                </c:pt>
                <c:pt idx="2172">
                  <c:v>1.58</c:v>
                </c:pt>
                <c:pt idx="2173">
                  <c:v>1.69</c:v>
                </c:pt>
                <c:pt idx="2174">
                  <c:v>1.62</c:v>
                </c:pt>
                <c:pt idx="2175">
                  <c:v>1.59</c:v>
                </c:pt>
                <c:pt idx="2176">
                  <c:v>1.74</c:v>
                </c:pt>
                <c:pt idx="2177">
                  <c:v>1.81</c:v>
                </c:pt>
                <c:pt idx="2178">
                  <c:v>1.74</c:v>
                </c:pt>
                <c:pt idx="2179">
                  <c:v>1.92</c:v>
                </c:pt>
                <c:pt idx="2180">
                  <c:v>1.91</c:v>
                </c:pt>
                <c:pt idx="2181">
                  <c:v>1.89</c:v>
                </c:pt>
                <c:pt idx="2182">
                  <c:v>1.88</c:v>
                </c:pt>
                <c:pt idx="2183">
                  <c:v>2.02</c:v>
                </c:pt>
                <c:pt idx="2184">
                  <c:v>1.99</c:v>
                </c:pt>
                <c:pt idx="2185">
                  <c:v>2</c:v>
                </c:pt>
                <c:pt idx="2186">
                  <c:v>1.99</c:v>
                </c:pt>
                <c:pt idx="2187">
                  <c:v>1.89</c:v>
                </c:pt>
                <c:pt idx="2188">
                  <c:v>2</c:v>
                </c:pt>
                <c:pt idx="2189">
                  <c:v>2.04</c:v>
                </c:pt>
                <c:pt idx="2190">
                  <c:v>1.95</c:v>
                </c:pt>
                <c:pt idx="2191">
                  <c:v>1.87</c:v>
                </c:pt>
                <c:pt idx="2192">
                  <c:v>1.78</c:v>
                </c:pt>
                <c:pt idx="2193">
                  <c:v>1.82</c:v>
                </c:pt>
                <c:pt idx="2194">
                  <c:v>1.72</c:v>
                </c:pt>
                <c:pt idx="2195">
                  <c:v>1.74</c:v>
                </c:pt>
                <c:pt idx="2196">
                  <c:v>1.66</c:v>
                </c:pt>
                <c:pt idx="2197">
                  <c:v>1.81</c:v>
                </c:pt>
                <c:pt idx="2198">
                  <c:v>1.87</c:v>
                </c:pt>
                <c:pt idx="2199">
                  <c:v>2.02</c:v>
                </c:pt>
                <c:pt idx="2200">
                  <c:v>2.13</c:v>
                </c:pt>
                <c:pt idx="2201">
                  <c:v>2.08</c:v>
                </c:pt>
                <c:pt idx="2202">
                  <c:v>2.19</c:v>
                </c:pt>
                <c:pt idx="2203">
                  <c:v>2.41</c:v>
                </c:pt>
                <c:pt idx="2204">
                  <c:v>2.4900000000000002</c:v>
                </c:pt>
                <c:pt idx="2205">
                  <c:v>2.52</c:v>
                </c:pt>
                <c:pt idx="2206">
                  <c:v>2.6</c:v>
                </c:pt>
                <c:pt idx="2207">
                  <c:v>2.56</c:v>
                </c:pt>
                <c:pt idx="2208">
                  <c:v>2.61</c:v>
                </c:pt>
                <c:pt idx="2209">
                  <c:v>2.74</c:v>
                </c:pt>
                <c:pt idx="2210">
                  <c:v>2.58</c:v>
                </c:pt>
                <c:pt idx="2211">
                  <c:v>2.77</c:v>
                </c:pt>
                <c:pt idx="2212">
                  <c:v>2.9</c:v>
                </c:pt>
                <c:pt idx="2213">
                  <c:v>2.75</c:v>
                </c:pt>
                <c:pt idx="2214">
                  <c:v>2.98</c:v>
                </c:pt>
                <c:pt idx="2215">
                  <c:v>2.92</c:v>
                </c:pt>
                <c:pt idx="2216">
                  <c:v>2.76</c:v>
                </c:pt>
                <c:pt idx="2217">
                  <c:v>2.66</c:v>
                </c:pt>
                <c:pt idx="2218">
                  <c:v>2.62</c:v>
                </c:pt>
                <c:pt idx="2219">
                  <c:v>2.71</c:v>
                </c:pt>
                <c:pt idx="2220">
                  <c:v>2.61</c:v>
                </c:pt>
                <c:pt idx="2221">
                  <c:v>2.5299999999999998</c:v>
                </c:pt>
                <c:pt idx="2222">
                  <c:v>2.57</c:v>
                </c:pt>
                <c:pt idx="2223">
                  <c:v>2.63</c:v>
                </c:pt>
                <c:pt idx="2224">
                  <c:v>2.69</c:v>
                </c:pt>
                <c:pt idx="2225">
                  <c:v>2.79</c:v>
                </c:pt>
                <c:pt idx="2226">
                  <c:v>2.74</c:v>
                </c:pt>
                <c:pt idx="2227">
                  <c:v>2.88</c:v>
                </c:pt>
                <c:pt idx="2228">
                  <c:v>2.89</c:v>
                </c:pt>
                <c:pt idx="2229">
                  <c:v>2.94</c:v>
                </c:pt>
                <c:pt idx="2230">
                  <c:v>3</c:v>
                </c:pt>
                <c:pt idx="2231">
                  <c:v>3</c:v>
                </c:pt>
                <c:pt idx="2232">
                  <c:v>2.97</c:v>
                </c:pt>
                <c:pt idx="2233">
                  <c:v>2.86</c:v>
                </c:pt>
                <c:pt idx="2234">
                  <c:v>2.79</c:v>
                </c:pt>
                <c:pt idx="2235">
                  <c:v>2.72</c:v>
                </c:pt>
                <c:pt idx="2236">
                  <c:v>2.73</c:v>
                </c:pt>
                <c:pt idx="2237">
                  <c:v>2.73</c:v>
                </c:pt>
                <c:pt idx="2238">
                  <c:v>2.76</c:v>
                </c:pt>
                <c:pt idx="2239">
                  <c:v>2.65</c:v>
                </c:pt>
                <c:pt idx="2240">
                  <c:v>2.74</c:v>
                </c:pt>
                <c:pt idx="2241">
                  <c:v>2.66</c:v>
                </c:pt>
                <c:pt idx="2242">
                  <c:v>2.79</c:v>
                </c:pt>
                <c:pt idx="2243">
                  <c:v>2.69</c:v>
                </c:pt>
                <c:pt idx="2244">
                  <c:v>2.8</c:v>
                </c:pt>
                <c:pt idx="2245">
                  <c:v>2.65</c:v>
                </c:pt>
                <c:pt idx="2246">
                  <c:v>2.73</c:v>
                </c:pt>
                <c:pt idx="2247">
                  <c:v>2.7</c:v>
                </c:pt>
                <c:pt idx="2248">
                  <c:v>2.63</c:v>
                </c:pt>
                <c:pt idx="2249">
                  <c:v>2.61</c:v>
                </c:pt>
                <c:pt idx="2250">
                  <c:v>2.5</c:v>
                </c:pt>
                <c:pt idx="2251">
                  <c:v>2.56</c:v>
                </c:pt>
                <c:pt idx="2252">
                  <c:v>2.4500000000000002</c:v>
                </c:pt>
                <c:pt idx="2253">
                  <c:v>2.59</c:v>
                </c:pt>
                <c:pt idx="2254">
                  <c:v>2.58</c:v>
                </c:pt>
                <c:pt idx="2255">
                  <c:v>2.64</c:v>
                </c:pt>
                <c:pt idx="2256">
                  <c:v>2.5299999999999998</c:v>
                </c:pt>
                <c:pt idx="2257">
                  <c:v>2.65</c:v>
                </c:pt>
                <c:pt idx="2258">
                  <c:v>2.5499999999999998</c:v>
                </c:pt>
                <c:pt idx="2259">
                  <c:v>2.4700000000000002</c:v>
                </c:pt>
                <c:pt idx="2260">
                  <c:v>2.52</c:v>
                </c:pt>
                <c:pt idx="2261">
                  <c:v>2.58</c:v>
                </c:pt>
                <c:pt idx="2262">
                  <c:v>2.4300000000000002</c:v>
                </c:pt>
                <c:pt idx="2263">
                  <c:v>2.4</c:v>
                </c:pt>
                <c:pt idx="2264">
                  <c:v>2.41</c:v>
                </c:pt>
                <c:pt idx="2265">
                  <c:v>2.34</c:v>
                </c:pt>
                <c:pt idx="2266">
                  <c:v>2.4500000000000002</c:v>
                </c:pt>
                <c:pt idx="2267">
                  <c:v>2.54</c:v>
                </c:pt>
                <c:pt idx="2268">
                  <c:v>2.63</c:v>
                </c:pt>
                <c:pt idx="2269">
                  <c:v>2.52</c:v>
                </c:pt>
                <c:pt idx="2270">
                  <c:v>2.44</c:v>
                </c:pt>
                <c:pt idx="2271">
                  <c:v>2.34</c:v>
                </c:pt>
                <c:pt idx="2272">
                  <c:v>2.17</c:v>
                </c:pt>
                <c:pt idx="2273">
                  <c:v>2.29</c:v>
                </c:pt>
                <c:pt idx="2274">
                  <c:v>2.3199999999999998</c:v>
                </c:pt>
                <c:pt idx="2275">
                  <c:v>2.39</c:v>
                </c:pt>
                <c:pt idx="2276">
                  <c:v>2.35</c:v>
                </c:pt>
                <c:pt idx="2277">
                  <c:v>2.34</c:v>
                </c:pt>
                <c:pt idx="2278">
                  <c:v>2.2400000000000002</c:v>
                </c:pt>
                <c:pt idx="2279">
                  <c:v>2.25</c:v>
                </c:pt>
                <c:pt idx="2280">
                  <c:v>2.19</c:v>
                </c:pt>
                <c:pt idx="2281">
                  <c:v>2.2200000000000002</c:v>
                </c:pt>
                <c:pt idx="2282">
                  <c:v>2.27</c:v>
                </c:pt>
                <c:pt idx="2283">
                  <c:v>2.17</c:v>
                </c:pt>
                <c:pt idx="2284">
                  <c:v>2.0299999999999998</c:v>
                </c:pt>
                <c:pt idx="2285">
                  <c:v>1.77</c:v>
                </c:pt>
                <c:pt idx="2286">
                  <c:v>1.9</c:v>
                </c:pt>
                <c:pt idx="2287">
                  <c:v>1.77</c:v>
                </c:pt>
                <c:pt idx="2288">
                  <c:v>1.83</c:v>
                </c:pt>
                <c:pt idx="2289">
                  <c:v>1.99</c:v>
                </c:pt>
                <c:pt idx="2290">
                  <c:v>2.11</c:v>
                </c:pt>
                <c:pt idx="2291">
                  <c:v>2.0299999999999998</c:v>
                </c:pt>
                <c:pt idx="2292">
                  <c:v>2.11</c:v>
                </c:pt>
                <c:pt idx="2293">
                  <c:v>2.1</c:v>
                </c:pt>
                <c:pt idx="2294">
                  <c:v>1.98</c:v>
                </c:pt>
                <c:pt idx="2295">
                  <c:v>2.0099999999999998</c:v>
                </c:pt>
                <c:pt idx="2296">
                  <c:v>1.92</c:v>
                </c:pt>
                <c:pt idx="2297">
                  <c:v>1.97</c:v>
                </c:pt>
                <c:pt idx="2298">
                  <c:v>1.9</c:v>
                </c:pt>
                <c:pt idx="2299">
                  <c:v>1.96</c:v>
                </c:pt>
                <c:pt idx="2300">
                  <c:v>2.0499999999999998</c:v>
                </c:pt>
                <c:pt idx="2301">
                  <c:v>2.1800000000000002</c:v>
                </c:pt>
                <c:pt idx="2302">
                  <c:v>2.23</c:v>
                </c:pt>
                <c:pt idx="2303">
                  <c:v>2.19</c:v>
                </c:pt>
                <c:pt idx="2304">
                  <c:v>2.13</c:v>
                </c:pt>
                <c:pt idx="2305">
                  <c:v>2.31</c:v>
                </c:pt>
                <c:pt idx="2306">
                  <c:v>2.39</c:v>
                </c:pt>
                <c:pt idx="2307">
                  <c:v>2.35</c:v>
                </c:pt>
                <c:pt idx="2308">
                  <c:v>2.4</c:v>
                </c:pt>
                <c:pt idx="2309">
                  <c:v>2.4</c:v>
                </c:pt>
                <c:pt idx="2310">
                  <c:v>2.3199999999999998</c:v>
                </c:pt>
                <c:pt idx="2311">
                  <c:v>2.36</c:v>
                </c:pt>
                <c:pt idx="2312">
                  <c:v>2.2799999999999998</c:v>
                </c:pt>
                <c:pt idx="2313">
                  <c:v>2.2799999999999998</c:v>
                </c:pt>
                <c:pt idx="2314">
                  <c:v>2.23</c:v>
                </c:pt>
                <c:pt idx="2315">
                  <c:v>2.19</c:v>
                </c:pt>
                <c:pt idx="2316">
                  <c:v>2.09</c:v>
                </c:pt>
                <c:pt idx="2317">
                  <c:v>2.1800000000000002</c:v>
                </c:pt>
                <c:pt idx="2318">
                  <c:v>2.1800000000000002</c:v>
                </c:pt>
                <c:pt idx="2319">
                  <c:v>2.23</c:v>
                </c:pt>
                <c:pt idx="2320">
                  <c:v>2.21</c:v>
                </c:pt>
                <c:pt idx="2321">
                  <c:v>2.13</c:v>
                </c:pt>
                <c:pt idx="2322">
                  <c:v>2.0499999999999998</c:v>
                </c:pt>
                <c:pt idx="2323">
                  <c:v>2.12</c:v>
                </c:pt>
                <c:pt idx="2324">
                  <c:v>2.04</c:v>
                </c:pt>
                <c:pt idx="2325">
                  <c:v>2.04</c:v>
                </c:pt>
                <c:pt idx="2326">
                  <c:v>2.19</c:v>
                </c:pt>
                <c:pt idx="2327">
                  <c:v>2.2599999999999998</c:v>
                </c:pt>
                <c:pt idx="2328">
                  <c:v>2.3199999999999998</c:v>
                </c:pt>
                <c:pt idx="2329">
                  <c:v>2.2400000000000002</c:v>
                </c:pt>
                <c:pt idx="2330">
                  <c:v>2.23</c:v>
                </c:pt>
                <c:pt idx="2331">
                  <c:v>2.33</c:v>
                </c:pt>
                <c:pt idx="2332">
                  <c:v>2.2400000000000002</c:v>
                </c:pt>
                <c:pt idx="2333">
                  <c:v>2.2400000000000002</c:v>
                </c:pt>
                <c:pt idx="2334">
                  <c:v>2.25</c:v>
                </c:pt>
                <c:pt idx="2335">
                  <c:v>2.27</c:v>
                </c:pt>
                <c:pt idx="2336">
                  <c:v>2.16</c:v>
                </c:pt>
                <c:pt idx="2337">
                  <c:v>2.1</c:v>
                </c:pt>
                <c:pt idx="2338">
                  <c:v>2.02</c:v>
                </c:pt>
                <c:pt idx="2339">
                  <c:v>2</c:v>
                </c:pt>
                <c:pt idx="2340">
                  <c:v>1.87</c:v>
                </c:pt>
                <c:pt idx="2341">
                  <c:v>1.63</c:v>
                </c:pt>
                <c:pt idx="2342">
                  <c:v>1.75</c:v>
                </c:pt>
                <c:pt idx="2343">
                  <c:v>1.71</c:v>
                </c:pt>
                <c:pt idx="2344">
                  <c:v>1.83</c:v>
                </c:pt>
                <c:pt idx="2345">
                  <c:v>1.93</c:v>
                </c:pt>
                <c:pt idx="2346">
                  <c:v>1.91</c:v>
                </c:pt>
                <c:pt idx="2347">
                  <c:v>1.91</c:v>
                </c:pt>
                <c:pt idx="2348">
                  <c:v>1.78</c:v>
                </c:pt>
                <c:pt idx="2349">
                  <c:v>1.7</c:v>
                </c:pt>
                <c:pt idx="2350">
                  <c:v>1.8</c:v>
                </c:pt>
                <c:pt idx="2351">
                  <c:v>1.88</c:v>
                </c:pt>
                <c:pt idx="2352">
                  <c:v>1.84</c:v>
                </c:pt>
                <c:pt idx="2353">
                  <c:v>1.76</c:v>
                </c:pt>
                <c:pt idx="2354">
                  <c:v>1.75</c:v>
                </c:pt>
                <c:pt idx="2355">
                  <c:v>1.85</c:v>
                </c:pt>
                <c:pt idx="2356">
                  <c:v>1.83</c:v>
                </c:pt>
                <c:pt idx="2357">
                  <c:v>1.81</c:v>
                </c:pt>
                <c:pt idx="2358">
                  <c:v>1.68</c:v>
                </c:pt>
                <c:pt idx="2359">
                  <c:v>1.57</c:v>
                </c:pt>
                <c:pt idx="2360">
                  <c:v>1.74</c:v>
                </c:pt>
                <c:pt idx="2361">
                  <c:v>1.49</c:v>
                </c:pt>
                <c:pt idx="2362">
                  <c:v>1.4</c:v>
                </c:pt>
                <c:pt idx="2363">
                  <c:v>1.53</c:v>
                </c:pt>
                <c:pt idx="2364">
                  <c:v>1.57</c:v>
                </c:pt>
                <c:pt idx="2365">
                  <c:v>1.52</c:v>
                </c:pt>
                <c:pt idx="2366">
                  <c:v>1.51</c:v>
                </c:pt>
                <c:pt idx="2367">
                  <c:v>1.57</c:v>
                </c:pt>
                <c:pt idx="2368">
                  <c:v>1.536</c:v>
                </c:pt>
                <c:pt idx="2369">
                  <c:v>1.573</c:v>
                </c:pt>
                <c:pt idx="2370">
                  <c:v>1.5680000000000001</c:v>
                </c:pt>
                <c:pt idx="2371">
                  <c:v>1.599</c:v>
                </c:pt>
                <c:pt idx="2372">
                  <c:v>1.6910000000000001</c:v>
                </c:pt>
                <c:pt idx="2373">
                  <c:v>1.6180000000000001</c:v>
                </c:pt>
                <c:pt idx="2374">
                  <c:v>1.56</c:v>
                </c:pt>
                <c:pt idx="2375">
                  <c:v>1.7370000000000001</c:v>
                </c:pt>
                <c:pt idx="2376">
                  <c:v>1.7410000000000001</c:v>
                </c:pt>
                <c:pt idx="2377">
                  <c:v>1.756</c:v>
                </c:pt>
                <c:pt idx="2378">
                  <c:v>1.8540000000000001</c:v>
                </c:pt>
                <c:pt idx="2379">
                  <c:v>1.8120000000000001</c:v>
                </c:pt>
                <c:pt idx="2380">
                  <c:v>2.15</c:v>
                </c:pt>
                <c:pt idx="2381">
                  <c:v>2.3029999999999999</c:v>
                </c:pt>
                <c:pt idx="2382">
                  <c:v>2.35</c:v>
                </c:pt>
                <c:pt idx="2383">
                  <c:v>2.448</c:v>
                </c:pt>
                <c:pt idx="2384">
                  <c:v>2.407</c:v>
                </c:pt>
                <c:pt idx="2385">
                  <c:v>2.597</c:v>
                </c:pt>
                <c:pt idx="2386">
                  <c:v>2.552</c:v>
                </c:pt>
                <c:pt idx="2387">
                  <c:v>2.4750000000000001</c:v>
                </c:pt>
                <c:pt idx="2388">
                  <c:v>2.3439999999999999</c:v>
                </c:pt>
                <c:pt idx="2389">
                  <c:v>2.363</c:v>
                </c:pt>
                <c:pt idx="2390">
                  <c:v>2.4740000000000002</c:v>
                </c:pt>
                <c:pt idx="2391">
                  <c:v>2.504</c:v>
                </c:pt>
                <c:pt idx="2392">
                  <c:v>2.4740000000000002</c:v>
                </c:pt>
                <c:pt idx="2393">
                  <c:v>2.395</c:v>
                </c:pt>
                <c:pt idx="2394">
                  <c:v>2.4470000000000001</c:v>
                </c:pt>
                <c:pt idx="2395">
                  <c:v>2.3719999999999999</c:v>
                </c:pt>
                <c:pt idx="2396">
                  <c:v>2.4780000000000002</c:v>
                </c:pt>
                <c:pt idx="2397">
                  <c:v>2.605</c:v>
                </c:pt>
                <c:pt idx="2398">
                  <c:v>2.54</c:v>
                </c:pt>
                <c:pt idx="2399">
                  <c:v>2.419</c:v>
                </c:pt>
                <c:pt idx="2400">
                  <c:v>2.42</c:v>
                </c:pt>
                <c:pt idx="2401">
                  <c:v>2.3410000000000002</c:v>
                </c:pt>
                <c:pt idx="2402">
                  <c:v>2.2370000000000001</c:v>
                </c:pt>
                <c:pt idx="2403">
                  <c:v>2.2320000000000002</c:v>
                </c:pt>
                <c:pt idx="2404">
                  <c:v>2.2949999999999999</c:v>
                </c:pt>
                <c:pt idx="2405">
                  <c:v>2.3540000000000001</c:v>
                </c:pt>
                <c:pt idx="2406">
                  <c:v>2.387</c:v>
                </c:pt>
                <c:pt idx="2407">
                  <c:v>2.2290000000000001</c:v>
                </c:pt>
                <c:pt idx="2408">
                  <c:v>2.2549999999999999</c:v>
                </c:pt>
                <c:pt idx="2409">
                  <c:v>2.2109999999999999</c:v>
                </c:pt>
                <c:pt idx="2410">
                  <c:v>2.1890000000000001</c:v>
                </c:pt>
                <c:pt idx="2411">
                  <c:v>2.1640000000000001</c:v>
                </c:pt>
                <c:pt idx="2412">
                  <c:v>2.1480000000000001</c:v>
                </c:pt>
                <c:pt idx="2413">
                  <c:v>2.2669999999999999</c:v>
                </c:pt>
                <c:pt idx="2414">
                  <c:v>2.3660000000000001</c:v>
                </c:pt>
                <c:pt idx="2415">
                  <c:v>2.3439999999999999</c:v>
                </c:pt>
                <c:pt idx="2416">
                  <c:v>2.2589999999999999</c:v>
                </c:pt>
                <c:pt idx="2417">
                  <c:v>2.31</c:v>
                </c:pt>
                <c:pt idx="2418">
                  <c:v>2.2210000000000001</c:v>
                </c:pt>
                <c:pt idx="2419">
                  <c:v>2.198</c:v>
                </c:pt>
                <c:pt idx="2420">
                  <c:v>2.1850000000000001</c:v>
                </c:pt>
                <c:pt idx="2421">
                  <c:v>2.194</c:v>
                </c:pt>
                <c:pt idx="2422">
                  <c:v>2.117</c:v>
                </c:pt>
                <c:pt idx="2423">
                  <c:v>2.0390000000000001</c:v>
                </c:pt>
                <c:pt idx="2424">
                  <c:v>2.1850000000000001</c:v>
                </c:pt>
                <c:pt idx="2425">
                  <c:v>2.2770000000000001</c:v>
                </c:pt>
                <c:pt idx="2426">
                  <c:v>2.3090000000000002</c:v>
                </c:pt>
                <c:pt idx="2427">
                  <c:v>2.3479999999999999</c:v>
                </c:pt>
                <c:pt idx="2428">
                  <c:v>2.3180000000000001</c:v>
                </c:pt>
                <c:pt idx="2429">
                  <c:v>2.3180000000000001</c:v>
                </c:pt>
                <c:pt idx="2430">
                  <c:v>2.4609999999999999</c:v>
                </c:pt>
                <c:pt idx="2431">
                  <c:v>2.3450000000000002</c:v>
                </c:pt>
                <c:pt idx="2432">
                  <c:v>2.3420000000000001</c:v>
                </c:pt>
                <c:pt idx="2433">
                  <c:v>2.375</c:v>
                </c:pt>
                <c:pt idx="2434">
                  <c:v>2.3199999999999998</c:v>
                </c:pt>
                <c:pt idx="2435">
                  <c:v>2.42</c:v>
                </c:pt>
                <c:pt idx="2436">
                  <c:v>2.37</c:v>
                </c:pt>
                <c:pt idx="2437">
                  <c:v>2.35</c:v>
                </c:pt>
                <c:pt idx="2438">
                  <c:v>2.48</c:v>
                </c:pt>
                <c:pt idx="2439">
                  <c:v>2.4300000000000002</c:v>
                </c:pt>
                <c:pt idx="2440">
                  <c:v>2.46</c:v>
                </c:pt>
                <c:pt idx="2441">
                  <c:v>2.54</c:v>
                </c:pt>
                <c:pt idx="2442">
                  <c:v>2.62</c:v>
                </c:pt>
                <c:pt idx="2443">
                  <c:v>2.63</c:v>
                </c:pt>
                <c:pt idx="2444">
                  <c:v>2.78</c:v>
                </c:pt>
                <c:pt idx="2445">
                  <c:v>2.85</c:v>
                </c:pt>
                <c:pt idx="2446">
                  <c:v>2.9</c:v>
                </c:pt>
                <c:pt idx="2447">
                  <c:v>2.92</c:v>
                </c:pt>
                <c:pt idx="2448">
                  <c:v>2.81</c:v>
                </c:pt>
                <c:pt idx="2449">
                  <c:v>2.86</c:v>
                </c:pt>
                <c:pt idx="2450">
                  <c:v>2.82</c:v>
                </c:pt>
                <c:pt idx="2451">
                  <c:v>2.83</c:v>
                </c:pt>
                <c:pt idx="2452">
                  <c:v>2.74</c:v>
                </c:pt>
                <c:pt idx="2453">
                  <c:v>2.83</c:v>
                </c:pt>
                <c:pt idx="2454">
                  <c:v>2.83</c:v>
                </c:pt>
                <c:pt idx="2455">
                  <c:v>2.92</c:v>
                </c:pt>
                <c:pt idx="2456">
                  <c:v>3</c:v>
                </c:pt>
                <c:pt idx="2457">
                  <c:v>2.94</c:v>
                </c:pt>
                <c:pt idx="2458">
                  <c:v>2.97</c:v>
                </c:pt>
                <c:pt idx="2459">
                  <c:v>3.11</c:v>
                </c:pt>
                <c:pt idx="2460">
                  <c:v>2.98</c:v>
                </c:pt>
                <c:pt idx="2461">
                  <c:v>2.83</c:v>
                </c:pt>
                <c:pt idx="2462">
                  <c:v>2.93</c:v>
                </c:pt>
                <c:pt idx="2463">
                  <c:v>2.94</c:v>
                </c:pt>
                <c:pt idx="2464">
                  <c:v>2.9</c:v>
                </c:pt>
                <c:pt idx="2465">
                  <c:v>2.84</c:v>
                </c:pt>
                <c:pt idx="2466">
                  <c:v>2.84</c:v>
                </c:pt>
                <c:pt idx="2467">
                  <c:v>2.85</c:v>
                </c:pt>
                <c:pt idx="2468">
                  <c:v>2.84</c:v>
                </c:pt>
                <c:pt idx="2469">
                  <c:v>2.98</c:v>
                </c:pt>
                <c:pt idx="2470">
                  <c:v>2.98</c:v>
                </c:pt>
                <c:pt idx="2471">
                  <c:v>2.93</c:v>
                </c:pt>
                <c:pt idx="2472">
                  <c:v>2.87</c:v>
                </c:pt>
                <c:pt idx="2473">
                  <c:v>2.82</c:v>
                </c:pt>
                <c:pt idx="2474">
                  <c:v>2.86</c:v>
                </c:pt>
                <c:pt idx="2475">
                  <c:v>2.88</c:v>
                </c:pt>
                <c:pt idx="2476">
                  <c:v>2.97</c:v>
                </c:pt>
                <c:pt idx="2477">
                  <c:v>3.07</c:v>
                </c:pt>
                <c:pt idx="2478">
                  <c:v>3.06</c:v>
                </c:pt>
                <c:pt idx="2479">
                  <c:v>3.19</c:v>
                </c:pt>
                <c:pt idx="2480">
                  <c:v>3.14</c:v>
                </c:pt>
                <c:pt idx="2481">
                  <c:v>3.17</c:v>
                </c:pt>
                <c:pt idx="2482">
                  <c:v>3.14</c:v>
                </c:pt>
                <c:pt idx="2483">
                  <c:v>3.14</c:v>
                </c:pt>
                <c:pt idx="2484">
                  <c:v>3.24</c:v>
                </c:pt>
                <c:pt idx="2485">
                  <c:v>3.11</c:v>
                </c:pt>
                <c:pt idx="2486">
                  <c:v>3.06</c:v>
                </c:pt>
                <c:pt idx="2487">
                  <c:v>3.03</c:v>
                </c:pt>
                <c:pt idx="2488">
                  <c:v>2.87</c:v>
                </c:pt>
                <c:pt idx="2489">
                  <c:v>2.91</c:v>
                </c:pt>
                <c:pt idx="2490">
                  <c:v>2.79</c:v>
                </c:pt>
                <c:pt idx="2491">
                  <c:v>2.77</c:v>
                </c:pt>
                <c:pt idx="2492">
                  <c:v>2.56</c:v>
                </c:pt>
                <c:pt idx="2493">
                  <c:v>2.74</c:v>
                </c:pt>
                <c:pt idx="2494">
                  <c:v>2.75</c:v>
                </c:pt>
                <c:pt idx="2495">
                  <c:v>2.72</c:v>
                </c:pt>
                <c:pt idx="2496">
                  <c:v>2.63</c:v>
                </c:pt>
                <c:pt idx="2497">
                  <c:v>2.65</c:v>
                </c:pt>
                <c:pt idx="2498">
                  <c:v>2.66</c:v>
                </c:pt>
                <c:pt idx="2499">
                  <c:v>2.69</c:v>
                </c:pt>
                <c:pt idx="2500">
                  <c:v>2.73</c:v>
                </c:pt>
                <c:pt idx="2501">
                  <c:v>2.64</c:v>
                </c:pt>
                <c:pt idx="2502">
                  <c:v>2.63</c:v>
                </c:pt>
                <c:pt idx="2503">
                  <c:v>2.54</c:v>
                </c:pt>
                <c:pt idx="2504">
                  <c:v>2.39</c:v>
                </c:pt>
                <c:pt idx="2505">
                  <c:v>2.5099999999999998</c:v>
                </c:pt>
                <c:pt idx="2506">
                  <c:v>2.5099999999999998</c:v>
                </c:pt>
                <c:pt idx="2507">
                  <c:v>2.57</c:v>
                </c:pt>
                <c:pt idx="2508">
                  <c:v>2.54</c:v>
                </c:pt>
                <c:pt idx="2509">
                  <c:v>2.5499999999999998</c:v>
                </c:pt>
                <c:pt idx="2510">
                  <c:v>2.4500000000000002</c:v>
                </c:pt>
                <c:pt idx="2511">
                  <c:v>2.4</c:v>
                </c:pt>
                <c:pt idx="2512">
                  <c:v>2.31</c:v>
                </c:pt>
                <c:pt idx="2513">
                  <c:v>2.2200000000000002</c:v>
                </c:pt>
                <c:pt idx="2514">
                  <c:v>2.12</c:v>
                </c:pt>
                <c:pt idx="2515">
                  <c:v>2.1</c:v>
                </c:pt>
                <c:pt idx="2516">
                  <c:v>2.0099999999999998</c:v>
                </c:pt>
                <c:pt idx="2517">
                  <c:v>2.0099999999999998</c:v>
                </c:pt>
                <c:pt idx="2518">
                  <c:v>1.96</c:v>
                </c:pt>
                <c:pt idx="2519">
                  <c:v>2.13</c:v>
                </c:pt>
                <c:pt idx="2520">
                  <c:v>2.04</c:v>
                </c:pt>
                <c:pt idx="2521">
                  <c:v>2.08</c:v>
                </c:pt>
                <c:pt idx="2522">
                  <c:v>1.9</c:v>
                </c:pt>
                <c:pt idx="2523">
                  <c:v>1.72</c:v>
                </c:pt>
                <c:pt idx="2524">
                  <c:v>1.52</c:v>
                </c:pt>
                <c:pt idx="2525">
                  <c:v>1.62</c:v>
                </c:pt>
                <c:pt idx="2526">
                  <c:v>1.5</c:v>
                </c:pt>
                <c:pt idx="2527">
                  <c:v>1.57</c:v>
                </c:pt>
                <c:pt idx="2528">
                  <c:v>1.79</c:v>
                </c:pt>
                <c:pt idx="2529">
                  <c:v>1.79</c:v>
                </c:pt>
                <c:pt idx="2530">
                  <c:v>1.7</c:v>
                </c:pt>
                <c:pt idx="2531">
                  <c:v>1.54</c:v>
                </c:pt>
                <c:pt idx="2532">
                  <c:v>1.67</c:v>
                </c:pt>
                <c:pt idx="2533">
                  <c:v>1.76</c:v>
                </c:pt>
                <c:pt idx="2534">
                  <c:v>1.77</c:v>
                </c:pt>
                <c:pt idx="2535">
                  <c:v>1.69</c:v>
                </c:pt>
                <c:pt idx="2536">
                  <c:v>1.92</c:v>
                </c:pt>
                <c:pt idx="2537">
                  <c:v>1.82</c:v>
                </c:pt>
                <c:pt idx="2538">
                  <c:v>1.77</c:v>
                </c:pt>
                <c:pt idx="2539">
                  <c:v>1.77</c:v>
                </c:pt>
                <c:pt idx="2540">
                  <c:v>1.8</c:v>
                </c:pt>
                <c:pt idx="2541">
                  <c:v>1.9</c:v>
                </c:pt>
                <c:pt idx="2542">
                  <c:v>1.92</c:v>
                </c:pt>
                <c:pt idx="2543">
                  <c:v>1.9</c:v>
                </c:pt>
                <c:pt idx="2544">
                  <c:v>1.88</c:v>
                </c:pt>
                <c:pt idx="2545">
                  <c:v>1.85</c:v>
                </c:pt>
                <c:pt idx="2546">
                  <c:v>1.81</c:v>
                </c:pt>
                <c:pt idx="2547">
                  <c:v>1.74</c:v>
                </c:pt>
                <c:pt idx="2548">
                  <c:v>1.57</c:v>
                </c:pt>
                <c:pt idx="2549">
                  <c:v>1.65</c:v>
                </c:pt>
                <c:pt idx="2550">
                  <c:v>1.61</c:v>
                </c:pt>
                <c:pt idx="2551">
                  <c:v>1.52</c:v>
                </c:pt>
                <c:pt idx="2552">
                  <c:v>1.3</c:v>
                </c:pt>
                <c:pt idx="2553">
                  <c:v>0.92</c:v>
                </c:pt>
                <c:pt idx="2554">
                  <c:v>0.88</c:v>
                </c:pt>
                <c:pt idx="2555">
                  <c:v>1.1200000000000001</c:v>
                </c:pt>
                <c:pt idx="2556">
                  <c:v>0.83</c:v>
                </c:pt>
                <c:pt idx="2557">
                  <c:v>0.63</c:v>
                </c:pt>
                <c:pt idx="2558">
                  <c:v>0.73</c:v>
                </c:pt>
                <c:pt idx="2559">
                  <c:v>0.61</c:v>
                </c:pt>
                <c:pt idx="2560">
                  <c:v>0.61</c:v>
                </c:pt>
                <c:pt idx="2561">
                  <c:v>0.64</c:v>
                </c:pt>
                <c:pt idx="2562">
                  <c:v>0.63</c:v>
                </c:pt>
                <c:pt idx="2563">
                  <c:v>0.63</c:v>
                </c:pt>
                <c:pt idx="2564">
                  <c:v>0.68</c:v>
                </c:pt>
                <c:pt idx="2565">
                  <c:v>0.7</c:v>
                </c:pt>
                <c:pt idx="2566">
                  <c:v>0.82</c:v>
                </c:pt>
                <c:pt idx="2567">
                  <c:v>0.66</c:v>
                </c:pt>
                <c:pt idx="2568">
                  <c:v>0.71</c:v>
                </c:pt>
                <c:pt idx="2569">
                  <c:v>0.68</c:v>
                </c:pt>
                <c:pt idx="2570">
                  <c:v>0.68</c:v>
                </c:pt>
                <c:pt idx="2571">
                  <c:v>0.62</c:v>
                </c:pt>
                <c:pt idx="2572">
                  <c:v>0.62</c:v>
                </c:pt>
                <c:pt idx="2573">
                  <c:v>0.59</c:v>
                </c:pt>
                <c:pt idx="2574">
                  <c:v>0.55000000000000004</c:v>
                </c:pt>
                <c:pt idx="2575">
                  <c:v>0.55000000000000004</c:v>
                </c:pt>
                <c:pt idx="2576">
                  <c:v>0.71</c:v>
                </c:pt>
                <c:pt idx="2577">
                  <c:v>0.65</c:v>
                </c:pt>
                <c:pt idx="2578">
                  <c:v>0.74</c:v>
                </c:pt>
                <c:pt idx="2579">
                  <c:v>0.63</c:v>
                </c:pt>
                <c:pt idx="2580">
                  <c:v>0.68</c:v>
                </c:pt>
                <c:pt idx="2581">
                  <c:v>0.69</c:v>
                </c:pt>
                <c:pt idx="2582">
                  <c:v>0.67</c:v>
                </c:pt>
                <c:pt idx="2583">
                  <c:v>0.68</c:v>
                </c:pt>
                <c:pt idx="2584">
                  <c:v>0.78</c:v>
                </c:pt>
                <c:pt idx="2585">
                  <c:v>0.74</c:v>
                </c:pt>
                <c:pt idx="2586">
                  <c:v>0.87</c:v>
                </c:pt>
                <c:pt idx="2587">
                  <c:v>0.85</c:v>
                </c:pt>
                <c:pt idx="2588">
                  <c:v>0.79</c:v>
                </c:pt>
                <c:pt idx="2589">
                  <c:v>0.88</c:v>
                </c:pt>
                <c:pt idx="2590">
                  <c:v>0.86</c:v>
                </c:pt>
                <c:pt idx="2591">
                  <c:v>0.88</c:v>
                </c:pt>
                <c:pt idx="2592">
                  <c:v>0.92</c:v>
                </c:pt>
                <c:pt idx="2593">
                  <c:v>0.92</c:v>
                </c:pt>
                <c:pt idx="2594">
                  <c:v>0.94</c:v>
                </c:pt>
                <c:pt idx="2595">
                  <c:v>0.94</c:v>
                </c:pt>
                <c:pt idx="2596">
                  <c:v>0.93</c:v>
                </c:pt>
                <c:pt idx="2597">
                  <c:v>1.08</c:v>
                </c:pt>
                <c:pt idx="2598">
                  <c:v>1.1499999999999999</c:v>
                </c:pt>
                <c:pt idx="2599">
                  <c:v>1.1200000000000001</c:v>
                </c:pt>
                <c:pt idx="2600">
                  <c:v>1.07</c:v>
                </c:pt>
                <c:pt idx="2601">
                  <c:v>1.1499999999999999</c:v>
                </c:pt>
                <c:pt idx="2602">
                  <c:v>1.1599999999999999</c:v>
                </c:pt>
                <c:pt idx="2603">
                  <c:v>1.29</c:v>
                </c:pt>
                <c:pt idx="2604">
                  <c:v>1.54</c:v>
                </c:pt>
                <c:pt idx="2605">
                  <c:v>1.54</c:v>
                </c:pt>
                <c:pt idx="2606">
                  <c:v>1.54</c:v>
                </c:pt>
                <c:pt idx="2607">
                  <c:v>1.71</c:v>
                </c:pt>
                <c:pt idx="2608">
                  <c:v>1.63</c:v>
                </c:pt>
                <c:pt idx="2609">
                  <c:v>1.69</c:v>
                </c:pt>
                <c:pt idx="2610">
                  <c:v>1.64</c:v>
                </c:pt>
                <c:pt idx="2611">
                  <c:v>1.56</c:v>
                </c:pt>
                <c:pt idx="2612">
                  <c:v>1.57</c:v>
                </c:pt>
                <c:pt idx="2613">
                  <c:v>1.65</c:v>
                </c:pt>
                <c:pt idx="2614">
                  <c:v>1.58</c:v>
                </c:pt>
                <c:pt idx="2615">
                  <c:v>1.66</c:v>
                </c:pt>
                <c:pt idx="2616">
                  <c:v>1.63</c:v>
                </c:pt>
                <c:pt idx="2617">
                  <c:v>1.61</c:v>
                </c:pt>
                <c:pt idx="2618">
                  <c:v>1.63</c:v>
                </c:pt>
                <c:pt idx="2619">
                  <c:v>1.45</c:v>
                </c:pt>
                <c:pt idx="2620">
                  <c:v>1.52</c:v>
                </c:pt>
                <c:pt idx="2621">
                  <c:v>1.49</c:v>
                </c:pt>
                <c:pt idx="2622">
                  <c:v>1.48</c:v>
                </c:pt>
                <c:pt idx="2623">
                  <c:v>1.3</c:v>
                </c:pt>
                <c:pt idx="2624">
                  <c:v>1.31</c:v>
                </c:pt>
                <c:pt idx="2625">
                  <c:v>1.27</c:v>
                </c:pt>
                <c:pt idx="2626">
                  <c:v>1.28</c:v>
                </c:pt>
                <c:pt idx="2627">
                  <c:v>1.23</c:v>
                </c:pt>
                <c:pt idx="2628">
                  <c:v>1.36</c:v>
                </c:pt>
                <c:pt idx="2629">
                  <c:v>1.24</c:v>
                </c:pt>
                <c:pt idx="2630">
                  <c:v>1.34</c:v>
                </c:pt>
                <c:pt idx="2631">
                  <c:v>1.29</c:v>
                </c:pt>
                <c:pt idx="2632">
                  <c:v>1.3</c:v>
                </c:pt>
                <c:pt idx="2633">
                  <c:v>1.34</c:v>
                </c:pt>
                <c:pt idx="2634">
                  <c:v>1.41</c:v>
                </c:pt>
                <c:pt idx="2635">
                  <c:v>1.52</c:v>
                </c:pt>
                <c:pt idx="2636">
                  <c:v>1.58</c:v>
                </c:pt>
                <c:pt idx="2637">
                  <c:v>1.52</c:v>
                </c:pt>
                <c:pt idx="2638">
                  <c:v>1.68</c:v>
                </c:pt>
                <c:pt idx="2639">
                  <c:v>1.57</c:v>
                </c:pt>
                <c:pt idx="2640">
                  <c:v>1.53</c:v>
                </c:pt>
                <c:pt idx="2641">
                  <c:v>1.56</c:v>
                </c:pt>
                <c:pt idx="2642">
                  <c:v>1.59</c:v>
                </c:pt>
                <c:pt idx="2643">
                  <c:v>1.64</c:v>
                </c:pt>
                <c:pt idx="2644">
                  <c:v>1.44</c:v>
                </c:pt>
                <c:pt idx="2645">
                  <c:v>1.49</c:v>
                </c:pt>
                <c:pt idx="2646">
                  <c:v>1.44</c:v>
                </c:pt>
                <c:pt idx="2647">
                  <c:v>1.5</c:v>
                </c:pt>
                <c:pt idx="2648">
                  <c:v>1.52</c:v>
                </c:pt>
                <c:pt idx="2649">
                  <c:v>1.73</c:v>
                </c:pt>
                <c:pt idx="2650">
                  <c:v>1.7</c:v>
                </c:pt>
                <c:pt idx="2651">
                  <c:v>1.83</c:v>
                </c:pt>
                <c:pt idx="2652">
                  <c:v>1.81</c:v>
                </c:pt>
                <c:pt idx="2653">
                  <c:v>1.82</c:v>
                </c:pt>
                <c:pt idx="2654">
                  <c:v>2.0299999999999998</c:v>
                </c:pt>
                <c:pt idx="2655">
                  <c:v>1.97</c:v>
                </c:pt>
                <c:pt idx="2656">
                  <c:v>1.96</c:v>
                </c:pt>
                <c:pt idx="2657">
                  <c:v>1.86</c:v>
                </c:pt>
                <c:pt idx="2658">
                  <c:v>1.98</c:v>
                </c:pt>
                <c:pt idx="2659">
                  <c:v>2.2000000000000002</c:v>
                </c:pt>
                <c:pt idx="2660">
                  <c:v>2.34</c:v>
                </c:pt>
                <c:pt idx="2661">
                  <c:v>2.3199999999999998</c:v>
                </c:pt>
                <c:pt idx="2662">
                  <c:v>2.66</c:v>
                </c:pt>
                <c:pt idx="2663">
                  <c:v>2.83</c:v>
                </c:pt>
                <c:pt idx="2664">
                  <c:v>2.9</c:v>
                </c:pt>
                <c:pt idx="2665">
                  <c:v>2.85</c:v>
                </c:pt>
                <c:pt idx="2666">
                  <c:v>3.05</c:v>
                </c:pt>
                <c:pt idx="2667">
                  <c:v>2.84</c:v>
                </c:pt>
                <c:pt idx="2668">
                  <c:v>2.84</c:v>
                </c:pt>
                <c:pt idx="2669">
                  <c:v>2.75</c:v>
                </c:pt>
                <c:pt idx="2670">
                  <c:v>2.92</c:v>
                </c:pt>
                <c:pt idx="2671">
                  <c:v>3.04</c:v>
                </c:pt>
                <c:pt idx="2672">
                  <c:v>3.28</c:v>
                </c:pt>
                <c:pt idx="2673">
                  <c:v>3.09</c:v>
                </c:pt>
                <c:pt idx="2674">
                  <c:v>2.98</c:v>
                </c:pt>
                <c:pt idx="2675">
                  <c:v>3.01</c:v>
                </c:pt>
                <c:pt idx="2676">
                  <c:v>2.96</c:v>
                </c:pt>
                <c:pt idx="2677">
                  <c:v>2.91</c:v>
                </c:pt>
                <c:pt idx="2678">
                  <c:v>2.68</c:v>
                </c:pt>
                <c:pt idx="2679">
                  <c:v>2.68</c:v>
                </c:pt>
                <c:pt idx="2680">
                  <c:v>2.87</c:v>
                </c:pt>
                <c:pt idx="2681">
                  <c:v>2.88</c:v>
                </c:pt>
                <c:pt idx="2682">
                  <c:v>3.03</c:v>
                </c:pt>
                <c:pt idx="2683">
                  <c:v>3.26</c:v>
                </c:pt>
                <c:pt idx="2684">
                  <c:v>3.29</c:v>
                </c:pt>
                <c:pt idx="2685">
                  <c:v>3.45</c:v>
                </c:pt>
                <c:pt idx="2686">
                  <c:v>3.7</c:v>
                </c:pt>
                <c:pt idx="2687">
                  <c:v>3.76</c:v>
                </c:pt>
                <c:pt idx="2688">
                  <c:v>3.83</c:v>
                </c:pt>
                <c:pt idx="2689">
                  <c:v>3.97</c:v>
                </c:pt>
                <c:pt idx="2690">
                  <c:v>4.24</c:v>
                </c:pt>
                <c:pt idx="2691">
                  <c:v>3.96</c:v>
                </c:pt>
                <c:pt idx="2692">
                  <c:v>4.1399999999999997</c:v>
                </c:pt>
                <c:pt idx="2693">
                  <c:v>3.82</c:v>
                </c:pt>
                <c:pt idx="2694">
                  <c:v>3.77</c:v>
                </c:pt>
                <c:pt idx="2695">
                  <c:v>3.71</c:v>
                </c:pt>
                <c:pt idx="2696">
                  <c:v>3.53</c:v>
                </c:pt>
                <c:pt idx="2697">
                  <c:v>3.48</c:v>
                </c:pt>
                <c:pt idx="2698">
                  <c:v>3.44</c:v>
                </c:pt>
                <c:pt idx="2699">
                  <c:v>3.67</c:v>
                </c:pt>
                <c:pt idx="2700">
                  <c:v>3.83</c:v>
                </c:pt>
                <c:pt idx="2701">
                  <c:v>3.71</c:v>
                </c:pt>
                <c:pt idx="2702">
                  <c:v>3.43</c:v>
                </c:pt>
                <c:pt idx="2703">
                  <c:v>3.39</c:v>
                </c:pt>
                <c:pt idx="2704">
                  <c:v>3.55</c:v>
                </c:pt>
                <c:pt idx="2705">
                  <c:v>3.4</c:v>
                </c:pt>
                <c:pt idx="2706">
                  <c:v>3.67</c:v>
                </c:pt>
                <c:pt idx="2707">
                  <c:v>3.86</c:v>
                </c:pt>
                <c:pt idx="2708">
                  <c:v>3.88</c:v>
                </c:pt>
                <c:pt idx="2709">
                  <c:v>4.08</c:v>
                </c:pt>
                <c:pt idx="2710">
                  <c:v>3.93</c:v>
                </c:pt>
                <c:pt idx="2711">
                  <c:v>3.56</c:v>
                </c:pt>
                <c:pt idx="2712">
                  <c:v>3.38</c:v>
                </c:pt>
                <c:pt idx="2713">
                  <c:v>3.55</c:v>
                </c:pt>
                <c:pt idx="2714">
                  <c:v>3.3</c:v>
                </c:pt>
                <c:pt idx="2715">
                  <c:v>3.45</c:v>
                </c:pt>
                <c:pt idx="2716">
                  <c:v>3.54</c:v>
                </c:pt>
                <c:pt idx="2717">
                  <c:v>3.53</c:v>
                </c:pt>
                <c:pt idx="2718">
                  <c:v>3.37</c:v>
                </c:pt>
                <c:pt idx="2719">
                  <c:v>3.39</c:v>
                </c:pt>
                <c:pt idx="2720">
                  <c:v>3.65</c:v>
                </c:pt>
                <c:pt idx="2721">
                  <c:v>3.83</c:v>
                </c:pt>
                <c:pt idx="2722">
                  <c:v>3.61</c:v>
                </c:pt>
                <c:pt idx="2723">
                  <c:v>3.73</c:v>
                </c:pt>
                <c:pt idx="2724">
                  <c:v>3.72</c:v>
                </c:pt>
                <c:pt idx="2725">
                  <c:v>3.8</c:v>
                </c:pt>
                <c:pt idx="2726">
                  <c:v>3.85</c:v>
                </c:pt>
                <c:pt idx="2727">
                  <c:v>4.05</c:v>
                </c:pt>
                <c:pt idx="2728">
                  <c:v>3.76</c:v>
                </c:pt>
                <c:pt idx="2729">
                  <c:v>3.85</c:v>
                </c:pt>
                <c:pt idx="2730">
                  <c:v>4.01</c:v>
                </c:pt>
                <c:pt idx="2731">
                  <c:v>4.2</c:v>
                </c:pt>
                <c:pt idx="2732">
                  <c:v>4.09</c:v>
                </c:pt>
                <c:pt idx="2733">
                  <c:v>4.3</c:v>
                </c:pt>
                <c:pt idx="2734">
                  <c:v>4.2300000000000004</c:v>
                </c:pt>
                <c:pt idx="2735">
                  <c:v>4.09</c:v>
                </c:pt>
                <c:pt idx="2736">
                  <c:v>4.2699999999999996</c:v>
                </c:pt>
                <c:pt idx="2737">
                  <c:v>4.29</c:v>
                </c:pt>
                <c:pt idx="2738">
                  <c:v>4.49</c:v>
                </c:pt>
                <c:pt idx="2739">
                  <c:v>4.59</c:v>
                </c:pt>
                <c:pt idx="2740">
                  <c:v>4.72</c:v>
                </c:pt>
                <c:pt idx="2741">
                  <c:v>4.7</c:v>
                </c:pt>
                <c:pt idx="2742">
                  <c:v>4.9800000000000004</c:v>
                </c:pt>
                <c:pt idx="2743">
                  <c:v>4.8600000000000003</c:v>
                </c:pt>
                <c:pt idx="2744">
                  <c:v>4.67</c:v>
                </c:pt>
                <c:pt idx="2745">
                  <c:v>4.62</c:v>
                </c:pt>
                <c:pt idx="2746">
                  <c:v>4.45</c:v>
                </c:pt>
                <c:pt idx="2747">
                  <c:v>4.42</c:v>
                </c:pt>
                <c:pt idx="2748">
                  <c:v>4.37</c:v>
                </c:pt>
                <c:pt idx="2749">
                  <c:v>4.1399999999999997</c:v>
                </c:pt>
                <c:pt idx="2750">
                  <c:v>3.92</c:v>
                </c:pt>
                <c:pt idx="2751">
                  <c:v>3.89</c:v>
                </c:pt>
                <c:pt idx="2752">
                  <c:v>3.84</c:v>
                </c:pt>
                <c:pt idx="2753">
                  <c:v>3.99</c:v>
                </c:pt>
                <c:pt idx="2754">
                  <c:v>3.98</c:v>
                </c:pt>
                <c:pt idx="2755">
                  <c:v>4.1399999999999997</c:v>
                </c:pt>
                <c:pt idx="2756">
                  <c:v>4.1399999999999997</c:v>
                </c:pt>
                <c:pt idx="2757">
                  <c:v>3.87</c:v>
                </c:pt>
                <c:pt idx="2758">
                  <c:v>4.1500000000000004</c:v>
                </c:pt>
                <c:pt idx="2759">
                  <c:v>4.24</c:v>
                </c:pt>
                <c:pt idx="2760">
                  <c:v>4.33</c:v>
                </c:pt>
                <c:pt idx="2761">
                  <c:v>4.25</c:v>
                </c:pt>
                <c:pt idx="2762">
                  <c:v>4.09</c:v>
                </c:pt>
                <c:pt idx="2763">
                  <c:v>4.29</c:v>
                </c:pt>
                <c:pt idx="2764">
                  <c:v>4.2699999999999996</c:v>
                </c:pt>
                <c:pt idx="2765">
                  <c:v>4.2</c:v>
                </c:pt>
                <c:pt idx="2766">
                  <c:v>4.3099999999999996</c:v>
                </c:pt>
                <c:pt idx="2767">
                  <c:v>4.5599999999999996</c:v>
                </c:pt>
                <c:pt idx="2768">
                  <c:v>4.6399999999999997</c:v>
                </c:pt>
                <c:pt idx="2769">
                  <c:v>4.7</c:v>
                </c:pt>
                <c:pt idx="2770">
                  <c:v>4.58</c:v>
                </c:pt>
                <c:pt idx="2771">
                  <c:v>4.45</c:v>
                </c:pt>
                <c:pt idx="2772">
                  <c:v>4.38</c:v>
                </c:pt>
                <c:pt idx="2773">
                  <c:v>4.47</c:v>
                </c:pt>
                <c:pt idx="2774">
                  <c:v>4.55</c:v>
                </c:pt>
                <c:pt idx="2775">
                  <c:v>4.28</c:v>
                </c:pt>
                <c:pt idx="2776">
                  <c:v>4.24</c:v>
                </c:pt>
                <c:pt idx="2777">
                  <c:v>4.25</c:v>
                </c:pt>
                <c:pt idx="2778">
                  <c:v>4.29</c:v>
                </c:pt>
                <c:pt idx="2779">
                  <c:v>4.3600000000000003</c:v>
                </c:pt>
                <c:pt idx="2780">
                  <c:v>4.2</c:v>
                </c:pt>
                <c:pt idx="2781">
                  <c:v>4.2</c:v>
                </c:pt>
                <c:pt idx="2782">
                  <c:v>4.2699999999999996</c:v>
                </c:pt>
                <c:pt idx="2783">
                  <c:v>3.99</c:v>
                </c:pt>
                <c:pt idx="2784">
                  <c:v>3.99</c:v>
                </c:pt>
                <c:pt idx="2785">
                  <c:v>3.92</c:v>
                </c:pt>
                <c:pt idx="2786">
                  <c:v>3.86</c:v>
                </c:pt>
                <c:pt idx="2787">
                  <c:v>3.87</c:v>
                </c:pt>
                <c:pt idx="2788">
                  <c:v>3.73</c:v>
                </c:pt>
                <c:pt idx="2789">
                  <c:v>3.68</c:v>
                </c:pt>
                <c:pt idx="2790">
                  <c:v>3.73</c:v>
                </c:pt>
                <c:pt idx="2791">
                  <c:v>3.79</c:v>
                </c:pt>
                <c:pt idx="2792">
                  <c:v>3.85</c:v>
                </c:pt>
                <c:pt idx="2793">
                  <c:v>4.09</c:v>
                </c:pt>
                <c:pt idx="2794">
                  <c:v>4.09</c:v>
                </c:pt>
                <c:pt idx="2795">
                  <c:v>4.21</c:v>
                </c:pt>
                <c:pt idx="2796">
                  <c:v>4.28</c:v>
                </c:pt>
                <c:pt idx="2797">
                  <c:v>4.3099999999999996</c:v>
                </c:pt>
                <c:pt idx="2798">
                  <c:v>4.43</c:v>
                </c:pt>
                <c:pt idx="2799">
                  <c:v>4.43</c:v>
                </c:pt>
                <c:pt idx="2800">
                  <c:v>4.25</c:v>
                </c:pt>
                <c:pt idx="2801">
                  <c:v>4.17</c:v>
                </c:pt>
                <c:pt idx="2802">
                  <c:v>4.32</c:v>
                </c:pt>
                <c:pt idx="2803">
                  <c:v>4.57</c:v>
                </c:pt>
                <c:pt idx="2804">
                  <c:v>4.58</c:v>
                </c:pt>
                <c:pt idx="2805">
                  <c:v>4.57</c:v>
                </c:pt>
                <c:pt idx="2806">
                  <c:v>4.68</c:v>
                </c:pt>
                <c:pt idx="2807">
                  <c:v>4.6100000000000003</c:v>
                </c:pt>
                <c:pt idx="2808">
                  <c:v>4.6500000000000004</c:v>
                </c:pt>
                <c:pt idx="2809" formatCode="0.00">
                  <c:v>4.5190000000000001</c:v>
                </c:pt>
                <c:pt idx="2810" formatCode="0.00">
                  <c:v>4.4450000000000003</c:v>
                </c:pt>
                <c:pt idx="2811" formatCode="0.00">
                  <c:v>4.5359999999999996</c:v>
                </c:pt>
                <c:pt idx="2812" formatCode="0.00">
                  <c:v>4.5110000000000001</c:v>
                </c:pt>
                <c:pt idx="2813" formatCode="0.00">
                  <c:v>4.2649999999999997</c:v>
                </c:pt>
                <c:pt idx="2814" formatCode="0.00">
                  <c:v>4.2759999999999998</c:v>
                </c:pt>
                <c:pt idx="2815" formatCode="0.00">
                  <c:v>4.2729999999999997</c:v>
                </c:pt>
                <c:pt idx="2816" formatCode="0.00">
                  <c:v>4.2350000000000003</c:v>
                </c:pt>
                <c:pt idx="2817" formatCode="0.00">
                  <c:v>4.3659999999999997</c:v>
                </c:pt>
                <c:pt idx="2818" formatCode="0.00">
                  <c:v>4.0330000000000004</c:v>
                </c:pt>
                <c:pt idx="2819" formatCode="0.00">
                  <c:v>4.4359999999999999</c:v>
                </c:pt>
                <c:pt idx="2820" formatCode="0.00">
                  <c:v>4.33</c:v>
                </c:pt>
                <c:pt idx="2821" formatCode="0.00">
                  <c:v>4.3250000000000002</c:v>
                </c:pt>
                <c:pt idx="2822" formatCode="0.00">
                  <c:v>4.2210000000000001</c:v>
                </c:pt>
                <c:pt idx="2823" formatCode="0.00">
                  <c:v>4.3810000000000002</c:v>
                </c:pt>
                <c:pt idx="2824" formatCode="0.00">
                  <c:v>4.4349999999999996</c:v>
                </c:pt>
                <c:pt idx="2825" formatCode="0.00">
                  <c:v>4.54</c:v>
                </c:pt>
                <c:pt idx="2826" formatCode="0.00">
                  <c:v>4.4240000000000004</c:v>
                </c:pt>
                <c:pt idx="2827" formatCode="0.00">
                  <c:v>4.391</c:v>
                </c:pt>
                <c:pt idx="2828" formatCode="0.00">
                  <c:v>4.3680000000000003</c:v>
                </c:pt>
                <c:pt idx="2829" formatCode="0.00">
                  <c:v>4.3959999999999999</c:v>
                </c:pt>
                <c:pt idx="2830" formatCode="0.00">
                  <c:v>4.2389999999999999</c:v>
                </c:pt>
                <c:pt idx="2831" formatCode="0.00">
                  <c:v>4.351</c:v>
                </c:pt>
                <c:pt idx="2832" formatCode="0.00">
                  <c:v>4.351</c:v>
                </c:pt>
                <c:pt idx="2833" formatCode="0.00">
                  <c:v>4.4569999999999999</c:v>
                </c:pt>
                <c:pt idx="2834" formatCode="0.00">
                  <c:v>4.4020000000000001</c:v>
                </c:pt>
                <c:pt idx="2835" formatCode="0.00">
                  <c:v>4.375</c:v>
                </c:pt>
                <c:pt idx="2836">
                  <c:v>4.2300000000000004</c:v>
                </c:pt>
                <c:pt idx="2837">
                  <c:v>4.29</c:v>
                </c:pt>
                <c:pt idx="2838">
                  <c:v>4.33</c:v>
                </c:pt>
                <c:pt idx="2839">
                  <c:v>4.22</c:v>
                </c:pt>
                <c:pt idx="2840">
                  <c:v>4.17</c:v>
                </c:pt>
                <c:pt idx="2841">
                  <c:v>4.01</c:v>
                </c:pt>
                <c:pt idx="2842">
                  <c:v>4.1100000000000003</c:v>
                </c:pt>
                <c:pt idx="2843">
                  <c:v>4.18</c:v>
                </c:pt>
                <c:pt idx="2844">
                  <c:v>4.0999999999999996</c:v>
                </c:pt>
                <c:pt idx="2845">
                  <c:v>4.1399999999999997</c:v>
                </c:pt>
                <c:pt idx="2846">
                  <c:v>3.99</c:v>
                </c:pt>
                <c:pt idx="2847">
                  <c:v>4.01</c:v>
                </c:pt>
                <c:pt idx="2848">
                  <c:v>4.1100000000000003</c:v>
                </c:pt>
                <c:pt idx="2849">
                  <c:v>4.1100000000000003</c:v>
                </c:pt>
                <c:pt idx="2850">
                  <c:v>4.1100000000000003</c:v>
                </c:pt>
                <c:pt idx="2851">
                  <c:v>4.0999999999999996</c:v>
                </c:pt>
                <c:pt idx="2852">
                  <c:v>4</c:v>
                </c:pt>
                <c:pt idx="2853">
                  <c:v>4.1100000000000003</c:v>
                </c:pt>
                <c:pt idx="2854">
                  <c:v>4.1399999999999997</c:v>
                </c:pt>
                <c:pt idx="2855">
                  <c:v>4.1399999999999997</c:v>
                </c:pt>
                <c:pt idx="2856">
                  <c:v>4.1500000000000004</c:v>
                </c:pt>
                <c:pt idx="2857">
                  <c:v>4.18</c:v>
                </c:pt>
                <c:pt idx="2858">
                  <c:v>4.1900000000000004</c:v>
                </c:pt>
                <c:pt idx="2859">
                  <c:v>4.17</c:v>
                </c:pt>
                <c:pt idx="2860">
                  <c:v>4.26</c:v>
                </c:pt>
                <c:pt idx="2861">
                  <c:v>4.24</c:v>
                </c:pt>
                <c:pt idx="2862">
                  <c:v>4.21</c:v>
                </c:pt>
                <c:pt idx="2863">
                  <c:v>4.09</c:v>
                </c:pt>
                <c:pt idx="2864">
                  <c:v>4.08</c:v>
                </c:pt>
                <c:pt idx="2865">
                  <c:v>4.0199999999999996</c:v>
                </c:pt>
                <c:pt idx="2866">
                  <c:v>4.13</c:v>
                </c:pt>
                <c:pt idx="2867">
                  <c:v>4.2699999999999996</c:v>
                </c:pt>
                <c:pt idx="2868">
                  <c:v>4.25</c:v>
                </c:pt>
                <c:pt idx="2869">
                  <c:v>4.42</c:v>
                </c:pt>
                <c:pt idx="2870">
                  <c:v>4.3099999999999996</c:v>
                </c:pt>
                <c:pt idx="2871">
                  <c:v>4.29</c:v>
                </c:pt>
                <c:pt idx="2872">
                  <c:v>4.32</c:v>
                </c:pt>
                <c:pt idx="2873">
                  <c:v>4.34</c:v>
                </c:pt>
                <c:pt idx="2874">
                  <c:v>4.4000000000000004</c:v>
                </c:pt>
                <c:pt idx="2875">
                  <c:v>4.41</c:v>
                </c:pt>
                <c:pt idx="2876">
                  <c:v>4.47</c:v>
                </c:pt>
                <c:pt idx="2877">
                  <c:v>4.57</c:v>
                </c:pt>
                <c:pt idx="2878">
                  <c:v>4.45</c:v>
                </c:pt>
                <c:pt idx="2879">
                  <c:v>4.47</c:v>
                </c:pt>
                <c:pt idx="2880">
                  <c:v>4.45</c:v>
                </c:pt>
                <c:pt idx="2881">
                  <c:v>4.46</c:v>
                </c:pt>
                <c:pt idx="2882">
                  <c:v>4.4000000000000004</c:v>
                </c:pt>
                <c:pt idx="2883">
                  <c:v>4.49</c:v>
                </c:pt>
                <c:pt idx="2884">
                  <c:v>4.54</c:v>
                </c:pt>
                <c:pt idx="2885">
                  <c:v>4.57</c:v>
                </c:pt>
                <c:pt idx="2886">
                  <c:v>4.71</c:v>
                </c:pt>
              </c:numCache>
            </c:numRef>
          </c:val>
          <c:smooth val="0"/>
          <c:extLst>
            <c:ext xmlns:c16="http://schemas.microsoft.com/office/drawing/2014/chart" uri="{C3380CC4-5D6E-409C-BE32-E72D297353CC}">
              <c16:uniqueId val="{00000000-8B0D-4547-A739-8D0CCE76ED28}"/>
            </c:ext>
          </c:extLst>
        </c:ser>
        <c:dLbls>
          <c:showLegendKey val="0"/>
          <c:showVal val="0"/>
          <c:showCatName val="0"/>
          <c:showSerName val="0"/>
          <c:showPercent val="0"/>
          <c:showBubbleSize val="0"/>
        </c:dLbls>
        <c:smooth val="0"/>
        <c:axId val="1967167248"/>
        <c:axId val="1967166288"/>
      </c:lineChart>
      <c:dateAx>
        <c:axId val="1967167248"/>
        <c:scaling>
          <c:orientation val="minMax"/>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967166288"/>
        <c:crosses val="autoZero"/>
        <c:auto val="1"/>
        <c:lblOffset val="100"/>
        <c:baseTimeUnit val="days"/>
      </c:dateAx>
      <c:valAx>
        <c:axId val="1967166288"/>
        <c:scaling>
          <c:orientation val="minMax"/>
        </c:scaling>
        <c:delete val="0"/>
        <c:axPos val="l"/>
        <c:majorGridlines>
          <c:spPr>
            <a:ln w="9525" cap="flat" cmpd="sng" algn="ctr">
              <a:solidFill>
                <a:schemeClr val="bg2">
                  <a:lumMod val="50000"/>
                </a:schemeClr>
              </a:solidFill>
              <a:round/>
            </a:ln>
            <a:effectLst/>
          </c:spPr>
        </c:majorGridlines>
        <c:numFmt formatCode="#,##0&quot;%&quot;"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967167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000867053791425E-2"/>
          <c:y val="0.10903096445899432"/>
          <c:w val="0.93296221333349649"/>
          <c:h val="0.76538688477447792"/>
        </c:manualLayout>
      </c:layout>
      <c:lineChart>
        <c:grouping val="standard"/>
        <c:varyColors val="0"/>
        <c:ser>
          <c:idx val="0"/>
          <c:order val="0"/>
          <c:tx>
            <c:strRef>
              <c:f>Sheet1!$B$1</c:f>
              <c:strCache>
                <c:ptCount val="1"/>
                <c:pt idx="0">
                  <c:v>10-Year Treasury Rate</c:v>
                </c:pt>
              </c:strCache>
            </c:strRef>
          </c:tx>
          <c:spPr>
            <a:ln w="28575" cap="rnd">
              <a:solidFill>
                <a:schemeClr val="accent2"/>
              </a:solidFill>
              <a:round/>
            </a:ln>
            <a:effectLst/>
          </c:spPr>
          <c:marker>
            <c:symbol val="none"/>
          </c:marker>
          <c:cat>
            <c:numRef>
              <c:f>Sheet1!$A$2:$A$2888</c:f>
              <c:numCache>
                <c:formatCode>m/d/yyyy</c:formatCode>
                <c:ptCount val="2887"/>
                <c:pt idx="0">
                  <c:v>26025</c:v>
                </c:pt>
                <c:pt idx="1">
                  <c:v>26032</c:v>
                </c:pt>
                <c:pt idx="2">
                  <c:v>26039</c:v>
                </c:pt>
                <c:pt idx="3">
                  <c:v>26046</c:v>
                </c:pt>
                <c:pt idx="4">
                  <c:v>26053</c:v>
                </c:pt>
                <c:pt idx="5">
                  <c:v>26060</c:v>
                </c:pt>
                <c:pt idx="6">
                  <c:v>26067</c:v>
                </c:pt>
                <c:pt idx="7">
                  <c:v>26074</c:v>
                </c:pt>
                <c:pt idx="8">
                  <c:v>26081</c:v>
                </c:pt>
                <c:pt idx="9">
                  <c:v>26088</c:v>
                </c:pt>
                <c:pt idx="10">
                  <c:v>26095</c:v>
                </c:pt>
                <c:pt idx="11">
                  <c:v>26102</c:v>
                </c:pt>
                <c:pt idx="12">
                  <c:v>26109</c:v>
                </c:pt>
                <c:pt idx="13">
                  <c:v>26116</c:v>
                </c:pt>
                <c:pt idx="14">
                  <c:v>26123</c:v>
                </c:pt>
                <c:pt idx="15">
                  <c:v>26130</c:v>
                </c:pt>
                <c:pt idx="16">
                  <c:v>26137</c:v>
                </c:pt>
                <c:pt idx="17">
                  <c:v>26144</c:v>
                </c:pt>
                <c:pt idx="18">
                  <c:v>26151</c:v>
                </c:pt>
                <c:pt idx="19">
                  <c:v>26158</c:v>
                </c:pt>
                <c:pt idx="20">
                  <c:v>26165</c:v>
                </c:pt>
                <c:pt idx="21">
                  <c:v>26172</c:v>
                </c:pt>
                <c:pt idx="22">
                  <c:v>26179</c:v>
                </c:pt>
                <c:pt idx="23">
                  <c:v>26186</c:v>
                </c:pt>
                <c:pt idx="24">
                  <c:v>26193</c:v>
                </c:pt>
                <c:pt idx="25">
                  <c:v>26200</c:v>
                </c:pt>
                <c:pt idx="26">
                  <c:v>26207</c:v>
                </c:pt>
                <c:pt idx="27">
                  <c:v>26214</c:v>
                </c:pt>
                <c:pt idx="28">
                  <c:v>26221</c:v>
                </c:pt>
                <c:pt idx="29">
                  <c:v>26228</c:v>
                </c:pt>
                <c:pt idx="30">
                  <c:v>26235</c:v>
                </c:pt>
                <c:pt idx="31">
                  <c:v>26242</c:v>
                </c:pt>
                <c:pt idx="32">
                  <c:v>26249</c:v>
                </c:pt>
                <c:pt idx="33">
                  <c:v>26256</c:v>
                </c:pt>
                <c:pt idx="34">
                  <c:v>26263</c:v>
                </c:pt>
                <c:pt idx="35">
                  <c:v>26270</c:v>
                </c:pt>
                <c:pt idx="36">
                  <c:v>26277</c:v>
                </c:pt>
                <c:pt idx="37">
                  <c:v>26284</c:v>
                </c:pt>
                <c:pt idx="38">
                  <c:v>26291</c:v>
                </c:pt>
                <c:pt idx="39">
                  <c:v>26298</c:v>
                </c:pt>
                <c:pt idx="40">
                  <c:v>26305</c:v>
                </c:pt>
                <c:pt idx="41">
                  <c:v>26312</c:v>
                </c:pt>
                <c:pt idx="42">
                  <c:v>26319</c:v>
                </c:pt>
                <c:pt idx="43">
                  <c:v>26326</c:v>
                </c:pt>
                <c:pt idx="44">
                  <c:v>26333</c:v>
                </c:pt>
                <c:pt idx="45">
                  <c:v>26340</c:v>
                </c:pt>
                <c:pt idx="46">
                  <c:v>26347</c:v>
                </c:pt>
                <c:pt idx="47">
                  <c:v>26354</c:v>
                </c:pt>
                <c:pt idx="48">
                  <c:v>26361</c:v>
                </c:pt>
                <c:pt idx="49">
                  <c:v>26368</c:v>
                </c:pt>
                <c:pt idx="50">
                  <c:v>26375</c:v>
                </c:pt>
                <c:pt idx="51">
                  <c:v>26382</c:v>
                </c:pt>
                <c:pt idx="52">
                  <c:v>26389</c:v>
                </c:pt>
                <c:pt idx="53">
                  <c:v>26396</c:v>
                </c:pt>
                <c:pt idx="54">
                  <c:v>26403</c:v>
                </c:pt>
                <c:pt idx="55">
                  <c:v>26410</c:v>
                </c:pt>
                <c:pt idx="56">
                  <c:v>26417</c:v>
                </c:pt>
                <c:pt idx="57">
                  <c:v>26424</c:v>
                </c:pt>
                <c:pt idx="58">
                  <c:v>26431</c:v>
                </c:pt>
                <c:pt idx="59">
                  <c:v>26438</c:v>
                </c:pt>
                <c:pt idx="60">
                  <c:v>26445</c:v>
                </c:pt>
                <c:pt idx="61">
                  <c:v>26452</c:v>
                </c:pt>
                <c:pt idx="62">
                  <c:v>26459</c:v>
                </c:pt>
                <c:pt idx="63">
                  <c:v>26466</c:v>
                </c:pt>
                <c:pt idx="64">
                  <c:v>26473</c:v>
                </c:pt>
                <c:pt idx="65">
                  <c:v>26480</c:v>
                </c:pt>
                <c:pt idx="66">
                  <c:v>26487</c:v>
                </c:pt>
                <c:pt idx="67">
                  <c:v>26494</c:v>
                </c:pt>
                <c:pt idx="68">
                  <c:v>26501</c:v>
                </c:pt>
                <c:pt idx="69">
                  <c:v>26508</c:v>
                </c:pt>
                <c:pt idx="70">
                  <c:v>26515</c:v>
                </c:pt>
                <c:pt idx="71">
                  <c:v>26522</c:v>
                </c:pt>
                <c:pt idx="72">
                  <c:v>26529</c:v>
                </c:pt>
                <c:pt idx="73">
                  <c:v>26536</c:v>
                </c:pt>
                <c:pt idx="74">
                  <c:v>26543</c:v>
                </c:pt>
                <c:pt idx="75">
                  <c:v>26550</c:v>
                </c:pt>
                <c:pt idx="76">
                  <c:v>26557</c:v>
                </c:pt>
                <c:pt idx="77">
                  <c:v>26564</c:v>
                </c:pt>
                <c:pt idx="78">
                  <c:v>26571</c:v>
                </c:pt>
                <c:pt idx="79">
                  <c:v>26578</c:v>
                </c:pt>
                <c:pt idx="80">
                  <c:v>26585</c:v>
                </c:pt>
                <c:pt idx="81">
                  <c:v>26592</c:v>
                </c:pt>
                <c:pt idx="82">
                  <c:v>26599</c:v>
                </c:pt>
                <c:pt idx="83">
                  <c:v>26606</c:v>
                </c:pt>
                <c:pt idx="84">
                  <c:v>26613</c:v>
                </c:pt>
                <c:pt idx="85">
                  <c:v>26620</c:v>
                </c:pt>
                <c:pt idx="86">
                  <c:v>26627</c:v>
                </c:pt>
                <c:pt idx="87">
                  <c:v>26634</c:v>
                </c:pt>
                <c:pt idx="88">
                  <c:v>26641</c:v>
                </c:pt>
                <c:pt idx="89">
                  <c:v>26648</c:v>
                </c:pt>
                <c:pt idx="90">
                  <c:v>26655</c:v>
                </c:pt>
                <c:pt idx="91">
                  <c:v>26662</c:v>
                </c:pt>
                <c:pt idx="92">
                  <c:v>26669</c:v>
                </c:pt>
                <c:pt idx="93">
                  <c:v>26676</c:v>
                </c:pt>
                <c:pt idx="94">
                  <c:v>26683</c:v>
                </c:pt>
                <c:pt idx="95">
                  <c:v>26690</c:v>
                </c:pt>
                <c:pt idx="96">
                  <c:v>26697</c:v>
                </c:pt>
                <c:pt idx="97">
                  <c:v>26704</c:v>
                </c:pt>
                <c:pt idx="98">
                  <c:v>26711</c:v>
                </c:pt>
                <c:pt idx="99">
                  <c:v>26718</c:v>
                </c:pt>
                <c:pt idx="100">
                  <c:v>26725</c:v>
                </c:pt>
                <c:pt idx="101">
                  <c:v>26732</c:v>
                </c:pt>
                <c:pt idx="102">
                  <c:v>26739</c:v>
                </c:pt>
                <c:pt idx="103">
                  <c:v>26746</c:v>
                </c:pt>
                <c:pt idx="104">
                  <c:v>26753</c:v>
                </c:pt>
                <c:pt idx="105">
                  <c:v>26760</c:v>
                </c:pt>
                <c:pt idx="106">
                  <c:v>26767</c:v>
                </c:pt>
                <c:pt idx="107">
                  <c:v>26774</c:v>
                </c:pt>
                <c:pt idx="108">
                  <c:v>26781</c:v>
                </c:pt>
                <c:pt idx="109">
                  <c:v>26788</c:v>
                </c:pt>
                <c:pt idx="110">
                  <c:v>26795</c:v>
                </c:pt>
                <c:pt idx="111">
                  <c:v>26802</c:v>
                </c:pt>
                <c:pt idx="112">
                  <c:v>26808</c:v>
                </c:pt>
                <c:pt idx="113">
                  <c:v>26816</c:v>
                </c:pt>
                <c:pt idx="114">
                  <c:v>26823</c:v>
                </c:pt>
                <c:pt idx="115">
                  <c:v>26830</c:v>
                </c:pt>
                <c:pt idx="116">
                  <c:v>26837</c:v>
                </c:pt>
                <c:pt idx="117">
                  <c:v>26844</c:v>
                </c:pt>
                <c:pt idx="118">
                  <c:v>26851</c:v>
                </c:pt>
                <c:pt idx="119">
                  <c:v>26858</c:v>
                </c:pt>
                <c:pt idx="120">
                  <c:v>26865</c:v>
                </c:pt>
                <c:pt idx="121">
                  <c:v>26872</c:v>
                </c:pt>
                <c:pt idx="122">
                  <c:v>26879</c:v>
                </c:pt>
                <c:pt idx="123">
                  <c:v>26886</c:v>
                </c:pt>
                <c:pt idx="124">
                  <c:v>26893</c:v>
                </c:pt>
                <c:pt idx="125">
                  <c:v>26900</c:v>
                </c:pt>
                <c:pt idx="126">
                  <c:v>26907</c:v>
                </c:pt>
                <c:pt idx="127">
                  <c:v>26914</c:v>
                </c:pt>
                <c:pt idx="128">
                  <c:v>26921</c:v>
                </c:pt>
                <c:pt idx="129">
                  <c:v>26928</c:v>
                </c:pt>
                <c:pt idx="130">
                  <c:v>26935</c:v>
                </c:pt>
                <c:pt idx="131">
                  <c:v>26942</c:v>
                </c:pt>
                <c:pt idx="132">
                  <c:v>26949</c:v>
                </c:pt>
                <c:pt idx="133">
                  <c:v>26956</c:v>
                </c:pt>
                <c:pt idx="134">
                  <c:v>26963</c:v>
                </c:pt>
                <c:pt idx="135">
                  <c:v>26970</c:v>
                </c:pt>
                <c:pt idx="136">
                  <c:v>26977</c:v>
                </c:pt>
                <c:pt idx="137">
                  <c:v>26984</c:v>
                </c:pt>
                <c:pt idx="138">
                  <c:v>26991</c:v>
                </c:pt>
                <c:pt idx="139">
                  <c:v>26998</c:v>
                </c:pt>
                <c:pt idx="140">
                  <c:v>27005</c:v>
                </c:pt>
                <c:pt idx="141">
                  <c:v>27012</c:v>
                </c:pt>
                <c:pt idx="142">
                  <c:v>27019</c:v>
                </c:pt>
                <c:pt idx="143">
                  <c:v>27026</c:v>
                </c:pt>
                <c:pt idx="144">
                  <c:v>27033</c:v>
                </c:pt>
                <c:pt idx="145">
                  <c:v>27040</c:v>
                </c:pt>
                <c:pt idx="146">
                  <c:v>27047</c:v>
                </c:pt>
                <c:pt idx="147">
                  <c:v>27054</c:v>
                </c:pt>
                <c:pt idx="148">
                  <c:v>27061</c:v>
                </c:pt>
                <c:pt idx="149">
                  <c:v>27068</c:v>
                </c:pt>
                <c:pt idx="150">
                  <c:v>27075</c:v>
                </c:pt>
                <c:pt idx="151">
                  <c:v>27082</c:v>
                </c:pt>
                <c:pt idx="152">
                  <c:v>27089</c:v>
                </c:pt>
                <c:pt idx="153">
                  <c:v>27096</c:v>
                </c:pt>
                <c:pt idx="154">
                  <c:v>27103</c:v>
                </c:pt>
                <c:pt idx="155">
                  <c:v>27110</c:v>
                </c:pt>
                <c:pt idx="156">
                  <c:v>27117</c:v>
                </c:pt>
                <c:pt idx="157">
                  <c:v>27124</c:v>
                </c:pt>
                <c:pt idx="158">
                  <c:v>27131</c:v>
                </c:pt>
                <c:pt idx="159">
                  <c:v>27138</c:v>
                </c:pt>
                <c:pt idx="160">
                  <c:v>27145</c:v>
                </c:pt>
                <c:pt idx="161">
                  <c:v>27152</c:v>
                </c:pt>
                <c:pt idx="162">
                  <c:v>27159</c:v>
                </c:pt>
                <c:pt idx="163">
                  <c:v>27166</c:v>
                </c:pt>
                <c:pt idx="164">
                  <c:v>27173</c:v>
                </c:pt>
                <c:pt idx="165">
                  <c:v>27180</c:v>
                </c:pt>
                <c:pt idx="166">
                  <c:v>27187</c:v>
                </c:pt>
                <c:pt idx="167">
                  <c:v>27194</c:v>
                </c:pt>
                <c:pt idx="168">
                  <c:v>27201</c:v>
                </c:pt>
                <c:pt idx="169">
                  <c:v>27208</c:v>
                </c:pt>
                <c:pt idx="170">
                  <c:v>27215</c:v>
                </c:pt>
                <c:pt idx="171">
                  <c:v>27222</c:v>
                </c:pt>
                <c:pt idx="172">
                  <c:v>27229</c:v>
                </c:pt>
                <c:pt idx="173">
                  <c:v>27236</c:v>
                </c:pt>
                <c:pt idx="174">
                  <c:v>27243</c:v>
                </c:pt>
                <c:pt idx="175">
                  <c:v>27250</c:v>
                </c:pt>
                <c:pt idx="176">
                  <c:v>27257</c:v>
                </c:pt>
                <c:pt idx="177">
                  <c:v>27264</c:v>
                </c:pt>
                <c:pt idx="178">
                  <c:v>27271</c:v>
                </c:pt>
                <c:pt idx="179">
                  <c:v>27278</c:v>
                </c:pt>
                <c:pt idx="180">
                  <c:v>27285</c:v>
                </c:pt>
                <c:pt idx="181">
                  <c:v>27292</c:v>
                </c:pt>
                <c:pt idx="182">
                  <c:v>27299</c:v>
                </c:pt>
                <c:pt idx="183">
                  <c:v>27306</c:v>
                </c:pt>
                <c:pt idx="184">
                  <c:v>27313</c:v>
                </c:pt>
                <c:pt idx="185">
                  <c:v>27320</c:v>
                </c:pt>
                <c:pt idx="186">
                  <c:v>27327</c:v>
                </c:pt>
                <c:pt idx="187">
                  <c:v>27334</c:v>
                </c:pt>
                <c:pt idx="188">
                  <c:v>27341</c:v>
                </c:pt>
                <c:pt idx="189">
                  <c:v>27348</c:v>
                </c:pt>
                <c:pt idx="190">
                  <c:v>27355</c:v>
                </c:pt>
                <c:pt idx="191">
                  <c:v>27362</c:v>
                </c:pt>
                <c:pt idx="192">
                  <c:v>27369</c:v>
                </c:pt>
                <c:pt idx="193">
                  <c:v>27376</c:v>
                </c:pt>
                <c:pt idx="194">
                  <c:v>27383</c:v>
                </c:pt>
                <c:pt idx="195">
                  <c:v>27390</c:v>
                </c:pt>
                <c:pt idx="196">
                  <c:v>27397</c:v>
                </c:pt>
                <c:pt idx="197">
                  <c:v>27404</c:v>
                </c:pt>
                <c:pt idx="198">
                  <c:v>27411</c:v>
                </c:pt>
                <c:pt idx="199">
                  <c:v>27418</c:v>
                </c:pt>
                <c:pt idx="200">
                  <c:v>27425</c:v>
                </c:pt>
                <c:pt idx="201">
                  <c:v>27432</c:v>
                </c:pt>
                <c:pt idx="202">
                  <c:v>27439</c:v>
                </c:pt>
                <c:pt idx="203">
                  <c:v>27446</c:v>
                </c:pt>
                <c:pt idx="204">
                  <c:v>27453</c:v>
                </c:pt>
                <c:pt idx="205">
                  <c:v>27460</c:v>
                </c:pt>
                <c:pt idx="206">
                  <c:v>27467</c:v>
                </c:pt>
                <c:pt idx="207">
                  <c:v>27474</c:v>
                </c:pt>
                <c:pt idx="208">
                  <c:v>27481</c:v>
                </c:pt>
                <c:pt idx="209">
                  <c:v>27488</c:v>
                </c:pt>
                <c:pt idx="210">
                  <c:v>27495</c:v>
                </c:pt>
                <c:pt idx="211">
                  <c:v>27502</c:v>
                </c:pt>
                <c:pt idx="212">
                  <c:v>27509</c:v>
                </c:pt>
                <c:pt idx="213">
                  <c:v>27516</c:v>
                </c:pt>
                <c:pt idx="214">
                  <c:v>27523</c:v>
                </c:pt>
                <c:pt idx="215">
                  <c:v>27530</c:v>
                </c:pt>
                <c:pt idx="216">
                  <c:v>27537</c:v>
                </c:pt>
                <c:pt idx="217">
                  <c:v>27544</c:v>
                </c:pt>
                <c:pt idx="218">
                  <c:v>27551</c:v>
                </c:pt>
                <c:pt idx="219">
                  <c:v>27558</c:v>
                </c:pt>
                <c:pt idx="220">
                  <c:v>27565</c:v>
                </c:pt>
                <c:pt idx="221">
                  <c:v>27572</c:v>
                </c:pt>
                <c:pt idx="222">
                  <c:v>27578</c:v>
                </c:pt>
                <c:pt idx="223">
                  <c:v>27586</c:v>
                </c:pt>
                <c:pt idx="224">
                  <c:v>27593</c:v>
                </c:pt>
                <c:pt idx="225">
                  <c:v>27600</c:v>
                </c:pt>
                <c:pt idx="226">
                  <c:v>27607</c:v>
                </c:pt>
                <c:pt idx="227">
                  <c:v>27614</c:v>
                </c:pt>
                <c:pt idx="228">
                  <c:v>27621</c:v>
                </c:pt>
                <c:pt idx="229">
                  <c:v>27628</c:v>
                </c:pt>
                <c:pt idx="230">
                  <c:v>27635</c:v>
                </c:pt>
                <c:pt idx="231">
                  <c:v>27642</c:v>
                </c:pt>
                <c:pt idx="232">
                  <c:v>27649</c:v>
                </c:pt>
                <c:pt idx="233">
                  <c:v>27656</c:v>
                </c:pt>
                <c:pt idx="234">
                  <c:v>27663</c:v>
                </c:pt>
                <c:pt idx="235">
                  <c:v>27670</c:v>
                </c:pt>
                <c:pt idx="236">
                  <c:v>27677</c:v>
                </c:pt>
                <c:pt idx="237">
                  <c:v>27684</c:v>
                </c:pt>
                <c:pt idx="238">
                  <c:v>27691</c:v>
                </c:pt>
                <c:pt idx="239">
                  <c:v>27698</c:v>
                </c:pt>
                <c:pt idx="240">
                  <c:v>27705</c:v>
                </c:pt>
                <c:pt idx="241">
                  <c:v>27712</c:v>
                </c:pt>
                <c:pt idx="242">
                  <c:v>27719</c:v>
                </c:pt>
                <c:pt idx="243">
                  <c:v>27726</c:v>
                </c:pt>
                <c:pt idx="244">
                  <c:v>27733</c:v>
                </c:pt>
                <c:pt idx="245">
                  <c:v>27740</c:v>
                </c:pt>
                <c:pt idx="246">
                  <c:v>27747</c:v>
                </c:pt>
                <c:pt idx="247">
                  <c:v>27754</c:v>
                </c:pt>
                <c:pt idx="248">
                  <c:v>27761</c:v>
                </c:pt>
                <c:pt idx="249">
                  <c:v>27768</c:v>
                </c:pt>
                <c:pt idx="250">
                  <c:v>27775</c:v>
                </c:pt>
                <c:pt idx="251">
                  <c:v>27782</c:v>
                </c:pt>
                <c:pt idx="252">
                  <c:v>27789</c:v>
                </c:pt>
                <c:pt idx="253">
                  <c:v>27796</c:v>
                </c:pt>
                <c:pt idx="254">
                  <c:v>27803</c:v>
                </c:pt>
                <c:pt idx="255">
                  <c:v>27810</c:v>
                </c:pt>
                <c:pt idx="256">
                  <c:v>27817</c:v>
                </c:pt>
                <c:pt idx="257">
                  <c:v>27824</c:v>
                </c:pt>
                <c:pt idx="258">
                  <c:v>27831</c:v>
                </c:pt>
                <c:pt idx="259">
                  <c:v>27838</c:v>
                </c:pt>
                <c:pt idx="260">
                  <c:v>27845</c:v>
                </c:pt>
                <c:pt idx="261">
                  <c:v>27852</c:v>
                </c:pt>
                <c:pt idx="262">
                  <c:v>27859</c:v>
                </c:pt>
                <c:pt idx="263">
                  <c:v>27866</c:v>
                </c:pt>
                <c:pt idx="264">
                  <c:v>27873</c:v>
                </c:pt>
                <c:pt idx="265">
                  <c:v>27880</c:v>
                </c:pt>
                <c:pt idx="266">
                  <c:v>27887</c:v>
                </c:pt>
                <c:pt idx="267">
                  <c:v>27894</c:v>
                </c:pt>
                <c:pt idx="268">
                  <c:v>27901</c:v>
                </c:pt>
                <c:pt idx="269">
                  <c:v>27908</c:v>
                </c:pt>
                <c:pt idx="270">
                  <c:v>27915</c:v>
                </c:pt>
                <c:pt idx="271">
                  <c:v>27922</c:v>
                </c:pt>
                <c:pt idx="272">
                  <c:v>27929</c:v>
                </c:pt>
                <c:pt idx="273">
                  <c:v>27936</c:v>
                </c:pt>
                <c:pt idx="274">
                  <c:v>27943</c:v>
                </c:pt>
                <c:pt idx="275">
                  <c:v>27950</c:v>
                </c:pt>
                <c:pt idx="276">
                  <c:v>27957</c:v>
                </c:pt>
                <c:pt idx="277">
                  <c:v>27964</c:v>
                </c:pt>
                <c:pt idx="278">
                  <c:v>27971</c:v>
                </c:pt>
                <c:pt idx="279">
                  <c:v>27978</c:v>
                </c:pt>
                <c:pt idx="280">
                  <c:v>27985</c:v>
                </c:pt>
                <c:pt idx="281">
                  <c:v>27992</c:v>
                </c:pt>
                <c:pt idx="282">
                  <c:v>27999</c:v>
                </c:pt>
                <c:pt idx="283">
                  <c:v>28006</c:v>
                </c:pt>
                <c:pt idx="284">
                  <c:v>28013</c:v>
                </c:pt>
                <c:pt idx="285">
                  <c:v>28020</c:v>
                </c:pt>
                <c:pt idx="286">
                  <c:v>28027</c:v>
                </c:pt>
                <c:pt idx="287">
                  <c:v>28034</c:v>
                </c:pt>
                <c:pt idx="288">
                  <c:v>28041</c:v>
                </c:pt>
                <c:pt idx="289">
                  <c:v>28048</c:v>
                </c:pt>
                <c:pt idx="290">
                  <c:v>28055</c:v>
                </c:pt>
                <c:pt idx="291">
                  <c:v>28062</c:v>
                </c:pt>
                <c:pt idx="292">
                  <c:v>28069</c:v>
                </c:pt>
                <c:pt idx="293">
                  <c:v>28076</c:v>
                </c:pt>
                <c:pt idx="294">
                  <c:v>28083</c:v>
                </c:pt>
                <c:pt idx="295">
                  <c:v>28090</c:v>
                </c:pt>
                <c:pt idx="296">
                  <c:v>28097</c:v>
                </c:pt>
                <c:pt idx="297">
                  <c:v>28104</c:v>
                </c:pt>
                <c:pt idx="298">
                  <c:v>28111</c:v>
                </c:pt>
                <c:pt idx="299">
                  <c:v>28118</c:v>
                </c:pt>
                <c:pt idx="300">
                  <c:v>28125</c:v>
                </c:pt>
                <c:pt idx="301">
                  <c:v>28132</c:v>
                </c:pt>
                <c:pt idx="302">
                  <c:v>28139</c:v>
                </c:pt>
                <c:pt idx="303">
                  <c:v>28146</c:v>
                </c:pt>
                <c:pt idx="304">
                  <c:v>28153</c:v>
                </c:pt>
                <c:pt idx="305">
                  <c:v>28160</c:v>
                </c:pt>
                <c:pt idx="306">
                  <c:v>28167</c:v>
                </c:pt>
                <c:pt idx="307">
                  <c:v>28174</c:v>
                </c:pt>
                <c:pt idx="308">
                  <c:v>28181</c:v>
                </c:pt>
                <c:pt idx="309">
                  <c:v>28188</c:v>
                </c:pt>
                <c:pt idx="310">
                  <c:v>28195</c:v>
                </c:pt>
                <c:pt idx="311">
                  <c:v>28202</c:v>
                </c:pt>
                <c:pt idx="312">
                  <c:v>28209</c:v>
                </c:pt>
                <c:pt idx="313">
                  <c:v>28216</c:v>
                </c:pt>
                <c:pt idx="314">
                  <c:v>28223</c:v>
                </c:pt>
                <c:pt idx="315">
                  <c:v>28230</c:v>
                </c:pt>
                <c:pt idx="316">
                  <c:v>28237</c:v>
                </c:pt>
                <c:pt idx="317">
                  <c:v>28244</c:v>
                </c:pt>
                <c:pt idx="318">
                  <c:v>28251</c:v>
                </c:pt>
                <c:pt idx="319">
                  <c:v>28258</c:v>
                </c:pt>
                <c:pt idx="320">
                  <c:v>28265</c:v>
                </c:pt>
                <c:pt idx="321">
                  <c:v>28272</c:v>
                </c:pt>
                <c:pt idx="322">
                  <c:v>28279</c:v>
                </c:pt>
                <c:pt idx="323">
                  <c:v>28286</c:v>
                </c:pt>
                <c:pt idx="324">
                  <c:v>28293</c:v>
                </c:pt>
                <c:pt idx="325">
                  <c:v>28300</c:v>
                </c:pt>
                <c:pt idx="326">
                  <c:v>28307</c:v>
                </c:pt>
                <c:pt idx="327">
                  <c:v>28314</c:v>
                </c:pt>
                <c:pt idx="328">
                  <c:v>28321</c:v>
                </c:pt>
                <c:pt idx="329">
                  <c:v>28328</c:v>
                </c:pt>
                <c:pt idx="330">
                  <c:v>28335</c:v>
                </c:pt>
                <c:pt idx="331">
                  <c:v>28342</c:v>
                </c:pt>
                <c:pt idx="332">
                  <c:v>28349</c:v>
                </c:pt>
                <c:pt idx="333">
                  <c:v>28356</c:v>
                </c:pt>
                <c:pt idx="334">
                  <c:v>28363</c:v>
                </c:pt>
                <c:pt idx="335">
                  <c:v>28370</c:v>
                </c:pt>
                <c:pt idx="336">
                  <c:v>28377</c:v>
                </c:pt>
                <c:pt idx="337">
                  <c:v>28384</c:v>
                </c:pt>
                <c:pt idx="338">
                  <c:v>28391</c:v>
                </c:pt>
                <c:pt idx="339">
                  <c:v>28398</c:v>
                </c:pt>
                <c:pt idx="340">
                  <c:v>28405</c:v>
                </c:pt>
                <c:pt idx="341">
                  <c:v>28412</c:v>
                </c:pt>
                <c:pt idx="342">
                  <c:v>28419</c:v>
                </c:pt>
                <c:pt idx="343">
                  <c:v>28426</c:v>
                </c:pt>
                <c:pt idx="344">
                  <c:v>28433</c:v>
                </c:pt>
                <c:pt idx="345">
                  <c:v>28440</c:v>
                </c:pt>
                <c:pt idx="346">
                  <c:v>28447</c:v>
                </c:pt>
                <c:pt idx="347">
                  <c:v>28454</c:v>
                </c:pt>
                <c:pt idx="348">
                  <c:v>28461</c:v>
                </c:pt>
                <c:pt idx="349">
                  <c:v>28468</c:v>
                </c:pt>
                <c:pt idx="350">
                  <c:v>28475</c:v>
                </c:pt>
                <c:pt idx="351">
                  <c:v>28482</c:v>
                </c:pt>
                <c:pt idx="352">
                  <c:v>28489</c:v>
                </c:pt>
                <c:pt idx="353">
                  <c:v>28496</c:v>
                </c:pt>
                <c:pt idx="354">
                  <c:v>28503</c:v>
                </c:pt>
                <c:pt idx="355">
                  <c:v>28510</c:v>
                </c:pt>
                <c:pt idx="356">
                  <c:v>28517</c:v>
                </c:pt>
                <c:pt idx="357">
                  <c:v>28524</c:v>
                </c:pt>
                <c:pt idx="358">
                  <c:v>28531</c:v>
                </c:pt>
                <c:pt idx="359">
                  <c:v>28538</c:v>
                </c:pt>
                <c:pt idx="360">
                  <c:v>28545</c:v>
                </c:pt>
                <c:pt idx="361">
                  <c:v>28552</c:v>
                </c:pt>
                <c:pt idx="362">
                  <c:v>28559</c:v>
                </c:pt>
                <c:pt idx="363">
                  <c:v>28566</c:v>
                </c:pt>
                <c:pt idx="364">
                  <c:v>28573</c:v>
                </c:pt>
                <c:pt idx="365">
                  <c:v>28580</c:v>
                </c:pt>
                <c:pt idx="366">
                  <c:v>28587</c:v>
                </c:pt>
                <c:pt idx="367">
                  <c:v>28594</c:v>
                </c:pt>
                <c:pt idx="368">
                  <c:v>28601</c:v>
                </c:pt>
                <c:pt idx="369">
                  <c:v>28608</c:v>
                </c:pt>
                <c:pt idx="370">
                  <c:v>28615</c:v>
                </c:pt>
                <c:pt idx="371">
                  <c:v>28622</c:v>
                </c:pt>
                <c:pt idx="372">
                  <c:v>28629</c:v>
                </c:pt>
                <c:pt idx="373">
                  <c:v>28636</c:v>
                </c:pt>
                <c:pt idx="374">
                  <c:v>28643</c:v>
                </c:pt>
                <c:pt idx="375">
                  <c:v>28650</c:v>
                </c:pt>
                <c:pt idx="376">
                  <c:v>28657</c:v>
                </c:pt>
                <c:pt idx="377">
                  <c:v>28664</c:v>
                </c:pt>
                <c:pt idx="378">
                  <c:v>28671</c:v>
                </c:pt>
                <c:pt idx="379">
                  <c:v>28678</c:v>
                </c:pt>
                <c:pt idx="380">
                  <c:v>28685</c:v>
                </c:pt>
                <c:pt idx="381">
                  <c:v>28692</c:v>
                </c:pt>
                <c:pt idx="382">
                  <c:v>28699</c:v>
                </c:pt>
                <c:pt idx="383">
                  <c:v>28706</c:v>
                </c:pt>
                <c:pt idx="384">
                  <c:v>28713</c:v>
                </c:pt>
                <c:pt idx="385">
                  <c:v>28720</c:v>
                </c:pt>
                <c:pt idx="386">
                  <c:v>28727</c:v>
                </c:pt>
                <c:pt idx="387">
                  <c:v>28734</c:v>
                </c:pt>
                <c:pt idx="388">
                  <c:v>28741</c:v>
                </c:pt>
                <c:pt idx="389">
                  <c:v>28748</c:v>
                </c:pt>
                <c:pt idx="390">
                  <c:v>28755</c:v>
                </c:pt>
                <c:pt idx="391">
                  <c:v>28762</c:v>
                </c:pt>
                <c:pt idx="392">
                  <c:v>28769</c:v>
                </c:pt>
                <c:pt idx="393">
                  <c:v>28776</c:v>
                </c:pt>
                <c:pt idx="394">
                  <c:v>28783</c:v>
                </c:pt>
                <c:pt idx="395">
                  <c:v>28790</c:v>
                </c:pt>
                <c:pt idx="396">
                  <c:v>28797</c:v>
                </c:pt>
                <c:pt idx="397">
                  <c:v>28804</c:v>
                </c:pt>
                <c:pt idx="398">
                  <c:v>28811</c:v>
                </c:pt>
                <c:pt idx="399">
                  <c:v>28818</c:v>
                </c:pt>
                <c:pt idx="400">
                  <c:v>28825</c:v>
                </c:pt>
                <c:pt idx="401">
                  <c:v>28832</c:v>
                </c:pt>
                <c:pt idx="402">
                  <c:v>28839</c:v>
                </c:pt>
                <c:pt idx="403">
                  <c:v>28846</c:v>
                </c:pt>
                <c:pt idx="404">
                  <c:v>28853</c:v>
                </c:pt>
                <c:pt idx="405">
                  <c:v>28860</c:v>
                </c:pt>
                <c:pt idx="406">
                  <c:v>28867</c:v>
                </c:pt>
                <c:pt idx="407">
                  <c:v>28874</c:v>
                </c:pt>
                <c:pt idx="408">
                  <c:v>28881</c:v>
                </c:pt>
                <c:pt idx="409">
                  <c:v>28888</c:v>
                </c:pt>
                <c:pt idx="410">
                  <c:v>28895</c:v>
                </c:pt>
                <c:pt idx="411">
                  <c:v>28902</c:v>
                </c:pt>
                <c:pt idx="412">
                  <c:v>28909</c:v>
                </c:pt>
                <c:pt idx="413">
                  <c:v>28916</c:v>
                </c:pt>
                <c:pt idx="414">
                  <c:v>28923</c:v>
                </c:pt>
                <c:pt idx="415">
                  <c:v>28930</c:v>
                </c:pt>
                <c:pt idx="416">
                  <c:v>28937</c:v>
                </c:pt>
                <c:pt idx="417">
                  <c:v>28944</c:v>
                </c:pt>
                <c:pt idx="418">
                  <c:v>28951</c:v>
                </c:pt>
                <c:pt idx="419">
                  <c:v>28958</c:v>
                </c:pt>
                <c:pt idx="420">
                  <c:v>28965</c:v>
                </c:pt>
                <c:pt idx="421">
                  <c:v>28972</c:v>
                </c:pt>
                <c:pt idx="422">
                  <c:v>28979</c:v>
                </c:pt>
                <c:pt idx="423">
                  <c:v>28986</c:v>
                </c:pt>
                <c:pt idx="424">
                  <c:v>28993</c:v>
                </c:pt>
                <c:pt idx="425">
                  <c:v>29000</c:v>
                </c:pt>
                <c:pt idx="426">
                  <c:v>29007</c:v>
                </c:pt>
                <c:pt idx="427">
                  <c:v>29014</c:v>
                </c:pt>
                <c:pt idx="428">
                  <c:v>29021</c:v>
                </c:pt>
                <c:pt idx="429">
                  <c:v>29028</c:v>
                </c:pt>
                <c:pt idx="430">
                  <c:v>29035</c:v>
                </c:pt>
                <c:pt idx="431">
                  <c:v>29042</c:v>
                </c:pt>
                <c:pt idx="432">
                  <c:v>29049</c:v>
                </c:pt>
                <c:pt idx="433">
                  <c:v>29056</c:v>
                </c:pt>
                <c:pt idx="434">
                  <c:v>29063</c:v>
                </c:pt>
                <c:pt idx="435">
                  <c:v>29070</c:v>
                </c:pt>
                <c:pt idx="436">
                  <c:v>29077</c:v>
                </c:pt>
                <c:pt idx="437">
                  <c:v>29084</c:v>
                </c:pt>
                <c:pt idx="438">
                  <c:v>29091</c:v>
                </c:pt>
                <c:pt idx="439">
                  <c:v>29098</c:v>
                </c:pt>
                <c:pt idx="440">
                  <c:v>29105</c:v>
                </c:pt>
                <c:pt idx="441">
                  <c:v>29112</c:v>
                </c:pt>
                <c:pt idx="442">
                  <c:v>29119</c:v>
                </c:pt>
                <c:pt idx="443">
                  <c:v>29126</c:v>
                </c:pt>
                <c:pt idx="444">
                  <c:v>29133</c:v>
                </c:pt>
                <c:pt idx="445">
                  <c:v>29140</c:v>
                </c:pt>
                <c:pt idx="446">
                  <c:v>29147</c:v>
                </c:pt>
                <c:pt idx="447">
                  <c:v>29154</c:v>
                </c:pt>
                <c:pt idx="448">
                  <c:v>29161</c:v>
                </c:pt>
                <c:pt idx="449">
                  <c:v>29168</c:v>
                </c:pt>
                <c:pt idx="450">
                  <c:v>29175</c:v>
                </c:pt>
                <c:pt idx="451">
                  <c:v>29182</c:v>
                </c:pt>
                <c:pt idx="452">
                  <c:v>29189</c:v>
                </c:pt>
                <c:pt idx="453">
                  <c:v>29196</c:v>
                </c:pt>
                <c:pt idx="454">
                  <c:v>29203</c:v>
                </c:pt>
                <c:pt idx="455">
                  <c:v>29210</c:v>
                </c:pt>
                <c:pt idx="456">
                  <c:v>29217</c:v>
                </c:pt>
                <c:pt idx="457">
                  <c:v>29224</c:v>
                </c:pt>
                <c:pt idx="458">
                  <c:v>29231</c:v>
                </c:pt>
                <c:pt idx="459">
                  <c:v>29238</c:v>
                </c:pt>
                <c:pt idx="460">
                  <c:v>29245</c:v>
                </c:pt>
                <c:pt idx="461">
                  <c:v>29252</c:v>
                </c:pt>
                <c:pt idx="462">
                  <c:v>29259</c:v>
                </c:pt>
                <c:pt idx="463">
                  <c:v>29266</c:v>
                </c:pt>
                <c:pt idx="464">
                  <c:v>29273</c:v>
                </c:pt>
                <c:pt idx="465">
                  <c:v>29280</c:v>
                </c:pt>
                <c:pt idx="466">
                  <c:v>29287</c:v>
                </c:pt>
                <c:pt idx="467">
                  <c:v>29294</c:v>
                </c:pt>
                <c:pt idx="468">
                  <c:v>29301</c:v>
                </c:pt>
                <c:pt idx="469">
                  <c:v>29308</c:v>
                </c:pt>
                <c:pt idx="470">
                  <c:v>29315</c:v>
                </c:pt>
                <c:pt idx="471">
                  <c:v>29322</c:v>
                </c:pt>
                <c:pt idx="472">
                  <c:v>29329</c:v>
                </c:pt>
                <c:pt idx="473">
                  <c:v>29336</c:v>
                </c:pt>
                <c:pt idx="474">
                  <c:v>29343</c:v>
                </c:pt>
                <c:pt idx="475">
                  <c:v>29350</c:v>
                </c:pt>
                <c:pt idx="476">
                  <c:v>29357</c:v>
                </c:pt>
                <c:pt idx="477">
                  <c:v>29364</c:v>
                </c:pt>
                <c:pt idx="478">
                  <c:v>29371</c:v>
                </c:pt>
                <c:pt idx="479">
                  <c:v>29378</c:v>
                </c:pt>
                <c:pt idx="480">
                  <c:v>29385</c:v>
                </c:pt>
                <c:pt idx="481">
                  <c:v>29392</c:v>
                </c:pt>
                <c:pt idx="482">
                  <c:v>29399</c:v>
                </c:pt>
                <c:pt idx="483">
                  <c:v>29406</c:v>
                </c:pt>
                <c:pt idx="484">
                  <c:v>29413</c:v>
                </c:pt>
                <c:pt idx="485">
                  <c:v>29420</c:v>
                </c:pt>
                <c:pt idx="486">
                  <c:v>29427</c:v>
                </c:pt>
                <c:pt idx="487">
                  <c:v>29434</c:v>
                </c:pt>
                <c:pt idx="488">
                  <c:v>29441</c:v>
                </c:pt>
                <c:pt idx="489">
                  <c:v>29448</c:v>
                </c:pt>
                <c:pt idx="490">
                  <c:v>29455</c:v>
                </c:pt>
                <c:pt idx="491">
                  <c:v>29462</c:v>
                </c:pt>
                <c:pt idx="492">
                  <c:v>29469</c:v>
                </c:pt>
                <c:pt idx="493">
                  <c:v>29476</c:v>
                </c:pt>
                <c:pt idx="494">
                  <c:v>29483</c:v>
                </c:pt>
                <c:pt idx="495">
                  <c:v>29490</c:v>
                </c:pt>
                <c:pt idx="496">
                  <c:v>29497</c:v>
                </c:pt>
                <c:pt idx="497">
                  <c:v>29504</c:v>
                </c:pt>
                <c:pt idx="498">
                  <c:v>29511</c:v>
                </c:pt>
                <c:pt idx="499">
                  <c:v>29518</c:v>
                </c:pt>
                <c:pt idx="500">
                  <c:v>29525</c:v>
                </c:pt>
                <c:pt idx="501">
                  <c:v>29532</c:v>
                </c:pt>
                <c:pt idx="502">
                  <c:v>29539</c:v>
                </c:pt>
                <c:pt idx="503">
                  <c:v>29546</c:v>
                </c:pt>
                <c:pt idx="504">
                  <c:v>29553</c:v>
                </c:pt>
                <c:pt idx="505">
                  <c:v>29560</c:v>
                </c:pt>
                <c:pt idx="506">
                  <c:v>29567</c:v>
                </c:pt>
                <c:pt idx="507">
                  <c:v>29574</c:v>
                </c:pt>
                <c:pt idx="508">
                  <c:v>29581</c:v>
                </c:pt>
                <c:pt idx="509">
                  <c:v>29588</c:v>
                </c:pt>
                <c:pt idx="510">
                  <c:v>29595</c:v>
                </c:pt>
                <c:pt idx="511">
                  <c:v>29602</c:v>
                </c:pt>
                <c:pt idx="512">
                  <c:v>29609</c:v>
                </c:pt>
                <c:pt idx="513">
                  <c:v>29616</c:v>
                </c:pt>
                <c:pt idx="514">
                  <c:v>29623</c:v>
                </c:pt>
                <c:pt idx="515">
                  <c:v>29630</c:v>
                </c:pt>
                <c:pt idx="516">
                  <c:v>29637</c:v>
                </c:pt>
                <c:pt idx="517">
                  <c:v>29644</c:v>
                </c:pt>
                <c:pt idx="518">
                  <c:v>29651</c:v>
                </c:pt>
                <c:pt idx="519">
                  <c:v>29658</c:v>
                </c:pt>
                <c:pt idx="520">
                  <c:v>29665</c:v>
                </c:pt>
                <c:pt idx="521">
                  <c:v>29672</c:v>
                </c:pt>
                <c:pt idx="522">
                  <c:v>29679</c:v>
                </c:pt>
                <c:pt idx="523">
                  <c:v>29686</c:v>
                </c:pt>
                <c:pt idx="524">
                  <c:v>29693</c:v>
                </c:pt>
                <c:pt idx="525">
                  <c:v>29700</c:v>
                </c:pt>
                <c:pt idx="526">
                  <c:v>29707</c:v>
                </c:pt>
                <c:pt idx="527">
                  <c:v>29714</c:v>
                </c:pt>
                <c:pt idx="528">
                  <c:v>29721</c:v>
                </c:pt>
                <c:pt idx="529">
                  <c:v>29728</c:v>
                </c:pt>
                <c:pt idx="530">
                  <c:v>29735</c:v>
                </c:pt>
                <c:pt idx="531">
                  <c:v>29742</c:v>
                </c:pt>
                <c:pt idx="532">
                  <c:v>29749</c:v>
                </c:pt>
                <c:pt idx="533">
                  <c:v>29756</c:v>
                </c:pt>
                <c:pt idx="534">
                  <c:v>29763</c:v>
                </c:pt>
                <c:pt idx="535">
                  <c:v>29770</c:v>
                </c:pt>
                <c:pt idx="536">
                  <c:v>29777</c:v>
                </c:pt>
                <c:pt idx="537">
                  <c:v>29784</c:v>
                </c:pt>
                <c:pt idx="538">
                  <c:v>29791</c:v>
                </c:pt>
                <c:pt idx="539">
                  <c:v>29798</c:v>
                </c:pt>
                <c:pt idx="540">
                  <c:v>29805</c:v>
                </c:pt>
                <c:pt idx="541">
                  <c:v>29812</c:v>
                </c:pt>
                <c:pt idx="542">
                  <c:v>29819</c:v>
                </c:pt>
                <c:pt idx="543">
                  <c:v>29826</c:v>
                </c:pt>
                <c:pt idx="544">
                  <c:v>29833</c:v>
                </c:pt>
                <c:pt idx="545">
                  <c:v>29840</c:v>
                </c:pt>
                <c:pt idx="546">
                  <c:v>29847</c:v>
                </c:pt>
                <c:pt idx="547">
                  <c:v>29854</c:v>
                </c:pt>
                <c:pt idx="548">
                  <c:v>29861</c:v>
                </c:pt>
                <c:pt idx="549">
                  <c:v>29868</c:v>
                </c:pt>
                <c:pt idx="550">
                  <c:v>29875</c:v>
                </c:pt>
                <c:pt idx="551">
                  <c:v>29880</c:v>
                </c:pt>
                <c:pt idx="552">
                  <c:v>29889</c:v>
                </c:pt>
                <c:pt idx="553">
                  <c:v>29896</c:v>
                </c:pt>
                <c:pt idx="554">
                  <c:v>29903</c:v>
                </c:pt>
                <c:pt idx="555">
                  <c:v>29910</c:v>
                </c:pt>
                <c:pt idx="556">
                  <c:v>29917</c:v>
                </c:pt>
                <c:pt idx="557">
                  <c:v>29924</c:v>
                </c:pt>
                <c:pt idx="558">
                  <c:v>29931</c:v>
                </c:pt>
                <c:pt idx="559">
                  <c:v>29938</c:v>
                </c:pt>
                <c:pt idx="560">
                  <c:v>29945</c:v>
                </c:pt>
                <c:pt idx="561">
                  <c:v>29951</c:v>
                </c:pt>
                <c:pt idx="562">
                  <c:v>29959</c:v>
                </c:pt>
                <c:pt idx="563">
                  <c:v>29966</c:v>
                </c:pt>
                <c:pt idx="564">
                  <c:v>29973</c:v>
                </c:pt>
                <c:pt idx="565">
                  <c:v>29980</c:v>
                </c:pt>
                <c:pt idx="566">
                  <c:v>29987</c:v>
                </c:pt>
                <c:pt idx="567">
                  <c:v>29994</c:v>
                </c:pt>
                <c:pt idx="568">
                  <c:v>30001</c:v>
                </c:pt>
                <c:pt idx="569">
                  <c:v>30008</c:v>
                </c:pt>
                <c:pt idx="570">
                  <c:v>30015</c:v>
                </c:pt>
                <c:pt idx="571">
                  <c:v>30022</c:v>
                </c:pt>
                <c:pt idx="572">
                  <c:v>30029</c:v>
                </c:pt>
                <c:pt idx="573">
                  <c:v>30036</c:v>
                </c:pt>
                <c:pt idx="574">
                  <c:v>30043</c:v>
                </c:pt>
                <c:pt idx="575">
                  <c:v>30050</c:v>
                </c:pt>
                <c:pt idx="576">
                  <c:v>30057</c:v>
                </c:pt>
                <c:pt idx="577">
                  <c:v>30064</c:v>
                </c:pt>
                <c:pt idx="578">
                  <c:v>30071</c:v>
                </c:pt>
                <c:pt idx="579">
                  <c:v>30078</c:v>
                </c:pt>
                <c:pt idx="580">
                  <c:v>30085</c:v>
                </c:pt>
                <c:pt idx="581">
                  <c:v>30092</c:v>
                </c:pt>
                <c:pt idx="582">
                  <c:v>30099</c:v>
                </c:pt>
                <c:pt idx="583">
                  <c:v>30106</c:v>
                </c:pt>
                <c:pt idx="584">
                  <c:v>30113</c:v>
                </c:pt>
                <c:pt idx="585">
                  <c:v>30120</c:v>
                </c:pt>
                <c:pt idx="586">
                  <c:v>30127</c:v>
                </c:pt>
                <c:pt idx="587">
                  <c:v>30134</c:v>
                </c:pt>
                <c:pt idx="588">
                  <c:v>30141</c:v>
                </c:pt>
                <c:pt idx="589">
                  <c:v>30148</c:v>
                </c:pt>
                <c:pt idx="590">
                  <c:v>30155</c:v>
                </c:pt>
                <c:pt idx="591">
                  <c:v>30162</c:v>
                </c:pt>
                <c:pt idx="592">
                  <c:v>30169</c:v>
                </c:pt>
                <c:pt idx="593">
                  <c:v>30176</c:v>
                </c:pt>
                <c:pt idx="594">
                  <c:v>30183</c:v>
                </c:pt>
                <c:pt idx="595">
                  <c:v>30190</c:v>
                </c:pt>
                <c:pt idx="596">
                  <c:v>30197</c:v>
                </c:pt>
                <c:pt idx="597">
                  <c:v>30204</c:v>
                </c:pt>
                <c:pt idx="598">
                  <c:v>30211</c:v>
                </c:pt>
                <c:pt idx="599">
                  <c:v>30218</c:v>
                </c:pt>
                <c:pt idx="600">
                  <c:v>30225</c:v>
                </c:pt>
                <c:pt idx="601">
                  <c:v>30232</c:v>
                </c:pt>
                <c:pt idx="602">
                  <c:v>30239</c:v>
                </c:pt>
                <c:pt idx="603">
                  <c:v>30246</c:v>
                </c:pt>
                <c:pt idx="604">
                  <c:v>30253</c:v>
                </c:pt>
                <c:pt idx="605">
                  <c:v>30260</c:v>
                </c:pt>
                <c:pt idx="606">
                  <c:v>30267</c:v>
                </c:pt>
                <c:pt idx="607">
                  <c:v>30274</c:v>
                </c:pt>
                <c:pt idx="608">
                  <c:v>30281</c:v>
                </c:pt>
                <c:pt idx="609">
                  <c:v>30288</c:v>
                </c:pt>
                <c:pt idx="610">
                  <c:v>30295</c:v>
                </c:pt>
                <c:pt idx="611">
                  <c:v>30302</c:v>
                </c:pt>
                <c:pt idx="612">
                  <c:v>30309</c:v>
                </c:pt>
                <c:pt idx="613">
                  <c:v>30316</c:v>
                </c:pt>
                <c:pt idx="614">
                  <c:v>30323</c:v>
                </c:pt>
                <c:pt idx="615">
                  <c:v>30330</c:v>
                </c:pt>
                <c:pt idx="616">
                  <c:v>30337</c:v>
                </c:pt>
                <c:pt idx="617">
                  <c:v>30344</c:v>
                </c:pt>
                <c:pt idx="618">
                  <c:v>30351</c:v>
                </c:pt>
                <c:pt idx="619">
                  <c:v>30358</c:v>
                </c:pt>
                <c:pt idx="620">
                  <c:v>30365</c:v>
                </c:pt>
                <c:pt idx="621">
                  <c:v>30372</c:v>
                </c:pt>
                <c:pt idx="622">
                  <c:v>30379</c:v>
                </c:pt>
                <c:pt idx="623">
                  <c:v>30386</c:v>
                </c:pt>
                <c:pt idx="624">
                  <c:v>30393</c:v>
                </c:pt>
                <c:pt idx="625">
                  <c:v>30400</c:v>
                </c:pt>
                <c:pt idx="626">
                  <c:v>30407</c:v>
                </c:pt>
                <c:pt idx="627">
                  <c:v>30414</c:v>
                </c:pt>
                <c:pt idx="628">
                  <c:v>30421</c:v>
                </c:pt>
                <c:pt idx="629">
                  <c:v>30428</c:v>
                </c:pt>
                <c:pt idx="630">
                  <c:v>30435</c:v>
                </c:pt>
                <c:pt idx="631">
                  <c:v>30442</c:v>
                </c:pt>
                <c:pt idx="632">
                  <c:v>30449</c:v>
                </c:pt>
                <c:pt idx="633">
                  <c:v>30456</c:v>
                </c:pt>
                <c:pt idx="634">
                  <c:v>30463</c:v>
                </c:pt>
                <c:pt idx="635">
                  <c:v>30470</c:v>
                </c:pt>
                <c:pt idx="636">
                  <c:v>30477</c:v>
                </c:pt>
                <c:pt idx="637">
                  <c:v>30484</c:v>
                </c:pt>
                <c:pt idx="638">
                  <c:v>30491</c:v>
                </c:pt>
                <c:pt idx="639">
                  <c:v>30498</c:v>
                </c:pt>
                <c:pt idx="640">
                  <c:v>30505</c:v>
                </c:pt>
                <c:pt idx="641">
                  <c:v>30512</c:v>
                </c:pt>
                <c:pt idx="642">
                  <c:v>30519</c:v>
                </c:pt>
                <c:pt idx="643">
                  <c:v>30526</c:v>
                </c:pt>
                <c:pt idx="644">
                  <c:v>30533</c:v>
                </c:pt>
                <c:pt idx="645">
                  <c:v>30540</c:v>
                </c:pt>
                <c:pt idx="646">
                  <c:v>30547</c:v>
                </c:pt>
                <c:pt idx="647">
                  <c:v>30554</c:v>
                </c:pt>
                <c:pt idx="648">
                  <c:v>30561</c:v>
                </c:pt>
                <c:pt idx="649">
                  <c:v>30568</c:v>
                </c:pt>
                <c:pt idx="650">
                  <c:v>30575</c:v>
                </c:pt>
                <c:pt idx="651">
                  <c:v>30582</c:v>
                </c:pt>
                <c:pt idx="652">
                  <c:v>30589</c:v>
                </c:pt>
                <c:pt idx="653">
                  <c:v>30596</c:v>
                </c:pt>
                <c:pt idx="654">
                  <c:v>30603</c:v>
                </c:pt>
                <c:pt idx="655">
                  <c:v>30610</c:v>
                </c:pt>
                <c:pt idx="656">
                  <c:v>30617</c:v>
                </c:pt>
                <c:pt idx="657">
                  <c:v>30624</c:v>
                </c:pt>
                <c:pt idx="658">
                  <c:v>30631</c:v>
                </c:pt>
                <c:pt idx="659">
                  <c:v>30638</c:v>
                </c:pt>
                <c:pt idx="660">
                  <c:v>30645</c:v>
                </c:pt>
                <c:pt idx="661">
                  <c:v>30652</c:v>
                </c:pt>
                <c:pt idx="662">
                  <c:v>30659</c:v>
                </c:pt>
                <c:pt idx="663">
                  <c:v>30666</c:v>
                </c:pt>
                <c:pt idx="664">
                  <c:v>30673</c:v>
                </c:pt>
                <c:pt idx="665">
                  <c:v>30680</c:v>
                </c:pt>
                <c:pt idx="666">
                  <c:v>30687</c:v>
                </c:pt>
                <c:pt idx="667">
                  <c:v>30694</c:v>
                </c:pt>
                <c:pt idx="668">
                  <c:v>30701</c:v>
                </c:pt>
                <c:pt idx="669">
                  <c:v>30708</c:v>
                </c:pt>
                <c:pt idx="670">
                  <c:v>30715</c:v>
                </c:pt>
                <c:pt idx="671">
                  <c:v>30722</c:v>
                </c:pt>
                <c:pt idx="672">
                  <c:v>30729</c:v>
                </c:pt>
                <c:pt idx="673">
                  <c:v>30736</c:v>
                </c:pt>
                <c:pt idx="674">
                  <c:v>30743</c:v>
                </c:pt>
                <c:pt idx="675">
                  <c:v>30750</c:v>
                </c:pt>
                <c:pt idx="676">
                  <c:v>30757</c:v>
                </c:pt>
                <c:pt idx="677">
                  <c:v>30764</c:v>
                </c:pt>
                <c:pt idx="678">
                  <c:v>30771</c:v>
                </c:pt>
                <c:pt idx="679">
                  <c:v>30778</c:v>
                </c:pt>
                <c:pt idx="680">
                  <c:v>30785</c:v>
                </c:pt>
                <c:pt idx="681">
                  <c:v>30792</c:v>
                </c:pt>
                <c:pt idx="682">
                  <c:v>30799</c:v>
                </c:pt>
                <c:pt idx="683">
                  <c:v>30806</c:v>
                </c:pt>
                <c:pt idx="684">
                  <c:v>30813</c:v>
                </c:pt>
                <c:pt idx="685">
                  <c:v>30820</c:v>
                </c:pt>
                <c:pt idx="686">
                  <c:v>30827</c:v>
                </c:pt>
                <c:pt idx="687">
                  <c:v>30834</c:v>
                </c:pt>
                <c:pt idx="688">
                  <c:v>30841</c:v>
                </c:pt>
                <c:pt idx="689">
                  <c:v>30848</c:v>
                </c:pt>
                <c:pt idx="690">
                  <c:v>30855</c:v>
                </c:pt>
                <c:pt idx="691">
                  <c:v>30862</c:v>
                </c:pt>
                <c:pt idx="692">
                  <c:v>30869</c:v>
                </c:pt>
                <c:pt idx="693">
                  <c:v>30876</c:v>
                </c:pt>
                <c:pt idx="694">
                  <c:v>30883</c:v>
                </c:pt>
                <c:pt idx="695">
                  <c:v>30890</c:v>
                </c:pt>
                <c:pt idx="696">
                  <c:v>30897</c:v>
                </c:pt>
                <c:pt idx="697">
                  <c:v>30904</c:v>
                </c:pt>
                <c:pt idx="698">
                  <c:v>30911</c:v>
                </c:pt>
                <c:pt idx="699">
                  <c:v>30918</c:v>
                </c:pt>
                <c:pt idx="700">
                  <c:v>30925</c:v>
                </c:pt>
                <c:pt idx="701">
                  <c:v>30932</c:v>
                </c:pt>
                <c:pt idx="702">
                  <c:v>30939</c:v>
                </c:pt>
                <c:pt idx="703">
                  <c:v>30946</c:v>
                </c:pt>
                <c:pt idx="704">
                  <c:v>30953</c:v>
                </c:pt>
                <c:pt idx="705">
                  <c:v>30960</c:v>
                </c:pt>
                <c:pt idx="706">
                  <c:v>30967</c:v>
                </c:pt>
                <c:pt idx="707">
                  <c:v>30974</c:v>
                </c:pt>
                <c:pt idx="708">
                  <c:v>30981</c:v>
                </c:pt>
                <c:pt idx="709">
                  <c:v>30988</c:v>
                </c:pt>
                <c:pt idx="710">
                  <c:v>30995</c:v>
                </c:pt>
                <c:pt idx="711">
                  <c:v>31002</c:v>
                </c:pt>
                <c:pt idx="712">
                  <c:v>31009</c:v>
                </c:pt>
                <c:pt idx="713">
                  <c:v>31016</c:v>
                </c:pt>
                <c:pt idx="714">
                  <c:v>31023</c:v>
                </c:pt>
                <c:pt idx="715">
                  <c:v>31030</c:v>
                </c:pt>
                <c:pt idx="716">
                  <c:v>31037</c:v>
                </c:pt>
                <c:pt idx="717">
                  <c:v>31044</c:v>
                </c:pt>
                <c:pt idx="718">
                  <c:v>31051</c:v>
                </c:pt>
                <c:pt idx="719">
                  <c:v>31058</c:v>
                </c:pt>
                <c:pt idx="720">
                  <c:v>31065</c:v>
                </c:pt>
                <c:pt idx="721">
                  <c:v>31072</c:v>
                </c:pt>
                <c:pt idx="722">
                  <c:v>31079</c:v>
                </c:pt>
                <c:pt idx="723">
                  <c:v>31086</c:v>
                </c:pt>
                <c:pt idx="724">
                  <c:v>31093</c:v>
                </c:pt>
                <c:pt idx="725">
                  <c:v>31100</c:v>
                </c:pt>
                <c:pt idx="726">
                  <c:v>31107</c:v>
                </c:pt>
                <c:pt idx="727">
                  <c:v>31114</c:v>
                </c:pt>
                <c:pt idx="728">
                  <c:v>31121</c:v>
                </c:pt>
                <c:pt idx="729">
                  <c:v>31128</c:v>
                </c:pt>
                <c:pt idx="730">
                  <c:v>31135</c:v>
                </c:pt>
                <c:pt idx="731">
                  <c:v>31142</c:v>
                </c:pt>
                <c:pt idx="732">
                  <c:v>31149</c:v>
                </c:pt>
                <c:pt idx="733">
                  <c:v>31156</c:v>
                </c:pt>
                <c:pt idx="734">
                  <c:v>31163</c:v>
                </c:pt>
                <c:pt idx="735">
                  <c:v>31170</c:v>
                </c:pt>
                <c:pt idx="736">
                  <c:v>31177</c:v>
                </c:pt>
                <c:pt idx="737">
                  <c:v>31184</c:v>
                </c:pt>
                <c:pt idx="738">
                  <c:v>31191</c:v>
                </c:pt>
                <c:pt idx="739">
                  <c:v>31198</c:v>
                </c:pt>
                <c:pt idx="740">
                  <c:v>31205</c:v>
                </c:pt>
                <c:pt idx="741">
                  <c:v>31212</c:v>
                </c:pt>
                <c:pt idx="742">
                  <c:v>31219</c:v>
                </c:pt>
                <c:pt idx="743">
                  <c:v>31226</c:v>
                </c:pt>
                <c:pt idx="744">
                  <c:v>31233</c:v>
                </c:pt>
                <c:pt idx="745">
                  <c:v>31240</c:v>
                </c:pt>
                <c:pt idx="746">
                  <c:v>31247</c:v>
                </c:pt>
                <c:pt idx="747">
                  <c:v>31254</c:v>
                </c:pt>
                <c:pt idx="748">
                  <c:v>31261</c:v>
                </c:pt>
                <c:pt idx="749">
                  <c:v>31268</c:v>
                </c:pt>
                <c:pt idx="750">
                  <c:v>31275</c:v>
                </c:pt>
                <c:pt idx="751">
                  <c:v>31282</c:v>
                </c:pt>
                <c:pt idx="752">
                  <c:v>31289</c:v>
                </c:pt>
                <c:pt idx="753">
                  <c:v>31296</c:v>
                </c:pt>
                <c:pt idx="754">
                  <c:v>31303</c:v>
                </c:pt>
                <c:pt idx="755">
                  <c:v>31310</c:v>
                </c:pt>
                <c:pt idx="756">
                  <c:v>31317</c:v>
                </c:pt>
                <c:pt idx="757">
                  <c:v>31324</c:v>
                </c:pt>
                <c:pt idx="758">
                  <c:v>31331</c:v>
                </c:pt>
                <c:pt idx="759">
                  <c:v>31338</c:v>
                </c:pt>
                <c:pt idx="760">
                  <c:v>31345</c:v>
                </c:pt>
                <c:pt idx="761">
                  <c:v>31352</c:v>
                </c:pt>
                <c:pt idx="762">
                  <c:v>31359</c:v>
                </c:pt>
                <c:pt idx="763">
                  <c:v>31366</c:v>
                </c:pt>
                <c:pt idx="764">
                  <c:v>31373</c:v>
                </c:pt>
                <c:pt idx="765">
                  <c:v>31380</c:v>
                </c:pt>
                <c:pt idx="766">
                  <c:v>31387</c:v>
                </c:pt>
                <c:pt idx="767">
                  <c:v>31394</c:v>
                </c:pt>
                <c:pt idx="768">
                  <c:v>31401</c:v>
                </c:pt>
                <c:pt idx="769">
                  <c:v>31408</c:v>
                </c:pt>
                <c:pt idx="770">
                  <c:v>31415</c:v>
                </c:pt>
                <c:pt idx="771">
                  <c:v>31422</c:v>
                </c:pt>
                <c:pt idx="772">
                  <c:v>31429</c:v>
                </c:pt>
                <c:pt idx="773">
                  <c:v>31436</c:v>
                </c:pt>
                <c:pt idx="774">
                  <c:v>31443</c:v>
                </c:pt>
                <c:pt idx="775">
                  <c:v>31450</c:v>
                </c:pt>
                <c:pt idx="776">
                  <c:v>31457</c:v>
                </c:pt>
                <c:pt idx="777">
                  <c:v>31464</c:v>
                </c:pt>
                <c:pt idx="778">
                  <c:v>31471</c:v>
                </c:pt>
                <c:pt idx="779">
                  <c:v>31478</c:v>
                </c:pt>
                <c:pt idx="780">
                  <c:v>31485</c:v>
                </c:pt>
                <c:pt idx="781">
                  <c:v>31492</c:v>
                </c:pt>
                <c:pt idx="782">
                  <c:v>31499</c:v>
                </c:pt>
                <c:pt idx="783">
                  <c:v>31506</c:v>
                </c:pt>
                <c:pt idx="784">
                  <c:v>31513</c:v>
                </c:pt>
                <c:pt idx="785">
                  <c:v>31520</c:v>
                </c:pt>
                <c:pt idx="786">
                  <c:v>31527</c:v>
                </c:pt>
                <c:pt idx="787">
                  <c:v>31534</c:v>
                </c:pt>
                <c:pt idx="788">
                  <c:v>31541</c:v>
                </c:pt>
                <c:pt idx="789">
                  <c:v>31548</c:v>
                </c:pt>
                <c:pt idx="790">
                  <c:v>31555</c:v>
                </c:pt>
                <c:pt idx="791">
                  <c:v>31562</c:v>
                </c:pt>
                <c:pt idx="792">
                  <c:v>31569</c:v>
                </c:pt>
                <c:pt idx="793">
                  <c:v>31576</c:v>
                </c:pt>
                <c:pt idx="794">
                  <c:v>31583</c:v>
                </c:pt>
                <c:pt idx="795">
                  <c:v>31590</c:v>
                </c:pt>
                <c:pt idx="796">
                  <c:v>31597</c:v>
                </c:pt>
                <c:pt idx="797">
                  <c:v>31604</c:v>
                </c:pt>
                <c:pt idx="798">
                  <c:v>31611</c:v>
                </c:pt>
                <c:pt idx="799">
                  <c:v>31618</c:v>
                </c:pt>
                <c:pt idx="800">
                  <c:v>31625</c:v>
                </c:pt>
                <c:pt idx="801">
                  <c:v>31632</c:v>
                </c:pt>
                <c:pt idx="802">
                  <c:v>31639</c:v>
                </c:pt>
                <c:pt idx="803">
                  <c:v>31646</c:v>
                </c:pt>
                <c:pt idx="804">
                  <c:v>31653</c:v>
                </c:pt>
                <c:pt idx="805">
                  <c:v>31660</c:v>
                </c:pt>
                <c:pt idx="806">
                  <c:v>31667</c:v>
                </c:pt>
                <c:pt idx="807">
                  <c:v>31674</c:v>
                </c:pt>
                <c:pt idx="808">
                  <c:v>31681</c:v>
                </c:pt>
                <c:pt idx="809">
                  <c:v>31688</c:v>
                </c:pt>
                <c:pt idx="810">
                  <c:v>31695</c:v>
                </c:pt>
                <c:pt idx="811">
                  <c:v>31702</c:v>
                </c:pt>
                <c:pt idx="812">
                  <c:v>31709</c:v>
                </c:pt>
                <c:pt idx="813">
                  <c:v>31716</c:v>
                </c:pt>
                <c:pt idx="814">
                  <c:v>31723</c:v>
                </c:pt>
                <c:pt idx="815">
                  <c:v>31730</c:v>
                </c:pt>
                <c:pt idx="816">
                  <c:v>31737</c:v>
                </c:pt>
                <c:pt idx="817">
                  <c:v>31744</c:v>
                </c:pt>
                <c:pt idx="818">
                  <c:v>31751</c:v>
                </c:pt>
                <c:pt idx="819">
                  <c:v>31758</c:v>
                </c:pt>
                <c:pt idx="820">
                  <c:v>31765</c:v>
                </c:pt>
                <c:pt idx="821">
                  <c:v>31772</c:v>
                </c:pt>
                <c:pt idx="822">
                  <c:v>31779</c:v>
                </c:pt>
                <c:pt idx="823">
                  <c:v>31786</c:v>
                </c:pt>
                <c:pt idx="824">
                  <c:v>31793</c:v>
                </c:pt>
                <c:pt idx="825">
                  <c:v>31800</c:v>
                </c:pt>
                <c:pt idx="826">
                  <c:v>31807</c:v>
                </c:pt>
                <c:pt idx="827">
                  <c:v>31814</c:v>
                </c:pt>
                <c:pt idx="828">
                  <c:v>31821</c:v>
                </c:pt>
                <c:pt idx="829">
                  <c:v>31828</c:v>
                </c:pt>
                <c:pt idx="830">
                  <c:v>31835</c:v>
                </c:pt>
                <c:pt idx="831">
                  <c:v>31842</c:v>
                </c:pt>
                <c:pt idx="832">
                  <c:v>31849</c:v>
                </c:pt>
                <c:pt idx="833">
                  <c:v>31856</c:v>
                </c:pt>
                <c:pt idx="834">
                  <c:v>31863</c:v>
                </c:pt>
                <c:pt idx="835">
                  <c:v>31870</c:v>
                </c:pt>
                <c:pt idx="836">
                  <c:v>31877</c:v>
                </c:pt>
                <c:pt idx="837">
                  <c:v>31884</c:v>
                </c:pt>
                <c:pt idx="838">
                  <c:v>31891</c:v>
                </c:pt>
                <c:pt idx="839">
                  <c:v>31898</c:v>
                </c:pt>
                <c:pt idx="840">
                  <c:v>31905</c:v>
                </c:pt>
                <c:pt idx="841">
                  <c:v>31912</c:v>
                </c:pt>
                <c:pt idx="842">
                  <c:v>31919</c:v>
                </c:pt>
                <c:pt idx="843">
                  <c:v>31926</c:v>
                </c:pt>
                <c:pt idx="844">
                  <c:v>31933</c:v>
                </c:pt>
                <c:pt idx="845">
                  <c:v>31940</c:v>
                </c:pt>
                <c:pt idx="846">
                  <c:v>31947</c:v>
                </c:pt>
                <c:pt idx="847">
                  <c:v>31954</c:v>
                </c:pt>
                <c:pt idx="848">
                  <c:v>31961</c:v>
                </c:pt>
                <c:pt idx="849">
                  <c:v>31968</c:v>
                </c:pt>
                <c:pt idx="850">
                  <c:v>31975</c:v>
                </c:pt>
                <c:pt idx="851">
                  <c:v>31982</c:v>
                </c:pt>
                <c:pt idx="852">
                  <c:v>31989</c:v>
                </c:pt>
                <c:pt idx="853">
                  <c:v>31996</c:v>
                </c:pt>
                <c:pt idx="854">
                  <c:v>32003</c:v>
                </c:pt>
                <c:pt idx="855">
                  <c:v>32010</c:v>
                </c:pt>
                <c:pt idx="856">
                  <c:v>32017</c:v>
                </c:pt>
                <c:pt idx="857">
                  <c:v>32024</c:v>
                </c:pt>
                <c:pt idx="858">
                  <c:v>32031</c:v>
                </c:pt>
                <c:pt idx="859">
                  <c:v>32038</c:v>
                </c:pt>
                <c:pt idx="860">
                  <c:v>32045</c:v>
                </c:pt>
                <c:pt idx="861">
                  <c:v>32052</c:v>
                </c:pt>
                <c:pt idx="862">
                  <c:v>32059</c:v>
                </c:pt>
                <c:pt idx="863">
                  <c:v>32066</c:v>
                </c:pt>
                <c:pt idx="864">
                  <c:v>32073</c:v>
                </c:pt>
                <c:pt idx="865">
                  <c:v>32080</c:v>
                </c:pt>
                <c:pt idx="866">
                  <c:v>32087</c:v>
                </c:pt>
                <c:pt idx="867">
                  <c:v>32094</c:v>
                </c:pt>
                <c:pt idx="868">
                  <c:v>32101</c:v>
                </c:pt>
                <c:pt idx="869">
                  <c:v>32108</c:v>
                </c:pt>
                <c:pt idx="870">
                  <c:v>32115</c:v>
                </c:pt>
                <c:pt idx="871">
                  <c:v>32122</c:v>
                </c:pt>
                <c:pt idx="872">
                  <c:v>32129</c:v>
                </c:pt>
                <c:pt idx="873">
                  <c:v>32136</c:v>
                </c:pt>
                <c:pt idx="874">
                  <c:v>32142</c:v>
                </c:pt>
                <c:pt idx="875">
                  <c:v>32150</c:v>
                </c:pt>
                <c:pt idx="876">
                  <c:v>32157</c:v>
                </c:pt>
                <c:pt idx="877">
                  <c:v>32164</c:v>
                </c:pt>
                <c:pt idx="878">
                  <c:v>32171</c:v>
                </c:pt>
                <c:pt idx="879">
                  <c:v>32178</c:v>
                </c:pt>
                <c:pt idx="880">
                  <c:v>32185</c:v>
                </c:pt>
                <c:pt idx="881">
                  <c:v>32192</c:v>
                </c:pt>
                <c:pt idx="882">
                  <c:v>32199</c:v>
                </c:pt>
                <c:pt idx="883">
                  <c:v>32206</c:v>
                </c:pt>
                <c:pt idx="884">
                  <c:v>32213</c:v>
                </c:pt>
                <c:pt idx="885">
                  <c:v>32220</c:v>
                </c:pt>
                <c:pt idx="886">
                  <c:v>32227</c:v>
                </c:pt>
                <c:pt idx="887">
                  <c:v>32234</c:v>
                </c:pt>
                <c:pt idx="888">
                  <c:v>32241</c:v>
                </c:pt>
                <c:pt idx="889">
                  <c:v>32248</c:v>
                </c:pt>
                <c:pt idx="890">
                  <c:v>32255</c:v>
                </c:pt>
                <c:pt idx="891">
                  <c:v>32262</c:v>
                </c:pt>
                <c:pt idx="892">
                  <c:v>32269</c:v>
                </c:pt>
                <c:pt idx="893">
                  <c:v>32276</c:v>
                </c:pt>
                <c:pt idx="894">
                  <c:v>32283</c:v>
                </c:pt>
                <c:pt idx="895">
                  <c:v>32290</c:v>
                </c:pt>
                <c:pt idx="896">
                  <c:v>32297</c:v>
                </c:pt>
                <c:pt idx="897">
                  <c:v>32304</c:v>
                </c:pt>
                <c:pt idx="898">
                  <c:v>32311</c:v>
                </c:pt>
                <c:pt idx="899">
                  <c:v>32318</c:v>
                </c:pt>
                <c:pt idx="900">
                  <c:v>32325</c:v>
                </c:pt>
                <c:pt idx="901">
                  <c:v>32332</c:v>
                </c:pt>
                <c:pt idx="902">
                  <c:v>32339</c:v>
                </c:pt>
                <c:pt idx="903">
                  <c:v>32346</c:v>
                </c:pt>
                <c:pt idx="904">
                  <c:v>32353</c:v>
                </c:pt>
                <c:pt idx="905">
                  <c:v>32360</c:v>
                </c:pt>
                <c:pt idx="906">
                  <c:v>32367</c:v>
                </c:pt>
                <c:pt idx="907">
                  <c:v>32374</c:v>
                </c:pt>
                <c:pt idx="908">
                  <c:v>32381</c:v>
                </c:pt>
                <c:pt idx="909">
                  <c:v>32388</c:v>
                </c:pt>
                <c:pt idx="910">
                  <c:v>32395</c:v>
                </c:pt>
                <c:pt idx="911">
                  <c:v>32402</c:v>
                </c:pt>
                <c:pt idx="912">
                  <c:v>32409</c:v>
                </c:pt>
                <c:pt idx="913">
                  <c:v>32416</c:v>
                </c:pt>
                <c:pt idx="914">
                  <c:v>32423</c:v>
                </c:pt>
                <c:pt idx="915">
                  <c:v>32430</c:v>
                </c:pt>
                <c:pt idx="916">
                  <c:v>32437</c:v>
                </c:pt>
                <c:pt idx="917">
                  <c:v>32444</c:v>
                </c:pt>
                <c:pt idx="918">
                  <c:v>32451</c:v>
                </c:pt>
                <c:pt idx="919">
                  <c:v>32458</c:v>
                </c:pt>
                <c:pt idx="920">
                  <c:v>32465</c:v>
                </c:pt>
                <c:pt idx="921">
                  <c:v>32472</c:v>
                </c:pt>
                <c:pt idx="922">
                  <c:v>32479</c:v>
                </c:pt>
                <c:pt idx="923">
                  <c:v>32486</c:v>
                </c:pt>
                <c:pt idx="924">
                  <c:v>32493</c:v>
                </c:pt>
                <c:pt idx="925">
                  <c:v>32500</c:v>
                </c:pt>
                <c:pt idx="926">
                  <c:v>32507</c:v>
                </c:pt>
                <c:pt idx="927">
                  <c:v>32514</c:v>
                </c:pt>
                <c:pt idx="928">
                  <c:v>32521</c:v>
                </c:pt>
                <c:pt idx="929">
                  <c:v>32528</c:v>
                </c:pt>
                <c:pt idx="930">
                  <c:v>32535</c:v>
                </c:pt>
                <c:pt idx="931">
                  <c:v>32542</c:v>
                </c:pt>
                <c:pt idx="932">
                  <c:v>32549</c:v>
                </c:pt>
                <c:pt idx="933">
                  <c:v>32556</c:v>
                </c:pt>
                <c:pt idx="934">
                  <c:v>32563</c:v>
                </c:pt>
                <c:pt idx="935">
                  <c:v>32570</c:v>
                </c:pt>
                <c:pt idx="936">
                  <c:v>32577</c:v>
                </c:pt>
                <c:pt idx="937">
                  <c:v>32584</c:v>
                </c:pt>
                <c:pt idx="938">
                  <c:v>32591</c:v>
                </c:pt>
                <c:pt idx="939">
                  <c:v>32598</c:v>
                </c:pt>
                <c:pt idx="940">
                  <c:v>32605</c:v>
                </c:pt>
                <c:pt idx="941">
                  <c:v>32612</c:v>
                </c:pt>
                <c:pt idx="942">
                  <c:v>32619</c:v>
                </c:pt>
                <c:pt idx="943">
                  <c:v>32626</c:v>
                </c:pt>
                <c:pt idx="944">
                  <c:v>32633</c:v>
                </c:pt>
                <c:pt idx="945">
                  <c:v>32640</c:v>
                </c:pt>
                <c:pt idx="946">
                  <c:v>32647</c:v>
                </c:pt>
                <c:pt idx="947">
                  <c:v>32654</c:v>
                </c:pt>
                <c:pt idx="948">
                  <c:v>32661</c:v>
                </c:pt>
                <c:pt idx="949">
                  <c:v>32668</c:v>
                </c:pt>
                <c:pt idx="950">
                  <c:v>32675</c:v>
                </c:pt>
                <c:pt idx="951">
                  <c:v>32682</c:v>
                </c:pt>
                <c:pt idx="952">
                  <c:v>32689</c:v>
                </c:pt>
                <c:pt idx="953">
                  <c:v>32696</c:v>
                </c:pt>
                <c:pt idx="954">
                  <c:v>32703</c:v>
                </c:pt>
                <c:pt idx="955">
                  <c:v>32710</c:v>
                </c:pt>
                <c:pt idx="956">
                  <c:v>32717</c:v>
                </c:pt>
                <c:pt idx="957">
                  <c:v>32724</c:v>
                </c:pt>
                <c:pt idx="958">
                  <c:v>32731</c:v>
                </c:pt>
                <c:pt idx="959">
                  <c:v>32738</c:v>
                </c:pt>
                <c:pt idx="960">
                  <c:v>32745</c:v>
                </c:pt>
                <c:pt idx="961">
                  <c:v>32752</c:v>
                </c:pt>
                <c:pt idx="962">
                  <c:v>32759</c:v>
                </c:pt>
                <c:pt idx="963">
                  <c:v>32766</c:v>
                </c:pt>
                <c:pt idx="964">
                  <c:v>32773</c:v>
                </c:pt>
                <c:pt idx="965">
                  <c:v>32780</c:v>
                </c:pt>
                <c:pt idx="966">
                  <c:v>32787</c:v>
                </c:pt>
                <c:pt idx="967">
                  <c:v>32794</c:v>
                </c:pt>
                <c:pt idx="968">
                  <c:v>32801</c:v>
                </c:pt>
                <c:pt idx="969">
                  <c:v>32808</c:v>
                </c:pt>
                <c:pt idx="970">
                  <c:v>32815</c:v>
                </c:pt>
                <c:pt idx="971">
                  <c:v>32822</c:v>
                </c:pt>
                <c:pt idx="972">
                  <c:v>32829</c:v>
                </c:pt>
                <c:pt idx="973">
                  <c:v>32836</c:v>
                </c:pt>
                <c:pt idx="974">
                  <c:v>32843</c:v>
                </c:pt>
                <c:pt idx="975">
                  <c:v>32850</c:v>
                </c:pt>
                <c:pt idx="976">
                  <c:v>32857</c:v>
                </c:pt>
                <c:pt idx="977">
                  <c:v>32864</c:v>
                </c:pt>
                <c:pt idx="978">
                  <c:v>32871</c:v>
                </c:pt>
                <c:pt idx="979">
                  <c:v>32878</c:v>
                </c:pt>
                <c:pt idx="980">
                  <c:v>32885</c:v>
                </c:pt>
                <c:pt idx="981">
                  <c:v>32892</c:v>
                </c:pt>
                <c:pt idx="982">
                  <c:v>32899</c:v>
                </c:pt>
                <c:pt idx="983">
                  <c:v>32906</c:v>
                </c:pt>
                <c:pt idx="984">
                  <c:v>32913</c:v>
                </c:pt>
                <c:pt idx="985">
                  <c:v>32920</c:v>
                </c:pt>
                <c:pt idx="986">
                  <c:v>32927</c:v>
                </c:pt>
                <c:pt idx="987">
                  <c:v>32934</c:v>
                </c:pt>
                <c:pt idx="988">
                  <c:v>32941</c:v>
                </c:pt>
                <c:pt idx="989">
                  <c:v>32948</c:v>
                </c:pt>
                <c:pt idx="990">
                  <c:v>32955</c:v>
                </c:pt>
                <c:pt idx="991">
                  <c:v>32962</c:v>
                </c:pt>
                <c:pt idx="992">
                  <c:v>32969</c:v>
                </c:pt>
                <c:pt idx="993">
                  <c:v>32976</c:v>
                </c:pt>
                <c:pt idx="994">
                  <c:v>32983</c:v>
                </c:pt>
                <c:pt idx="995">
                  <c:v>32990</c:v>
                </c:pt>
                <c:pt idx="996">
                  <c:v>32997</c:v>
                </c:pt>
                <c:pt idx="997">
                  <c:v>33004</c:v>
                </c:pt>
                <c:pt idx="998">
                  <c:v>33011</c:v>
                </c:pt>
                <c:pt idx="999">
                  <c:v>33018</c:v>
                </c:pt>
                <c:pt idx="1000">
                  <c:v>33025</c:v>
                </c:pt>
                <c:pt idx="1001">
                  <c:v>33032</c:v>
                </c:pt>
                <c:pt idx="1002">
                  <c:v>33039</c:v>
                </c:pt>
                <c:pt idx="1003">
                  <c:v>33046</c:v>
                </c:pt>
                <c:pt idx="1004">
                  <c:v>33053</c:v>
                </c:pt>
                <c:pt idx="1005">
                  <c:v>33060</c:v>
                </c:pt>
                <c:pt idx="1006">
                  <c:v>33067</c:v>
                </c:pt>
                <c:pt idx="1007">
                  <c:v>33074</c:v>
                </c:pt>
                <c:pt idx="1008">
                  <c:v>33081</c:v>
                </c:pt>
                <c:pt idx="1009">
                  <c:v>33088</c:v>
                </c:pt>
                <c:pt idx="1010">
                  <c:v>33095</c:v>
                </c:pt>
                <c:pt idx="1011">
                  <c:v>33102</c:v>
                </c:pt>
                <c:pt idx="1012">
                  <c:v>33109</c:v>
                </c:pt>
                <c:pt idx="1013">
                  <c:v>33116</c:v>
                </c:pt>
                <c:pt idx="1014">
                  <c:v>33123</c:v>
                </c:pt>
                <c:pt idx="1015">
                  <c:v>33130</c:v>
                </c:pt>
                <c:pt idx="1016">
                  <c:v>33137</c:v>
                </c:pt>
                <c:pt idx="1017">
                  <c:v>33144</c:v>
                </c:pt>
                <c:pt idx="1018">
                  <c:v>33151</c:v>
                </c:pt>
                <c:pt idx="1019">
                  <c:v>33158</c:v>
                </c:pt>
                <c:pt idx="1020">
                  <c:v>33165</c:v>
                </c:pt>
                <c:pt idx="1021">
                  <c:v>33172</c:v>
                </c:pt>
                <c:pt idx="1022">
                  <c:v>33179</c:v>
                </c:pt>
                <c:pt idx="1023">
                  <c:v>33186</c:v>
                </c:pt>
                <c:pt idx="1024">
                  <c:v>33193</c:v>
                </c:pt>
                <c:pt idx="1025">
                  <c:v>33200</c:v>
                </c:pt>
                <c:pt idx="1026">
                  <c:v>33207</c:v>
                </c:pt>
                <c:pt idx="1027">
                  <c:v>33214</c:v>
                </c:pt>
                <c:pt idx="1028">
                  <c:v>33221</c:v>
                </c:pt>
                <c:pt idx="1029">
                  <c:v>33228</c:v>
                </c:pt>
                <c:pt idx="1030">
                  <c:v>33235</c:v>
                </c:pt>
                <c:pt idx="1031">
                  <c:v>33242</c:v>
                </c:pt>
                <c:pt idx="1032">
                  <c:v>33249</c:v>
                </c:pt>
                <c:pt idx="1033">
                  <c:v>33256</c:v>
                </c:pt>
                <c:pt idx="1034">
                  <c:v>33263</c:v>
                </c:pt>
                <c:pt idx="1035">
                  <c:v>33270</c:v>
                </c:pt>
                <c:pt idx="1036">
                  <c:v>33277</c:v>
                </c:pt>
                <c:pt idx="1037">
                  <c:v>33284</c:v>
                </c:pt>
                <c:pt idx="1038">
                  <c:v>33291</c:v>
                </c:pt>
                <c:pt idx="1039">
                  <c:v>33298</c:v>
                </c:pt>
                <c:pt idx="1040">
                  <c:v>33305</c:v>
                </c:pt>
                <c:pt idx="1041">
                  <c:v>33312</c:v>
                </c:pt>
                <c:pt idx="1042">
                  <c:v>33319</c:v>
                </c:pt>
                <c:pt idx="1043">
                  <c:v>33326</c:v>
                </c:pt>
                <c:pt idx="1044">
                  <c:v>33333</c:v>
                </c:pt>
                <c:pt idx="1045">
                  <c:v>33340</c:v>
                </c:pt>
                <c:pt idx="1046">
                  <c:v>33347</c:v>
                </c:pt>
                <c:pt idx="1047">
                  <c:v>33354</c:v>
                </c:pt>
                <c:pt idx="1048">
                  <c:v>33361</c:v>
                </c:pt>
                <c:pt idx="1049">
                  <c:v>33368</c:v>
                </c:pt>
                <c:pt idx="1050">
                  <c:v>33375</c:v>
                </c:pt>
                <c:pt idx="1051">
                  <c:v>33382</c:v>
                </c:pt>
                <c:pt idx="1052">
                  <c:v>33389</c:v>
                </c:pt>
                <c:pt idx="1053">
                  <c:v>33396</c:v>
                </c:pt>
                <c:pt idx="1054">
                  <c:v>33403</c:v>
                </c:pt>
                <c:pt idx="1055">
                  <c:v>33410</c:v>
                </c:pt>
                <c:pt idx="1056">
                  <c:v>33417</c:v>
                </c:pt>
                <c:pt idx="1057">
                  <c:v>33424</c:v>
                </c:pt>
                <c:pt idx="1058">
                  <c:v>33431</c:v>
                </c:pt>
                <c:pt idx="1059">
                  <c:v>33438</c:v>
                </c:pt>
                <c:pt idx="1060">
                  <c:v>33445</c:v>
                </c:pt>
                <c:pt idx="1061">
                  <c:v>33452</c:v>
                </c:pt>
                <c:pt idx="1062">
                  <c:v>33459</c:v>
                </c:pt>
                <c:pt idx="1063">
                  <c:v>33466</c:v>
                </c:pt>
                <c:pt idx="1064">
                  <c:v>33473</c:v>
                </c:pt>
                <c:pt idx="1065">
                  <c:v>33480</c:v>
                </c:pt>
                <c:pt idx="1066">
                  <c:v>33487</c:v>
                </c:pt>
                <c:pt idx="1067">
                  <c:v>33494</c:v>
                </c:pt>
                <c:pt idx="1068">
                  <c:v>33501</c:v>
                </c:pt>
                <c:pt idx="1069">
                  <c:v>33508</c:v>
                </c:pt>
                <c:pt idx="1070">
                  <c:v>33515</c:v>
                </c:pt>
                <c:pt idx="1071">
                  <c:v>33522</c:v>
                </c:pt>
                <c:pt idx="1072">
                  <c:v>33529</c:v>
                </c:pt>
                <c:pt idx="1073">
                  <c:v>33536</c:v>
                </c:pt>
                <c:pt idx="1074">
                  <c:v>33543</c:v>
                </c:pt>
                <c:pt idx="1075">
                  <c:v>33550</c:v>
                </c:pt>
                <c:pt idx="1076">
                  <c:v>33557</c:v>
                </c:pt>
                <c:pt idx="1077">
                  <c:v>33564</c:v>
                </c:pt>
                <c:pt idx="1078">
                  <c:v>33571</c:v>
                </c:pt>
                <c:pt idx="1079">
                  <c:v>33578</c:v>
                </c:pt>
                <c:pt idx="1080">
                  <c:v>33585</c:v>
                </c:pt>
                <c:pt idx="1081">
                  <c:v>33592</c:v>
                </c:pt>
                <c:pt idx="1082">
                  <c:v>33599</c:v>
                </c:pt>
                <c:pt idx="1083">
                  <c:v>33606</c:v>
                </c:pt>
                <c:pt idx="1084">
                  <c:v>33613</c:v>
                </c:pt>
                <c:pt idx="1085">
                  <c:v>33620</c:v>
                </c:pt>
                <c:pt idx="1086">
                  <c:v>33627</c:v>
                </c:pt>
                <c:pt idx="1087">
                  <c:v>33634</c:v>
                </c:pt>
                <c:pt idx="1088">
                  <c:v>33641</c:v>
                </c:pt>
                <c:pt idx="1089">
                  <c:v>33648</c:v>
                </c:pt>
                <c:pt idx="1090">
                  <c:v>33655</c:v>
                </c:pt>
                <c:pt idx="1091">
                  <c:v>33662</c:v>
                </c:pt>
                <c:pt idx="1092">
                  <c:v>33669</c:v>
                </c:pt>
                <c:pt idx="1093">
                  <c:v>33676</c:v>
                </c:pt>
                <c:pt idx="1094">
                  <c:v>33683</c:v>
                </c:pt>
                <c:pt idx="1095">
                  <c:v>33690</c:v>
                </c:pt>
                <c:pt idx="1096">
                  <c:v>33697</c:v>
                </c:pt>
                <c:pt idx="1097">
                  <c:v>33704</c:v>
                </c:pt>
                <c:pt idx="1098">
                  <c:v>33711</c:v>
                </c:pt>
                <c:pt idx="1099">
                  <c:v>33718</c:v>
                </c:pt>
                <c:pt idx="1100">
                  <c:v>33725</c:v>
                </c:pt>
                <c:pt idx="1101">
                  <c:v>33732</c:v>
                </c:pt>
                <c:pt idx="1102">
                  <c:v>33739</c:v>
                </c:pt>
                <c:pt idx="1103">
                  <c:v>33746</c:v>
                </c:pt>
                <c:pt idx="1104">
                  <c:v>33753</c:v>
                </c:pt>
                <c:pt idx="1105">
                  <c:v>33760</c:v>
                </c:pt>
                <c:pt idx="1106">
                  <c:v>33767</c:v>
                </c:pt>
                <c:pt idx="1107">
                  <c:v>33774</c:v>
                </c:pt>
                <c:pt idx="1108">
                  <c:v>33781</c:v>
                </c:pt>
                <c:pt idx="1109">
                  <c:v>33788</c:v>
                </c:pt>
                <c:pt idx="1110">
                  <c:v>33795</c:v>
                </c:pt>
                <c:pt idx="1111">
                  <c:v>33802</c:v>
                </c:pt>
                <c:pt idx="1112">
                  <c:v>33809</c:v>
                </c:pt>
                <c:pt idx="1113">
                  <c:v>33816</c:v>
                </c:pt>
                <c:pt idx="1114">
                  <c:v>33823</c:v>
                </c:pt>
                <c:pt idx="1115">
                  <c:v>33830</c:v>
                </c:pt>
                <c:pt idx="1116">
                  <c:v>33837</c:v>
                </c:pt>
                <c:pt idx="1117">
                  <c:v>33844</c:v>
                </c:pt>
                <c:pt idx="1118">
                  <c:v>33851</c:v>
                </c:pt>
                <c:pt idx="1119">
                  <c:v>33858</c:v>
                </c:pt>
                <c:pt idx="1120">
                  <c:v>33865</c:v>
                </c:pt>
                <c:pt idx="1121">
                  <c:v>33871</c:v>
                </c:pt>
                <c:pt idx="1122">
                  <c:v>33879</c:v>
                </c:pt>
                <c:pt idx="1123">
                  <c:v>33886</c:v>
                </c:pt>
                <c:pt idx="1124">
                  <c:v>33893</c:v>
                </c:pt>
                <c:pt idx="1125">
                  <c:v>33900</c:v>
                </c:pt>
                <c:pt idx="1126">
                  <c:v>33907</c:v>
                </c:pt>
                <c:pt idx="1127">
                  <c:v>33914</c:v>
                </c:pt>
                <c:pt idx="1128">
                  <c:v>33921</c:v>
                </c:pt>
                <c:pt idx="1129">
                  <c:v>33928</c:v>
                </c:pt>
                <c:pt idx="1130">
                  <c:v>33935</c:v>
                </c:pt>
                <c:pt idx="1131">
                  <c:v>33942</c:v>
                </c:pt>
                <c:pt idx="1132">
                  <c:v>33949</c:v>
                </c:pt>
                <c:pt idx="1133">
                  <c:v>33956</c:v>
                </c:pt>
                <c:pt idx="1134">
                  <c:v>33963</c:v>
                </c:pt>
                <c:pt idx="1135">
                  <c:v>33969</c:v>
                </c:pt>
                <c:pt idx="1136">
                  <c:v>33977</c:v>
                </c:pt>
                <c:pt idx="1137">
                  <c:v>33984</c:v>
                </c:pt>
                <c:pt idx="1138">
                  <c:v>33991</c:v>
                </c:pt>
                <c:pt idx="1139">
                  <c:v>33998</c:v>
                </c:pt>
                <c:pt idx="1140">
                  <c:v>34005</c:v>
                </c:pt>
                <c:pt idx="1141">
                  <c:v>34012</c:v>
                </c:pt>
                <c:pt idx="1142">
                  <c:v>34019</c:v>
                </c:pt>
                <c:pt idx="1143">
                  <c:v>34026</c:v>
                </c:pt>
                <c:pt idx="1144">
                  <c:v>34033</c:v>
                </c:pt>
                <c:pt idx="1145">
                  <c:v>34040</c:v>
                </c:pt>
                <c:pt idx="1146">
                  <c:v>34047</c:v>
                </c:pt>
                <c:pt idx="1147">
                  <c:v>34054</c:v>
                </c:pt>
                <c:pt idx="1148">
                  <c:v>34061</c:v>
                </c:pt>
                <c:pt idx="1149">
                  <c:v>34068</c:v>
                </c:pt>
                <c:pt idx="1150">
                  <c:v>34075</c:v>
                </c:pt>
                <c:pt idx="1151">
                  <c:v>34082</c:v>
                </c:pt>
                <c:pt idx="1152">
                  <c:v>34089</c:v>
                </c:pt>
                <c:pt idx="1153">
                  <c:v>34096</c:v>
                </c:pt>
                <c:pt idx="1154">
                  <c:v>34103</c:v>
                </c:pt>
                <c:pt idx="1155">
                  <c:v>34110</c:v>
                </c:pt>
                <c:pt idx="1156">
                  <c:v>34117</c:v>
                </c:pt>
                <c:pt idx="1157">
                  <c:v>34124</c:v>
                </c:pt>
                <c:pt idx="1158">
                  <c:v>34131</c:v>
                </c:pt>
                <c:pt idx="1159">
                  <c:v>34138</c:v>
                </c:pt>
                <c:pt idx="1160">
                  <c:v>34145</c:v>
                </c:pt>
                <c:pt idx="1161">
                  <c:v>34152</c:v>
                </c:pt>
                <c:pt idx="1162">
                  <c:v>34159</c:v>
                </c:pt>
                <c:pt idx="1163">
                  <c:v>34166</c:v>
                </c:pt>
                <c:pt idx="1164">
                  <c:v>34173</c:v>
                </c:pt>
                <c:pt idx="1165">
                  <c:v>34180</c:v>
                </c:pt>
                <c:pt idx="1166">
                  <c:v>34187</c:v>
                </c:pt>
                <c:pt idx="1167">
                  <c:v>34194</c:v>
                </c:pt>
                <c:pt idx="1168">
                  <c:v>34201</c:v>
                </c:pt>
                <c:pt idx="1169">
                  <c:v>34208</c:v>
                </c:pt>
                <c:pt idx="1170">
                  <c:v>34215</c:v>
                </c:pt>
                <c:pt idx="1171">
                  <c:v>34222</c:v>
                </c:pt>
                <c:pt idx="1172">
                  <c:v>34229</c:v>
                </c:pt>
                <c:pt idx="1173">
                  <c:v>34236</c:v>
                </c:pt>
                <c:pt idx="1174">
                  <c:v>34243</c:v>
                </c:pt>
                <c:pt idx="1175">
                  <c:v>34250</c:v>
                </c:pt>
                <c:pt idx="1176">
                  <c:v>34257</c:v>
                </c:pt>
                <c:pt idx="1177">
                  <c:v>34264</c:v>
                </c:pt>
                <c:pt idx="1178">
                  <c:v>34271</c:v>
                </c:pt>
                <c:pt idx="1179">
                  <c:v>34278</c:v>
                </c:pt>
                <c:pt idx="1180">
                  <c:v>34285</c:v>
                </c:pt>
                <c:pt idx="1181">
                  <c:v>34292</c:v>
                </c:pt>
                <c:pt idx="1182">
                  <c:v>34299</c:v>
                </c:pt>
                <c:pt idx="1183">
                  <c:v>34307</c:v>
                </c:pt>
                <c:pt idx="1184">
                  <c:v>34313</c:v>
                </c:pt>
                <c:pt idx="1185">
                  <c:v>34320</c:v>
                </c:pt>
                <c:pt idx="1186">
                  <c:v>34327</c:v>
                </c:pt>
                <c:pt idx="1187">
                  <c:v>34334</c:v>
                </c:pt>
                <c:pt idx="1188">
                  <c:v>34341</c:v>
                </c:pt>
                <c:pt idx="1189">
                  <c:v>34348</c:v>
                </c:pt>
                <c:pt idx="1190">
                  <c:v>34355</c:v>
                </c:pt>
                <c:pt idx="1191">
                  <c:v>34362</c:v>
                </c:pt>
                <c:pt idx="1192">
                  <c:v>34369</c:v>
                </c:pt>
                <c:pt idx="1193">
                  <c:v>34376</c:v>
                </c:pt>
                <c:pt idx="1194">
                  <c:v>34383</c:v>
                </c:pt>
                <c:pt idx="1195">
                  <c:v>34390</c:v>
                </c:pt>
                <c:pt idx="1196">
                  <c:v>34397</c:v>
                </c:pt>
                <c:pt idx="1197">
                  <c:v>34404</c:v>
                </c:pt>
                <c:pt idx="1198">
                  <c:v>34411</c:v>
                </c:pt>
                <c:pt idx="1199">
                  <c:v>34418</c:v>
                </c:pt>
                <c:pt idx="1200">
                  <c:v>34425</c:v>
                </c:pt>
                <c:pt idx="1201">
                  <c:v>34432</c:v>
                </c:pt>
                <c:pt idx="1202">
                  <c:v>34439</c:v>
                </c:pt>
                <c:pt idx="1203">
                  <c:v>34446</c:v>
                </c:pt>
                <c:pt idx="1204">
                  <c:v>34453</c:v>
                </c:pt>
                <c:pt idx="1205">
                  <c:v>34460</c:v>
                </c:pt>
                <c:pt idx="1206">
                  <c:v>34467</c:v>
                </c:pt>
                <c:pt idx="1207">
                  <c:v>34474</c:v>
                </c:pt>
                <c:pt idx="1208">
                  <c:v>34481</c:v>
                </c:pt>
                <c:pt idx="1209">
                  <c:v>34488</c:v>
                </c:pt>
                <c:pt idx="1210">
                  <c:v>34495</c:v>
                </c:pt>
                <c:pt idx="1211">
                  <c:v>34502</c:v>
                </c:pt>
                <c:pt idx="1212">
                  <c:v>34509</c:v>
                </c:pt>
                <c:pt idx="1213">
                  <c:v>34516</c:v>
                </c:pt>
                <c:pt idx="1214">
                  <c:v>34523</c:v>
                </c:pt>
                <c:pt idx="1215">
                  <c:v>34530</c:v>
                </c:pt>
                <c:pt idx="1216">
                  <c:v>34537</c:v>
                </c:pt>
                <c:pt idx="1217">
                  <c:v>34544</c:v>
                </c:pt>
                <c:pt idx="1218">
                  <c:v>34551</c:v>
                </c:pt>
                <c:pt idx="1219">
                  <c:v>34558</c:v>
                </c:pt>
                <c:pt idx="1220">
                  <c:v>34565</c:v>
                </c:pt>
                <c:pt idx="1221">
                  <c:v>34572</c:v>
                </c:pt>
                <c:pt idx="1222">
                  <c:v>34579</c:v>
                </c:pt>
                <c:pt idx="1223">
                  <c:v>34586</c:v>
                </c:pt>
                <c:pt idx="1224">
                  <c:v>34593</c:v>
                </c:pt>
                <c:pt idx="1225">
                  <c:v>34600</c:v>
                </c:pt>
                <c:pt idx="1226">
                  <c:v>34607</c:v>
                </c:pt>
                <c:pt idx="1227">
                  <c:v>34614</c:v>
                </c:pt>
                <c:pt idx="1228">
                  <c:v>34621</c:v>
                </c:pt>
                <c:pt idx="1229">
                  <c:v>34628</c:v>
                </c:pt>
                <c:pt idx="1230">
                  <c:v>34635</c:v>
                </c:pt>
                <c:pt idx="1231">
                  <c:v>34642</c:v>
                </c:pt>
                <c:pt idx="1232">
                  <c:v>34649</c:v>
                </c:pt>
                <c:pt idx="1233">
                  <c:v>34656</c:v>
                </c:pt>
                <c:pt idx="1234">
                  <c:v>34663</c:v>
                </c:pt>
                <c:pt idx="1235">
                  <c:v>34670</c:v>
                </c:pt>
                <c:pt idx="1236">
                  <c:v>34677</c:v>
                </c:pt>
                <c:pt idx="1237">
                  <c:v>34684</c:v>
                </c:pt>
                <c:pt idx="1238">
                  <c:v>34691</c:v>
                </c:pt>
                <c:pt idx="1239">
                  <c:v>34698</c:v>
                </c:pt>
                <c:pt idx="1240">
                  <c:v>34705</c:v>
                </c:pt>
                <c:pt idx="1241">
                  <c:v>34712</c:v>
                </c:pt>
                <c:pt idx="1242">
                  <c:v>34719</c:v>
                </c:pt>
                <c:pt idx="1243">
                  <c:v>34726</c:v>
                </c:pt>
                <c:pt idx="1244">
                  <c:v>34733</c:v>
                </c:pt>
                <c:pt idx="1245">
                  <c:v>34740</c:v>
                </c:pt>
                <c:pt idx="1246">
                  <c:v>34747</c:v>
                </c:pt>
                <c:pt idx="1247">
                  <c:v>34754</c:v>
                </c:pt>
                <c:pt idx="1248">
                  <c:v>34761</c:v>
                </c:pt>
                <c:pt idx="1249">
                  <c:v>34768</c:v>
                </c:pt>
                <c:pt idx="1250">
                  <c:v>34775</c:v>
                </c:pt>
                <c:pt idx="1251">
                  <c:v>34782</c:v>
                </c:pt>
                <c:pt idx="1252">
                  <c:v>34789</c:v>
                </c:pt>
                <c:pt idx="1253">
                  <c:v>34796</c:v>
                </c:pt>
                <c:pt idx="1254">
                  <c:v>34803</c:v>
                </c:pt>
                <c:pt idx="1255">
                  <c:v>34810</c:v>
                </c:pt>
                <c:pt idx="1256">
                  <c:v>34817</c:v>
                </c:pt>
                <c:pt idx="1257">
                  <c:v>34824</c:v>
                </c:pt>
                <c:pt idx="1258">
                  <c:v>34831</c:v>
                </c:pt>
                <c:pt idx="1259">
                  <c:v>34838</c:v>
                </c:pt>
                <c:pt idx="1260">
                  <c:v>34845</c:v>
                </c:pt>
                <c:pt idx="1261">
                  <c:v>34852</c:v>
                </c:pt>
                <c:pt idx="1262">
                  <c:v>34859</c:v>
                </c:pt>
                <c:pt idx="1263">
                  <c:v>34866</c:v>
                </c:pt>
                <c:pt idx="1264">
                  <c:v>34873</c:v>
                </c:pt>
                <c:pt idx="1265">
                  <c:v>34880</c:v>
                </c:pt>
                <c:pt idx="1266">
                  <c:v>34887</c:v>
                </c:pt>
                <c:pt idx="1267">
                  <c:v>34894</c:v>
                </c:pt>
                <c:pt idx="1268">
                  <c:v>34901</c:v>
                </c:pt>
                <c:pt idx="1269">
                  <c:v>34908</c:v>
                </c:pt>
                <c:pt idx="1270">
                  <c:v>34915</c:v>
                </c:pt>
                <c:pt idx="1271">
                  <c:v>34922</c:v>
                </c:pt>
                <c:pt idx="1272">
                  <c:v>34929</c:v>
                </c:pt>
                <c:pt idx="1273">
                  <c:v>34936</c:v>
                </c:pt>
                <c:pt idx="1274">
                  <c:v>34943</c:v>
                </c:pt>
                <c:pt idx="1275">
                  <c:v>34950</c:v>
                </c:pt>
                <c:pt idx="1276">
                  <c:v>34957</c:v>
                </c:pt>
                <c:pt idx="1277">
                  <c:v>34964</c:v>
                </c:pt>
                <c:pt idx="1278">
                  <c:v>34971</c:v>
                </c:pt>
                <c:pt idx="1279">
                  <c:v>34978</c:v>
                </c:pt>
                <c:pt idx="1280">
                  <c:v>34985</c:v>
                </c:pt>
                <c:pt idx="1281">
                  <c:v>34992</c:v>
                </c:pt>
                <c:pt idx="1282">
                  <c:v>34999</c:v>
                </c:pt>
                <c:pt idx="1283">
                  <c:v>35006</c:v>
                </c:pt>
                <c:pt idx="1284">
                  <c:v>35012</c:v>
                </c:pt>
                <c:pt idx="1285">
                  <c:v>35020</c:v>
                </c:pt>
                <c:pt idx="1286">
                  <c:v>35027</c:v>
                </c:pt>
                <c:pt idx="1287">
                  <c:v>35034</c:v>
                </c:pt>
                <c:pt idx="1288">
                  <c:v>35041</c:v>
                </c:pt>
                <c:pt idx="1289">
                  <c:v>35048</c:v>
                </c:pt>
                <c:pt idx="1290">
                  <c:v>35055</c:v>
                </c:pt>
                <c:pt idx="1291">
                  <c:v>35062</c:v>
                </c:pt>
                <c:pt idx="1292">
                  <c:v>35069</c:v>
                </c:pt>
                <c:pt idx="1293">
                  <c:v>35076</c:v>
                </c:pt>
                <c:pt idx="1294">
                  <c:v>35083</c:v>
                </c:pt>
                <c:pt idx="1295">
                  <c:v>35090</c:v>
                </c:pt>
                <c:pt idx="1296">
                  <c:v>35097</c:v>
                </c:pt>
                <c:pt idx="1297">
                  <c:v>35104</c:v>
                </c:pt>
                <c:pt idx="1298">
                  <c:v>35111</c:v>
                </c:pt>
                <c:pt idx="1299">
                  <c:v>35118</c:v>
                </c:pt>
                <c:pt idx="1300">
                  <c:v>35125</c:v>
                </c:pt>
                <c:pt idx="1301">
                  <c:v>35132</c:v>
                </c:pt>
                <c:pt idx="1302">
                  <c:v>35139</c:v>
                </c:pt>
                <c:pt idx="1303">
                  <c:v>35146</c:v>
                </c:pt>
                <c:pt idx="1304">
                  <c:v>35153</c:v>
                </c:pt>
                <c:pt idx="1305">
                  <c:v>35160</c:v>
                </c:pt>
                <c:pt idx="1306">
                  <c:v>35167</c:v>
                </c:pt>
                <c:pt idx="1307">
                  <c:v>35174</c:v>
                </c:pt>
                <c:pt idx="1308">
                  <c:v>35181</c:v>
                </c:pt>
                <c:pt idx="1309">
                  <c:v>35188</c:v>
                </c:pt>
                <c:pt idx="1310">
                  <c:v>35195</c:v>
                </c:pt>
                <c:pt idx="1311">
                  <c:v>35202</c:v>
                </c:pt>
                <c:pt idx="1312">
                  <c:v>35209</c:v>
                </c:pt>
                <c:pt idx="1313">
                  <c:v>35216</c:v>
                </c:pt>
                <c:pt idx="1314">
                  <c:v>35223</c:v>
                </c:pt>
                <c:pt idx="1315">
                  <c:v>35230</c:v>
                </c:pt>
                <c:pt idx="1316">
                  <c:v>35237</c:v>
                </c:pt>
                <c:pt idx="1317">
                  <c:v>35244</c:v>
                </c:pt>
                <c:pt idx="1318">
                  <c:v>35251</c:v>
                </c:pt>
                <c:pt idx="1319">
                  <c:v>35258</c:v>
                </c:pt>
                <c:pt idx="1320">
                  <c:v>35265</c:v>
                </c:pt>
                <c:pt idx="1321">
                  <c:v>35272</c:v>
                </c:pt>
                <c:pt idx="1322">
                  <c:v>35279</c:v>
                </c:pt>
                <c:pt idx="1323">
                  <c:v>35286</c:v>
                </c:pt>
                <c:pt idx="1324">
                  <c:v>35293</c:v>
                </c:pt>
                <c:pt idx="1325">
                  <c:v>35300</c:v>
                </c:pt>
                <c:pt idx="1326">
                  <c:v>35307</c:v>
                </c:pt>
                <c:pt idx="1327">
                  <c:v>35314</c:v>
                </c:pt>
                <c:pt idx="1328">
                  <c:v>35321</c:v>
                </c:pt>
                <c:pt idx="1329">
                  <c:v>35328</c:v>
                </c:pt>
                <c:pt idx="1330">
                  <c:v>35335</c:v>
                </c:pt>
                <c:pt idx="1331">
                  <c:v>35342</c:v>
                </c:pt>
                <c:pt idx="1332">
                  <c:v>35349</c:v>
                </c:pt>
                <c:pt idx="1333">
                  <c:v>35356</c:v>
                </c:pt>
                <c:pt idx="1334">
                  <c:v>35363</c:v>
                </c:pt>
                <c:pt idx="1335">
                  <c:v>35370</c:v>
                </c:pt>
                <c:pt idx="1336">
                  <c:v>35377</c:v>
                </c:pt>
                <c:pt idx="1337">
                  <c:v>35384</c:v>
                </c:pt>
                <c:pt idx="1338">
                  <c:v>35391</c:v>
                </c:pt>
                <c:pt idx="1339">
                  <c:v>35398</c:v>
                </c:pt>
                <c:pt idx="1340">
                  <c:v>35405</c:v>
                </c:pt>
                <c:pt idx="1341">
                  <c:v>35412</c:v>
                </c:pt>
                <c:pt idx="1342">
                  <c:v>35419</c:v>
                </c:pt>
                <c:pt idx="1343">
                  <c:v>35426</c:v>
                </c:pt>
                <c:pt idx="1344">
                  <c:v>35433</c:v>
                </c:pt>
                <c:pt idx="1345">
                  <c:v>35440</c:v>
                </c:pt>
                <c:pt idx="1346">
                  <c:v>35447</c:v>
                </c:pt>
                <c:pt idx="1347">
                  <c:v>35454</c:v>
                </c:pt>
                <c:pt idx="1348">
                  <c:v>35461</c:v>
                </c:pt>
                <c:pt idx="1349">
                  <c:v>35468</c:v>
                </c:pt>
                <c:pt idx="1350">
                  <c:v>35475</c:v>
                </c:pt>
                <c:pt idx="1351">
                  <c:v>35482</c:v>
                </c:pt>
                <c:pt idx="1352">
                  <c:v>35489</c:v>
                </c:pt>
                <c:pt idx="1353">
                  <c:v>35496</c:v>
                </c:pt>
                <c:pt idx="1354">
                  <c:v>35503</c:v>
                </c:pt>
                <c:pt idx="1355">
                  <c:v>35510</c:v>
                </c:pt>
                <c:pt idx="1356">
                  <c:v>35517</c:v>
                </c:pt>
                <c:pt idx="1357">
                  <c:v>35524</c:v>
                </c:pt>
                <c:pt idx="1358">
                  <c:v>35531</c:v>
                </c:pt>
                <c:pt idx="1359">
                  <c:v>35538</c:v>
                </c:pt>
                <c:pt idx="1360">
                  <c:v>35545</c:v>
                </c:pt>
                <c:pt idx="1361">
                  <c:v>35552</c:v>
                </c:pt>
                <c:pt idx="1362">
                  <c:v>35559</c:v>
                </c:pt>
                <c:pt idx="1363">
                  <c:v>35566</c:v>
                </c:pt>
                <c:pt idx="1364">
                  <c:v>35573</c:v>
                </c:pt>
                <c:pt idx="1365">
                  <c:v>35580</c:v>
                </c:pt>
                <c:pt idx="1366">
                  <c:v>35587</c:v>
                </c:pt>
                <c:pt idx="1367">
                  <c:v>35594</c:v>
                </c:pt>
                <c:pt idx="1368">
                  <c:v>35601</c:v>
                </c:pt>
                <c:pt idx="1369">
                  <c:v>35608</c:v>
                </c:pt>
                <c:pt idx="1370">
                  <c:v>35615</c:v>
                </c:pt>
                <c:pt idx="1371">
                  <c:v>35622</c:v>
                </c:pt>
                <c:pt idx="1372">
                  <c:v>35629</c:v>
                </c:pt>
                <c:pt idx="1373">
                  <c:v>35636</c:v>
                </c:pt>
                <c:pt idx="1374">
                  <c:v>35643</c:v>
                </c:pt>
                <c:pt idx="1375">
                  <c:v>35650</c:v>
                </c:pt>
                <c:pt idx="1376">
                  <c:v>35657</c:v>
                </c:pt>
                <c:pt idx="1377">
                  <c:v>35664</c:v>
                </c:pt>
                <c:pt idx="1378">
                  <c:v>35671</c:v>
                </c:pt>
                <c:pt idx="1379">
                  <c:v>35678</c:v>
                </c:pt>
                <c:pt idx="1380">
                  <c:v>35685</c:v>
                </c:pt>
                <c:pt idx="1381">
                  <c:v>35692</c:v>
                </c:pt>
                <c:pt idx="1382">
                  <c:v>35699</c:v>
                </c:pt>
                <c:pt idx="1383">
                  <c:v>35706</c:v>
                </c:pt>
                <c:pt idx="1384">
                  <c:v>35713</c:v>
                </c:pt>
                <c:pt idx="1385">
                  <c:v>35720</c:v>
                </c:pt>
                <c:pt idx="1386">
                  <c:v>35727</c:v>
                </c:pt>
                <c:pt idx="1387">
                  <c:v>35734</c:v>
                </c:pt>
                <c:pt idx="1388">
                  <c:v>35741</c:v>
                </c:pt>
                <c:pt idx="1389">
                  <c:v>35748</c:v>
                </c:pt>
                <c:pt idx="1390">
                  <c:v>35755</c:v>
                </c:pt>
                <c:pt idx="1391">
                  <c:v>35762</c:v>
                </c:pt>
                <c:pt idx="1392">
                  <c:v>35769</c:v>
                </c:pt>
                <c:pt idx="1393">
                  <c:v>35776</c:v>
                </c:pt>
                <c:pt idx="1394">
                  <c:v>35783</c:v>
                </c:pt>
                <c:pt idx="1395">
                  <c:v>35790</c:v>
                </c:pt>
                <c:pt idx="1396">
                  <c:v>35797</c:v>
                </c:pt>
                <c:pt idx="1397">
                  <c:v>35804</c:v>
                </c:pt>
                <c:pt idx="1398">
                  <c:v>35811</c:v>
                </c:pt>
                <c:pt idx="1399">
                  <c:v>35818</c:v>
                </c:pt>
                <c:pt idx="1400">
                  <c:v>35825</c:v>
                </c:pt>
                <c:pt idx="1401">
                  <c:v>35832</c:v>
                </c:pt>
                <c:pt idx="1402">
                  <c:v>35839</c:v>
                </c:pt>
                <c:pt idx="1403">
                  <c:v>35846</c:v>
                </c:pt>
                <c:pt idx="1404">
                  <c:v>35854</c:v>
                </c:pt>
                <c:pt idx="1405">
                  <c:v>35860</c:v>
                </c:pt>
                <c:pt idx="1406">
                  <c:v>35867</c:v>
                </c:pt>
                <c:pt idx="1407">
                  <c:v>35874</c:v>
                </c:pt>
                <c:pt idx="1408">
                  <c:v>35881</c:v>
                </c:pt>
                <c:pt idx="1409">
                  <c:v>35888</c:v>
                </c:pt>
                <c:pt idx="1410">
                  <c:v>35895</c:v>
                </c:pt>
                <c:pt idx="1411">
                  <c:v>35902</c:v>
                </c:pt>
                <c:pt idx="1412">
                  <c:v>35909</c:v>
                </c:pt>
                <c:pt idx="1413">
                  <c:v>35916</c:v>
                </c:pt>
                <c:pt idx="1414">
                  <c:v>35923</c:v>
                </c:pt>
                <c:pt idx="1415">
                  <c:v>35930</c:v>
                </c:pt>
                <c:pt idx="1416">
                  <c:v>35937</c:v>
                </c:pt>
                <c:pt idx="1417">
                  <c:v>35944</c:v>
                </c:pt>
                <c:pt idx="1418">
                  <c:v>35951</c:v>
                </c:pt>
                <c:pt idx="1419">
                  <c:v>35958</c:v>
                </c:pt>
                <c:pt idx="1420">
                  <c:v>35965</c:v>
                </c:pt>
                <c:pt idx="1421">
                  <c:v>35972</c:v>
                </c:pt>
                <c:pt idx="1422">
                  <c:v>35979</c:v>
                </c:pt>
                <c:pt idx="1423">
                  <c:v>35986</c:v>
                </c:pt>
                <c:pt idx="1424">
                  <c:v>35993</c:v>
                </c:pt>
                <c:pt idx="1425">
                  <c:v>36000</c:v>
                </c:pt>
                <c:pt idx="1426">
                  <c:v>36007</c:v>
                </c:pt>
                <c:pt idx="1427">
                  <c:v>36014</c:v>
                </c:pt>
                <c:pt idx="1428">
                  <c:v>36021</c:v>
                </c:pt>
                <c:pt idx="1429">
                  <c:v>36028</c:v>
                </c:pt>
                <c:pt idx="1430">
                  <c:v>36035</c:v>
                </c:pt>
                <c:pt idx="1431">
                  <c:v>36042</c:v>
                </c:pt>
                <c:pt idx="1432">
                  <c:v>36049</c:v>
                </c:pt>
                <c:pt idx="1433">
                  <c:v>36056</c:v>
                </c:pt>
                <c:pt idx="1434">
                  <c:v>36063</c:v>
                </c:pt>
                <c:pt idx="1435">
                  <c:v>36070</c:v>
                </c:pt>
                <c:pt idx="1436">
                  <c:v>36077</c:v>
                </c:pt>
                <c:pt idx="1437">
                  <c:v>36084</c:v>
                </c:pt>
                <c:pt idx="1438">
                  <c:v>36091</c:v>
                </c:pt>
                <c:pt idx="1439">
                  <c:v>36098</c:v>
                </c:pt>
                <c:pt idx="1440">
                  <c:v>36105</c:v>
                </c:pt>
                <c:pt idx="1441">
                  <c:v>36112</c:v>
                </c:pt>
                <c:pt idx="1442">
                  <c:v>36119</c:v>
                </c:pt>
                <c:pt idx="1443">
                  <c:v>36126</c:v>
                </c:pt>
                <c:pt idx="1444">
                  <c:v>36133</c:v>
                </c:pt>
                <c:pt idx="1445">
                  <c:v>36140</c:v>
                </c:pt>
                <c:pt idx="1446">
                  <c:v>36147</c:v>
                </c:pt>
                <c:pt idx="1447">
                  <c:v>36154</c:v>
                </c:pt>
                <c:pt idx="1448">
                  <c:v>36160</c:v>
                </c:pt>
                <c:pt idx="1449">
                  <c:v>36168</c:v>
                </c:pt>
                <c:pt idx="1450">
                  <c:v>36175</c:v>
                </c:pt>
                <c:pt idx="1451">
                  <c:v>36182</c:v>
                </c:pt>
                <c:pt idx="1452">
                  <c:v>36189</c:v>
                </c:pt>
                <c:pt idx="1453">
                  <c:v>36196</c:v>
                </c:pt>
                <c:pt idx="1454">
                  <c:v>36203</c:v>
                </c:pt>
                <c:pt idx="1455">
                  <c:v>36210</c:v>
                </c:pt>
                <c:pt idx="1456">
                  <c:v>36217</c:v>
                </c:pt>
                <c:pt idx="1457">
                  <c:v>36224</c:v>
                </c:pt>
                <c:pt idx="1458">
                  <c:v>36231</c:v>
                </c:pt>
                <c:pt idx="1459">
                  <c:v>36238</c:v>
                </c:pt>
                <c:pt idx="1460">
                  <c:v>36245</c:v>
                </c:pt>
                <c:pt idx="1461">
                  <c:v>36252</c:v>
                </c:pt>
                <c:pt idx="1462">
                  <c:v>36259</c:v>
                </c:pt>
                <c:pt idx="1463">
                  <c:v>36266</c:v>
                </c:pt>
                <c:pt idx="1464">
                  <c:v>36273</c:v>
                </c:pt>
                <c:pt idx="1465">
                  <c:v>36280</c:v>
                </c:pt>
                <c:pt idx="1466">
                  <c:v>36287</c:v>
                </c:pt>
                <c:pt idx="1467">
                  <c:v>36294</c:v>
                </c:pt>
                <c:pt idx="1468">
                  <c:v>36301</c:v>
                </c:pt>
                <c:pt idx="1469">
                  <c:v>36308</c:v>
                </c:pt>
                <c:pt idx="1470">
                  <c:v>36315</c:v>
                </c:pt>
                <c:pt idx="1471">
                  <c:v>36322</c:v>
                </c:pt>
                <c:pt idx="1472">
                  <c:v>36329</c:v>
                </c:pt>
                <c:pt idx="1473">
                  <c:v>36336</c:v>
                </c:pt>
                <c:pt idx="1474">
                  <c:v>36343</c:v>
                </c:pt>
                <c:pt idx="1475">
                  <c:v>36350</c:v>
                </c:pt>
                <c:pt idx="1476">
                  <c:v>36357</c:v>
                </c:pt>
                <c:pt idx="1477">
                  <c:v>36364</c:v>
                </c:pt>
                <c:pt idx="1478">
                  <c:v>36371</c:v>
                </c:pt>
                <c:pt idx="1479">
                  <c:v>36378</c:v>
                </c:pt>
                <c:pt idx="1480">
                  <c:v>36385</c:v>
                </c:pt>
                <c:pt idx="1481">
                  <c:v>36392</c:v>
                </c:pt>
                <c:pt idx="1482">
                  <c:v>36399</c:v>
                </c:pt>
                <c:pt idx="1483">
                  <c:v>36406</c:v>
                </c:pt>
                <c:pt idx="1484">
                  <c:v>36413</c:v>
                </c:pt>
                <c:pt idx="1485">
                  <c:v>36420</c:v>
                </c:pt>
                <c:pt idx="1486">
                  <c:v>36427</c:v>
                </c:pt>
                <c:pt idx="1487">
                  <c:v>36434</c:v>
                </c:pt>
                <c:pt idx="1488">
                  <c:v>36441</c:v>
                </c:pt>
                <c:pt idx="1489">
                  <c:v>36448</c:v>
                </c:pt>
                <c:pt idx="1490">
                  <c:v>36455</c:v>
                </c:pt>
                <c:pt idx="1491">
                  <c:v>36462</c:v>
                </c:pt>
                <c:pt idx="1492">
                  <c:v>36469</c:v>
                </c:pt>
                <c:pt idx="1493">
                  <c:v>36476</c:v>
                </c:pt>
                <c:pt idx="1494">
                  <c:v>36483</c:v>
                </c:pt>
                <c:pt idx="1495">
                  <c:v>36490</c:v>
                </c:pt>
                <c:pt idx="1496">
                  <c:v>36497</c:v>
                </c:pt>
                <c:pt idx="1497">
                  <c:v>36504</c:v>
                </c:pt>
                <c:pt idx="1498">
                  <c:v>36511</c:v>
                </c:pt>
                <c:pt idx="1499">
                  <c:v>36518</c:v>
                </c:pt>
                <c:pt idx="1500">
                  <c:v>36525</c:v>
                </c:pt>
                <c:pt idx="1501">
                  <c:v>36532</c:v>
                </c:pt>
                <c:pt idx="1502">
                  <c:v>36539</c:v>
                </c:pt>
                <c:pt idx="1503">
                  <c:v>36546</c:v>
                </c:pt>
                <c:pt idx="1504">
                  <c:v>36553</c:v>
                </c:pt>
                <c:pt idx="1505">
                  <c:v>36560</c:v>
                </c:pt>
                <c:pt idx="1506">
                  <c:v>36567</c:v>
                </c:pt>
                <c:pt idx="1507">
                  <c:v>36574</c:v>
                </c:pt>
                <c:pt idx="1508">
                  <c:v>36581</c:v>
                </c:pt>
                <c:pt idx="1509">
                  <c:v>36588</c:v>
                </c:pt>
                <c:pt idx="1510">
                  <c:v>36595</c:v>
                </c:pt>
                <c:pt idx="1511">
                  <c:v>36602</c:v>
                </c:pt>
                <c:pt idx="1512">
                  <c:v>36609</c:v>
                </c:pt>
                <c:pt idx="1513">
                  <c:v>36616</c:v>
                </c:pt>
                <c:pt idx="1514">
                  <c:v>36623</c:v>
                </c:pt>
                <c:pt idx="1515">
                  <c:v>36630</c:v>
                </c:pt>
                <c:pt idx="1516">
                  <c:v>36637</c:v>
                </c:pt>
                <c:pt idx="1517">
                  <c:v>36644</c:v>
                </c:pt>
                <c:pt idx="1518">
                  <c:v>36651</c:v>
                </c:pt>
                <c:pt idx="1519">
                  <c:v>36658</c:v>
                </c:pt>
                <c:pt idx="1520">
                  <c:v>36665</c:v>
                </c:pt>
                <c:pt idx="1521">
                  <c:v>36672</c:v>
                </c:pt>
                <c:pt idx="1522">
                  <c:v>36679</c:v>
                </c:pt>
                <c:pt idx="1523">
                  <c:v>36686</c:v>
                </c:pt>
                <c:pt idx="1524">
                  <c:v>36693</c:v>
                </c:pt>
                <c:pt idx="1525">
                  <c:v>36700</c:v>
                </c:pt>
                <c:pt idx="1526">
                  <c:v>36707</c:v>
                </c:pt>
                <c:pt idx="1527">
                  <c:v>36714</c:v>
                </c:pt>
                <c:pt idx="1528">
                  <c:v>36721</c:v>
                </c:pt>
                <c:pt idx="1529">
                  <c:v>36728</c:v>
                </c:pt>
                <c:pt idx="1530">
                  <c:v>36735</c:v>
                </c:pt>
                <c:pt idx="1531">
                  <c:v>36742</c:v>
                </c:pt>
                <c:pt idx="1532">
                  <c:v>36749</c:v>
                </c:pt>
                <c:pt idx="1533">
                  <c:v>36756</c:v>
                </c:pt>
                <c:pt idx="1534">
                  <c:v>36763</c:v>
                </c:pt>
                <c:pt idx="1535">
                  <c:v>36770</c:v>
                </c:pt>
                <c:pt idx="1536">
                  <c:v>36777</c:v>
                </c:pt>
                <c:pt idx="1537">
                  <c:v>36784</c:v>
                </c:pt>
                <c:pt idx="1538">
                  <c:v>36791</c:v>
                </c:pt>
                <c:pt idx="1539">
                  <c:v>36798</c:v>
                </c:pt>
                <c:pt idx="1540">
                  <c:v>36805</c:v>
                </c:pt>
                <c:pt idx="1541">
                  <c:v>36812</c:v>
                </c:pt>
                <c:pt idx="1542">
                  <c:v>36819</c:v>
                </c:pt>
                <c:pt idx="1543">
                  <c:v>36826</c:v>
                </c:pt>
                <c:pt idx="1544">
                  <c:v>36833</c:v>
                </c:pt>
                <c:pt idx="1545">
                  <c:v>36840</c:v>
                </c:pt>
                <c:pt idx="1546">
                  <c:v>36847</c:v>
                </c:pt>
                <c:pt idx="1547">
                  <c:v>36854</c:v>
                </c:pt>
                <c:pt idx="1548">
                  <c:v>36861</c:v>
                </c:pt>
                <c:pt idx="1549">
                  <c:v>36868</c:v>
                </c:pt>
                <c:pt idx="1550">
                  <c:v>36875</c:v>
                </c:pt>
                <c:pt idx="1551">
                  <c:v>36882</c:v>
                </c:pt>
                <c:pt idx="1552">
                  <c:v>36889</c:v>
                </c:pt>
                <c:pt idx="1553">
                  <c:v>36896</c:v>
                </c:pt>
                <c:pt idx="1554">
                  <c:v>36903</c:v>
                </c:pt>
                <c:pt idx="1555">
                  <c:v>36910</c:v>
                </c:pt>
                <c:pt idx="1556">
                  <c:v>36917</c:v>
                </c:pt>
                <c:pt idx="1557">
                  <c:v>36924</c:v>
                </c:pt>
                <c:pt idx="1558">
                  <c:v>36931</c:v>
                </c:pt>
                <c:pt idx="1559">
                  <c:v>36938</c:v>
                </c:pt>
                <c:pt idx="1560">
                  <c:v>36945</c:v>
                </c:pt>
                <c:pt idx="1561">
                  <c:v>36952</c:v>
                </c:pt>
                <c:pt idx="1562">
                  <c:v>36959</c:v>
                </c:pt>
                <c:pt idx="1563">
                  <c:v>36966</c:v>
                </c:pt>
                <c:pt idx="1564">
                  <c:v>36973</c:v>
                </c:pt>
                <c:pt idx="1565">
                  <c:v>36980</c:v>
                </c:pt>
                <c:pt idx="1566">
                  <c:v>36987</c:v>
                </c:pt>
                <c:pt idx="1567">
                  <c:v>36994</c:v>
                </c:pt>
                <c:pt idx="1568">
                  <c:v>37001</c:v>
                </c:pt>
                <c:pt idx="1569">
                  <c:v>37008</c:v>
                </c:pt>
                <c:pt idx="1570">
                  <c:v>37015</c:v>
                </c:pt>
                <c:pt idx="1571">
                  <c:v>37022</c:v>
                </c:pt>
                <c:pt idx="1572">
                  <c:v>37029</c:v>
                </c:pt>
                <c:pt idx="1573">
                  <c:v>37036</c:v>
                </c:pt>
                <c:pt idx="1574">
                  <c:v>37043</c:v>
                </c:pt>
                <c:pt idx="1575">
                  <c:v>37050</c:v>
                </c:pt>
                <c:pt idx="1576">
                  <c:v>37057</c:v>
                </c:pt>
                <c:pt idx="1577">
                  <c:v>37064</c:v>
                </c:pt>
                <c:pt idx="1578">
                  <c:v>37071</c:v>
                </c:pt>
                <c:pt idx="1579">
                  <c:v>37078</c:v>
                </c:pt>
                <c:pt idx="1580">
                  <c:v>37085</c:v>
                </c:pt>
                <c:pt idx="1581">
                  <c:v>37092</c:v>
                </c:pt>
                <c:pt idx="1582">
                  <c:v>37099</c:v>
                </c:pt>
                <c:pt idx="1583">
                  <c:v>37106</c:v>
                </c:pt>
                <c:pt idx="1584">
                  <c:v>37113</c:v>
                </c:pt>
                <c:pt idx="1585">
                  <c:v>37120</c:v>
                </c:pt>
                <c:pt idx="1586">
                  <c:v>37127</c:v>
                </c:pt>
                <c:pt idx="1587">
                  <c:v>37134</c:v>
                </c:pt>
                <c:pt idx="1588">
                  <c:v>37141</c:v>
                </c:pt>
                <c:pt idx="1589">
                  <c:v>37148</c:v>
                </c:pt>
                <c:pt idx="1590">
                  <c:v>37155</c:v>
                </c:pt>
                <c:pt idx="1591">
                  <c:v>37162</c:v>
                </c:pt>
                <c:pt idx="1592">
                  <c:v>37169</c:v>
                </c:pt>
                <c:pt idx="1593">
                  <c:v>37176</c:v>
                </c:pt>
                <c:pt idx="1594">
                  <c:v>37183</c:v>
                </c:pt>
                <c:pt idx="1595">
                  <c:v>37190</c:v>
                </c:pt>
                <c:pt idx="1596">
                  <c:v>37197</c:v>
                </c:pt>
                <c:pt idx="1597">
                  <c:v>37204</c:v>
                </c:pt>
                <c:pt idx="1598">
                  <c:v>37211</c:v>
                </c:pt>
                <c:pt idx="1599">
                  <c:v>37218</c:v>
                </c:pt>
                <c:pt idx="1600">
                  <c:v>37225</c:v>
                </c:pt>
                <c:pt idx="1601">
                  <c:v>37232</c:v>
                </c:pt>
                <c:pt idx="1602">
                  <c:v>37239</c:v>
                </c:pt>
                <c:pt idx="1603">
                  <c:v>37246</c:v>
                </c:pt>
                <c:pt idx="1604">
                  <c:v>37253</c:v>
                </c:pt>
                <c:pt idx="1605">
                  <c:v>37260</c:v>
                </c:pt>
                <c:pt idx="1606">
                  <c:v>37267</c:v>
                </c:pt>
                <c:pt idx="1607">
                  <c:v>37274</c:v>
                </c:pt>
                <c:pt idx="1608">
                  <c:v>37281</c:v>
                </c:pt>
                <c:pt idx="1609">
                  <c:v>37288</c:v>
                </c:pt>
                <c:pt idx="1610">
                  <c:v>37295</c:v>
                </c:pt>
                <c:pt idx="1611">
                  <c:v>37302</c:v>
                </c:pt>
                <c:pt idx="1612">
                  <c:v>37309</c:v>
                </c:pt>
                <c:pt idx="1613">
                  <c:v>37316</c:v>
                </c:pt>
                <c:pt idx="1614">
                  <c:v>37323</c:v>
                </c:pt>
                <c:pt idx="1615">
                  <c:v>37330</c:v>
                </c:pt>
                <c:pt idx="1616">
                  <c:v>37337</c:v>
                </c:pt>
                <c:pt idx="1617">
                  <c:v>37344</c:v>
                </c:pt>
                <c:pt idx="1618">
                  <c:v>37351</c:v>
                </c:pt>
                <c:pt idx="1619">
                  <c:v>37358</c:v>
                </c:pt>
                <c:pt idx="1620">
                  <c:v>37365</c:v>
                </c:pt>
                <c:pt idx="1621">
                  <c:v>37372</c:v>
                </c:pt>
                <c:pt idx="1622">
                  <c:v>37379</c:v>
                </c:pt>
                <c:pt idx="1623">
                  <c:v>37386</c:v>
                </c:pt>
                <c:pt idx="1624">
                  <c:v>37393</c:v>
                </c:pt>
                <c:pt idx="1625">
                  <c:v>37400</c:v>
                </c:pt>
                <c:pt idx="1626">
                  <c:v>37407</c:v>
                </c:pt>
                <c:pt idx="1627">
                  <c:v>37414</c:v>
                </c:pt>
                <c:pt idx="1628">
                  <c:v>37421</c:v>
                </c:pt>
                <c:pt idx="1629">
                  <c:v>37428</c:v>
                </c:pt>
                <c:pt idx="1630">
                  <c:v>37435</c:v>
                </c:pt>
                <c:pt idx="1631">
                  <c:v>37442</c:v>
                </c:pt>
                <c:pt idx="1632">
                  <c:v>37449</c:v>
                </c:pt>
                <c:pt idx="1633">
                  <c:v>37456</c:v>
                </c:pt>
                <c:pt idx="1634">
                  <c:v>37463</c:v>
                </c:pt>
                <c:pt idx="1635">
                  <c:v>37470</c:v>
                </c:pt>
                <c:pt idx="1636">
                  <c:v>37477</c:v>
                </c:pt>
                <c:pt idx="1637">
                  <c:v>37484</c:v>
                </c:pt>
                <c:pt idx="1638">
                  <c:v>37491</c:v>
                </c:pt>
                <c:pt idx="1639">
                  <c:v>37498</c:v>
                </c:pt>
                <c:pt idx="1640">
                  <c:v>37505</c:v>
                </c:pt>
                <c:pt idx="1641">
                  <c:v>37512</c:v>
                </c:pt>
                <c:pt idx="1642">
                  <c:v>37519</c:v>
                </c:pt>
                <c:pt idx="1643">
                  <c:v>37526</c:v>
                </c:pt>
                <c:pt idx="1644">
                  <c:v>37533</c:v>
                </c:pt>
                <c:pt idx="1645">
                  <c:v>37540</c:v>
                </c:pt>
                <c:pt idx="1646">
                  <c:v>37547</c:v>
                </c:pt>
                <c:pt idx="1647">
                  <c:v>37554</c:v>
                </c:pt>
                <c:pt idx="1648">
                  <c:v>37561</c:v>
                </c:pt>
                <c:pt idx="1649">
                  <c:v>37568</c:v>
                </c:pt>
                <c:pt idx="1650">
                  <c:v>37575</c:v>
                </c:pt>
                <c:pt idx="1651">
                  <c:v>37582</c:v>
                </c:pt>
                <c:pt idx="1652">
                  <c:v>37589</c:v>
                </c:pt>
                <c:pt idx="1653">
                  <c:v>37596</c:v>
                </c:pt>
                <c:pt idx="1654">
                  <c:v>37603</c:v>
                </c:pt>
                <c:pt idx="1655">
                  <c:v>37610</c:v>
                </c:pt>
                <c:pt idx="1656">
                  <c:v>37617</c:v>
                </c:pt>
                <c:pt idx="1657">
                  <c:v>37624</c:v>
                </c:pt>
                <c:pt idx="1658">
                  <c:v>37631</c:v>
                </c:pt>
                <c:pt idx="1659">
                  <c:v>37638</c:v>
                </c:pt>
                <c:pt idx="1660">
                  <c:v>37645</c:v>
                </c:pt>
                <c:pt idx="1661">
                  <c:v>37652</c:v>
                </c:pt>
                <c:pt idx="1662">
                  <c:v>37659</c:v>
                </c:pt>
                <c:pt idx="1663">
                  <c:v>37666</c:v>
                </c:pt>
                <c:pt idx="1664">
                  <c:v>37673</c:v>
                </c:pt>
                <c:pt idx="1665">
                  <c:v>37680</c:v>
                </c:pt>
                <c:pt idx="1666">
                  <c:v>37687</c:v>
                </c:pt>
                <c:pt idx="1667">
                  <c:v>37694</c:v>
                </c:pt>
                <c:pt idx="1668">
                  <c:v>37701</c:v>
                </c:pt>
                <c:pt idx="1669">
                  <c:v>37708</c:v>
                </c:pt>
                <c:pt idx="1670">
                  <c:v>37715</c:v>
                </c:pt>
                <c:pt idx="1671">
                  <c:v>37722</c:v>
                </c:pt>
                <c:pt idx="1672">
                  <c:v>37729</c:v>
                </c:pt>
                <c:pt idx="1673">
                  <c:v>37736</c:v>
                </c:pt>
                <c:pt idx="1674">
                  <c:v>37743</c:v>
                </c:pt>
                <c:pt idx="1675">
                  <c:v>37750</c:v>
                </c:pt>
                <c:pt idx="1676">
                  <c:v>37757</c:v>
                </c:pt>
                <c:pt idx="1677">
                  <c:v>37764</c:v>
                </c:pt>
                <c:pt idx="1678">
                  <c:v>37771</c:v>
                </c:pt>
                <c:pt idx="1679">
                  <c:v>37778</c:v>
                </c:pt>
                <c:pt idx="1680">
                  <c:v>37785</c:v>
                </c:pt>
                <c:pt idx="1681">
                  <c:v>37792</c:v>
                </c:pt>
                <c:pt idx="1682">
                  <c:v>37799</c:v>
                </c:pt>
                <c:pt idx="1683">
                  <c:v>37806</c:v>
                </c:pt>
                <c:pt idx="1684">
                  <c:v>37813</c:v>
                </c:pt>
                <c:pt idx="1685">
                  <c:v>37820</c:v>
                </c:pt>
                <c:pt idx="1686">
                  <c:v>37827</c:v>
                </c:pt>
                <c:pt idx="1687">
                  <c:v>37834</c:v>
                </c:pt>
                <c:pt idx="1688">
                  <c:v>37841</c:v>
                </c:pt>
                <c:pt idx="1689">
                  <c:v>37848</c:v>
                </c:pt>
                <c:pt idx="1690">
                  <c:v>37855</c:v>
                </c:pt>
                <c:pt idx="1691">
                  <c:v>37862</c:v>
                </c:pt>
                <c:pt idx="1692">
                  <c:v>37869</c:v>
                </c:pt>
                <c:pt idx="1693">
                  <c:v>37876</c:v>
                </c:pt>
                <c:pt idx="1694">
                  <c:v>37883</c:v>
                </c:pt>
                <c:pt idx="1695">
                  <c:v>37890</c:v>
                </c:pt>
                <c:pt idx="1696">
                  <c:v>37897</c:v>
                </c:pt>
                <c:pt idx="1697">
                  <c:v>37904</c:v>
                </c:pt>
                <c:pt idx="1698">
                  <c:v>37911</c:v>
                </c:pt>
                <c:pt idx="1699">
                  <c:v>37918</c:v>
                </c:pt>
                <c:pt idx="1700">
                  <c:v>37925</c:v>
                </c:pt>
                <c:pt idx="1701">
                  <c:v>37932</c:v>
                </c:pt>
                <c:pt idx="1702">
                  <c:v>37939</c:v>
                </c:pt>
                <c:pt idx="1703">
                  <c:v>37946</c:v>
                </c:pt>
                <c:pt idx="1704">
                  <c:v>37953</c:v>
                </c:pt>
                <c:pt idx="1705">
                  <c:v>37960</c:v>
                </c:pt>
                <c:pt idx="1706">
                  <c:v>37967</c:v>
                </c:pt>
                <c:pt idx="1707">
                  <c:v>37974</c:v>
                </c:pt>
                <c:pt idx="1708">
                  <c:v>37981</c:v>
                </c:pt>
                <c:pt idx="1709">
                  <c:v>37986</c:v>
                </c:pt>
                <c:pt idx="1710">
                  <c:v>37994</c:v>
                </c:pt>
                <c:pt idx="1711">
                  <c:v>38001</c:v>
                </c:pt>
                <c:pt idx="1712">
                  <c:v>38008</c:v>
                </c:pt>
                <c:pt idx="1713">
                  <c:v>38015</c:v>
                </c:pt>
                <c:pt idx="1714">
                  <c:v>38022</c:v>
                </c:pt>
                <c:pt idx="1715">
                  <c:v>38029</c:v>
                </c:pt>
                <c:pt idx="1716">
                  <c:v>38036</c:v>
                </c:pt>
                <c:pt idx="1717">
                  <c:v>38043</c:v>
                </c:pt>
                <c:pt idx="1718">
                  <c:v>38050</c:v>
                </c:pt>
                <c:pt idx="1719">
                  <c:v>38057</c:v>
                </c:pt>
                <c:pt idx="1720">
                  <c:v>38064</c:v>
                </c:pt>
                <c:pt idx="1721">
                  <c:v>38071</c:v>
                </c:pt>
                <c:pt idx="1722">
                  <c:v>38078</c:v>
                </c:pt>
                <c:pt idx="1723">
                  <c:v>38085</c:v>
                </c:pt>
                <c:pt idx="1724">
                  <c:v>38092</c:v>
                </c:pt>
                <c:pt idx="1725">
                  <c:v>38099</c:v>
                </c:pt>
                <c:pt idx="1726">
                  <c:v>38106</c:v>
                </c:pt>
                <c:pt idx="1727">
                  <c:v>38113</c:v>
                </c:pt>
                <c:pt idx="1728">
                  <c:v>38120</c:v>
                </c:pt>
                <c:pt idx="1729">
                  <c:v>38127</c:v>
                </c:pt>
                <c:pt idx="1730">
                  <c:v>38134</c:v>
                </c:pt>
                <c:pt idx="1731">
                  <c:v>38141</c:v>
                </c:pt>
                <c:pt idx="1732">
                  <c:v>38148</c:v>
                </c:pt>
                <c:pt idx="1733">
                  <c:v>38155</c:v>
                </c:pt>
                <c:pt idx="1734">
                  <c:v>38162</c:v>
                </c:pt>
                <c:pt idx="1735">
                  <c:v>38169</c:v>
                </c:pt>
                <c:pt idx="1736">
                  <c:v>38176</c:v>
                </c:pt>
                <c:pt idx="1737">
                  <c:v>38183</c:v>
                </c:pt>
                <c:pt idx="1738">
                  <c:v>38190</c:v>
                </c:pt>
                <c:pt idx="1739">
                  <c:v>38197</c:v>
                </c:pt>
                <c:pt idx="1740">
                  <c:v>38204</c:v>
                </c:pt>
                <c:pt idx="1741">
                  <c:v>38211</c:v>
                </c:pt>
                <c:pt idx="1742">
                  <c:v>38218</c:v>
                </c:pt>
                <c:pt idx="1743">
                  <c:v>38225</c:v>
                </c:pt>
                <c:pt idx="1744">
                  <c:v>38232</c:v>
                </c:pt>
                <c:pt idx="1745">
                  <c:v>38239</c:v>
                </c:pt>
                <c:pt idx="1746">
                  <c:v>38246</c:v>
                </c:pt>
                <c:pt idx="1747">
                  <c:v>38253</c:v>
                </c:pt>
                <c:pt idx="1748">
                  <c:v>38260</c:v>
                </c:pt>
                <c:pt idx="1749">
                  <c:v>38267</c:v>
                </c:pt>
                <c:pt idx="1750">
                  <c:v>38274</c:v>
                </c:pt>
                <c:pt idx="1751">
                  <c:v>38281</c:v>
                </c:pt>
                <c:pt idx="1752">
                  <c:v>38288</c:v>
                </c:pt>
                <c:pt idx="1753">
                  <c:v>38295</c:v>
                </c:pt>
                <c:pt idx="1754">
                  <c:v>38302</c:v>
                </c:pt>
                <c:pt idx="1755">
                  <c:v>38309</c:v>
                </c:pt>
                <c:pt idx="1756">
                  <c:v>38315</c:v>
                </c:pt>
                <c:pt idx="1757">
                  <c:v>38323</c:v>
                </c:pt>
                <c:pt idx="1758">
                  <c:v>38330</c:v>
                </c:pt>
                <c:pt idx="1759">
                  <c:v>38337</c:v>
                </c:pt>
                <c:pt idx="1760">
                  <c:v>38343</c:v>
                </c:pt>
                <c:pt idx="1761">
                  <c:v>38350</c:v>
                </c:pt>
                <c:pt idx="1762">
                  <c:v>38358</c:v>
                </c:pt>
                <c:pt idx="1763">
                  <c:v>38365</c:v>
                </c:pt>
                <c:pt idx="1764">
                  <c:v>38372</c:v>
                </c:pt>
                <c:pt idx="1765">
                  <c:v>38379</c:v>
                </c:pt>
                <c:pt idx="1766">
                  <c:v>38386</c:v>
                </c:pt>
                <c:pt idx="1767">
                  <c:v>38393</c:v>
                </c:pt>
                <c:pt idx="1768">
                  <c:v>38400</c:v>
                </c:pt>
                <c:pt idx="1769">
                  <c:v>38407</c:v>
                </c:pt>
                <c:pt idx="1770">
                  <c:v>38414</c:v>
                </c:pt>
                <c:pt idx="1771">
                  <c:v>38421</c:v>
                </c:pt>
                <c:pt idx="1772">
                  <c:v>38428</c:v>
                </c:pt>
                <c:pt idx="1773">
                  <c:v>38435</c:v>
                </c:pt>
                <c:pt idx="1774">
                  <c:v>38442</c:v>
                </c:pt>
                <c:pt idx="1775">
                  <c:v>38449</c:v>
                </c:pt>
                <c:pt idx="1776">
                  <c:v>38456</c:v>
                </c:pt>
                <c:pt idx="1777">
                  <c:v>38463</c:v>
                </c:pt>
                <c:pt idx="1778">
                  <c:v>38470</c:v>
                </c:pt>
                <c:pt idx="1779">
                  <c:v>38477</c:v>
                </c:pt>
                <c:pt idx="1780">
                  <c:v>38484</c:v>
                </c:pt>
                <c:pt idx="1781">
                  <c:v>38491</c:v>
                </c:pt>
                <c:pt idx="1782">
                  <c:v>38498</c:v>
                </c:pt>
                <c:pt idx="1783">
                  <c:v>38505</c:v>
                </c:pt>
                <c:pt idx="1784">
                  <c:v>38512</c:v>
                </c:pt>
                <c:pt idx="1785">
                  <c:v>38519</c:v>
                </c:pt>
                <c:pt idx="1786">
                  <c:v>38526</c:v>
                </c:pt>
                <c:pt idx="1787">
                  <c:v>38533</c:v>
                </c:pt>
                <c:pt idx="1788">
                  <c:v>38540</c:v>
                </c:pt>
                <c:pt idx="1789">
                  <c:v>38547</c:v>
                </c:pt>
                <c:pt idx="1790">
                  <c:v>38554</c:v>
                </c:pt>
                <c:pt idx="1791">
                  <c:v>38561</c:v>
                </c:pt>
                <c:pt idx="1792">
                  <c:v>38568</c:v>
                </c:pt>
                <c:pt idx="1793">
                  <c:v>38575</c:v>
                </c:pt>
                <c:pt idx="1794">
                  <c:v>38582</c:v>
                </c:pt>
                <c:pt idx="1795">
                  <c:v>38589</c:v>
                </c:pt>
                <c:pt idx="1796">
                  <c:v>38596</c:v>
                </c:pt>
                <c:pt idx="1797">
                  <c:v>38603</c:v>
                </c:pt>
                <c:pt idx="1798">
                  <c:v>38610</c:v>
                </c:pt>
                <c:pt idx="1799">
                  <c:v>38617</c:v>
                </c:pt>
                <c:pt idx="1800">
                  <c:v>38624</c:v>
                </c:pt>
                <c:pt idx="1801">
                  <c:v>38631</c:v>
                </c:pt>
                <c:pt idx="1802">
                  <c:v>38638</c:v>
                </c:pt>
                <c:pt idx="1803">
                  <c:v>38645</c:v>
                </c:pt>
                <c:pt idx="1804">
                  <c:v>38652</c:v>
                </c:pt>
                <c:pt idx="1805">
                  <c:v>38659</c:v>
                </c:pt>
                <c:pt idx="1806">
                  <c:v>38666</c:v>
                </c:pt>
                <c:pt idx="1807">
                  <c:v>38673</c:v>
                </c:pt>
                <c:pt idx="1808">
                  <c:v>38679</c:v>
                </c:pt>
                <c:pt idx="1809">
                  <c:v>38687</c:v>
                </c:pt>
                <c:pt idx="1810">
                  <c:v>38694</c:v>
                </c:pt>
                <c:pt idx="1811">
                  <c:v>38701</c:v>
                </c:pt>
                <c:pt idx="1812">
                  <c:v>38708</c:v>
                </c:pt>
                <c:pt idx="1813">
                  <c:v>38715</c:v>
                </c:pt>
                <c:pt idx="1814">
                  <c:v>38722</c:v>
                </c:pt>
                <c:pt idx="1815">
                  <c:v>38729</c:v>
                </c:pt>
                <c:pt idx="1816">
                  <c:v>38736</c:v>
                </c:pt>
                <c:pt idx="1817">
                  <c:v>38743</c:v>
                </c:pt>
                <c:pt idx="1818">
                  <c:v>38750</c:v>
                </c:pt>
                <c:pt idx="1819">
                  <c:v>38757</c:v>
                </c:pt>
                <c:pt idx="1820">
                  <c:v>38764</c:v>
                </c:pt>
                <c:pt idx="1821">
                  <c:v>38771</c:v>
                </c:pt>
                <c:pt idx="1822">
                  <c:v>38778</c:v>
                </c:pt>
                <c:pt idx="1823">
                  <c:v>38785</c:v>
                </c:pt>
                <c:pt idx="1824">
                  <c:v>38792</c:v>
                </c:pt>
                <c:pt idx="1825">
                  <c:v>38799</c:v>
                </c:pt>
                <c:pt idx="1826">
                  <c:v>38806</c:v>
                </c:pt>
                <c:pt idx="1827">
                  <c:v>38813</c:v>
                </c:pt>
                <c:pt idx="1828">
                  <c:v>38820</c:v>
                </c:pt>
                <c:pt idx="1829">
                  <c:v>38827</c:v>
                </c:pt>
                <c:pt idx="1830">
                  <c:v>38834</c:v>
                </c:pt>
                <c:pt idx="1831">
                  <c:v>38841</c:v>
                </c:pt>
                <c:pt idx="1832">
                  <c:v>38848</c:v>
                </c:pt>
                <c:pt idx="1833">
                  <c:v>38855</c:v>
                </c:pt>
                <c:pt idx="1834">
                  <c:v>38862</c:v>
                </c:pt>
                <c:pt idx="1835">
                  <c:v>38869</c:v>
                </c:pt>
                <c:pt idx="1836">
                  <c:v>38876</c:v>
                </c:pt>
                <c:pt idx="1837">
                  <c:v>38883</c:v>
                </c:pt>
                <c:pt idx="1838">
                  <c:v>38890</c:v>
                </c:pt>
                <c:pt idx="1839">
                  <c:v>38897</c:v>
                </c:pt>
                <c:pt idx="1840">
                  <c:v>38904</c:v>
                </c:pt>
                <c:pt idx="1841">
                  <c:v>38911</c:v>
                </c:pt>
                <c:pt idx="1842">
                  <c:v>38918</c:v>
                </c:pt>
                <c:pt idx="1843">
                  <c:v>38925</c:v>
                </c:pt>
                <c:pt idx="1844">
                  <c:v>38932</c:v>
                </c:pt>
                <c:pt idx="1845">
                  <c:v>38939</c:v>
                </c:pt>
                <c:pt idx="1846">
                  <c:v>38946</c:v>
                </c:pt>
                <c:pt idx="1847">
                  <c:v>38953</c:v>
                </c:pt>
                <c:pt idx="1848">
                  <c:v>38960</c:v>
                </c:pt>
                <c:pt idx="1849">
                  <c:v>38967</c:v>
                </c:pt>
                <c:pt idx="1850">
                  <c:v>38974</c:v>
                </c:pt>
                <c:pt idx="1851">
                  <c:v>38981</c:v>
                </c:pt>
                <c:pt idx="1852">
                  <c:v>38988</c:v>
                </c:pt>
                <c:pt idx="1853">
                  <c:v>38995</c:v>
                </c:pt>
                <c:pt idx="1854">
                  <c:v>39002</c:v>
                </c:pt>
                <c:pt idx="1855">
                  <c:v>39009</c:v>
                </c:pt>
                <c:pt idx="1856">
                  <c:v>39016</c:v>
                </c:pt>
                <c:pt idx="1857">
                  <c:v>39023</c:v>
                </c:pt>
                <c:pt idx="1858">
                  <c:v>39030</c:v>
                </c:pt>
                <c:pt idx="1859">
                  <c:v>39037</c:v>
                </c:pt>
                <c:pt idx="1860">
                  <c:v>39043</c:v>
                </c:pt>
                <c:pt idx="1861">
                  <c:v>39051</c:v>
                </c:pt>
                <c:pt idx="1862">
                  <c:v>39058</c:v>
                </c:pt>
                <c:pt idx="1863">
                  <c:v>39065</c:v>
                </c:pt>
                <c:pt idx="1864">
                  <c:v>39072</c:v>
                </c:pt>
                <c:pt idx="1865">
                  <c:v>39079</c:v>
                </c:pt>
                <c:pt idx="1866">
                  <c:v>39086</c:v>
                </c:pt>
                <c:pt idx="1867">
                  <c:v>39093</c:v>
                </c:pt>
                <c:pt idx="1868">
                  <c:v>39100</c:v>
                </c:pt>
                <c:pt idx="1869">
                  <c:v>39107</c:v>
                </c:pt>
                <c:pt idx="1870">
                  <c:v>39114</c:v>
                </c:pt>
                <c:pt idx="1871">
                  <c:v>39121</c:v>
                </c:pt>
                <c:pt idx="1872">
                  <c:v>39128</c:v>
                </c:pt>
                <c:pt idx="1873">
                  <c:v>39135</c:v>
                </c:pt>
                <c:pt idx="1874">
                  <c:v>39142</c:v>
                </c:pt>
                <c:pt idx="1875">
                  <c:v>39149</c:v>
                </c:pt>
                <c:pt idx="1876">
                  <c:v>39156</c:v>
                </c:pt>
                <c:pt idx="1877">
                  <c:v>39163</c:v>
                </c:pt>
                <c:pt idx="1878">
                  <c:v>39170</c:v>
                </c:pt>
                <c:pt idx="1879">
                  <c:v>39177</c:v>
                </c:pt>
                <c:pt idx="1880">
                  <c:v>39184</c:v>
                </c:pt>
                <c:pt idx="1881">
                  <c:v>39191</c:v>
                </c:pt>
                <c:pt idx="1882">
                  <c:v>39198</c:v>
                </c:pt>
                <c:pt idx="1883">
                  <c:v>39205</c:v>
                </c:pt>
                <c:pt idx="1884">
                  <c:v>39212</c:v>
                </c:pt>
                <c:pt idx="1885">
                  <c:v>39219</c:v>
                </c:pt>
                <c:pt idx="1886">
                  <c:v>39226</c:v>
                </c:pt>
                <c:pt idx="1887">
                  <c:v>39233</c:v>
                </c:pt>
                <c:pt idx="1888">
                  <c:v>39240</c:v>
                </c:pt>
                <c:pt idx="1889">
                  <c:v>39247</c:v>
                </c:pt>
                <c:pt idx="1890">
                  <c:v>39254</c:v>
                </c:pt>
                <c:pt idx="1891">
                  <c:v>39261</c:v>
                </c:pt>
                <c:pt idx="1892">
                  <c:v>39268</c:v>
                </c:pt>
                <c:pt idx="1893">
                  <c:v>39275</c:v>
                </c:pt>
                <c:pt idx="1894">
                  <c:v>39282</c:v>
                </c:pt>
                <c:pt idx="1895">
                  <c:v>39289</c:v>
                </c:pt>
                <c:pt idx="1896">
                  <c:v>39296</c:v>
                </c:pt>
                <c:pt idx="1897">
                  <c:v>39303</c:v>
                </c:pt>
                <c:pt idx="1898">
                  <c:v>39310</c:v>
                </c:pt>
                <c:pt idx="1899">
                  <c:v>39317</c:v>
                </c:pt>
                <c:pt idx="1900">
                  <c:v>39324</c:v>
                </c:pt>
                <c:pt idx="1901">
                  <c:v>39331</c:v>
                </c:pt>
                <c:pt idx="1902">
                  <c:v>39338</c:v>
                </c:pt>
                <c:pt idx="1903">
                  <c:v>39345</c:v>
                </c:pt>
                <c:pt idx="1904">
                  <c:v>39352</c:v>
                </c:pt>
                <c:pt idx="1905">
                  <c:v>39359</c:v>
                </c:pt>
                <c:pt idx="1906">
                  <c:v>39366</c:v>
                </c:pt>
                <c:pt idx="1907">
                  <c:v>39373</c:v>
                </c:pt>
                <c:pt idx="1908">
                  <c:v>39380</c:v>
                </c:pt>
                <c:pt idx="1909">
                  <c:v>39387</c:v>
                </c:pt>
                <c:pt idx="1910">
                  <c:v>39394</c:v>
                </c:pt>
                <c:pt idx="1911">
                  <c:v>39401</c:v>
                </c:pt>
                <c:pt idx="1912">
                  <c:v>39407</c:v>
                </c:pt>
                <c:pt idx="1913">
                  <c:v>39415</c:v>
                </c:pt>
                <c:pt idx="1914">
                  <c:v>39422</c:v>
                </c:pt>
                <c:pt idx="1915">
                  <c:v>39429</c:v>
                </c:pt>
                <c:pt idx="1916">
                  <c:v>39436</c:v>
                </c:pt>
                <c:pt idx="1917">
                  <c:v>39443</c:v>
                </c:pt>
                <c:pt idx="1918">
                  <c:v>39450</c:v>
                </c:pt>
                <c:pt idx="1919">
                  <c:v>39457</c:v>
                </c:pt>
                <c:pt idx="1920">
                  <c:v>39464</c:v>
                </c:pt>
                <c:pt idx="1921">
                  <c:v>39471</c:v>
                </c:pt>
                <c:pt idx="1922">
                  <c:v>39478</c:v>
                </c:pt>
                <c:pt idx="1923">
                  <c:v>39485</c:v>
                </c:pt>
                <c:pt idx="1924">
                  <c:v>39492</c:v>
                </c:pt>
                <c:pt idx="1925">
                  <c:v>39499</c:v>
                </c:pt>
                <c:pt idx="1926">
                  <c:v>39506</c:v>
                </c:pt>
                <c:pt idx="1927">
                  <c:v>39513</c:v>
                </c:pt>
                <c:pt idx="1928">
                  <c:v>39520</c:v>
                </c:pt>
                <c:pt idx="1929">
                  <c:v>39527</c:v>
                </c:pt>
                <c:pt idx="1930">
                  <c:v>39534</c:v>
                </c:pt>
                <c:pt idx="1931">
                  <c:v>39541</c:v>
                </c:pt>
                <c:pt idx="1932">
                  <c:v>39548</c:v>
                </c:pt>
                <c:pt idx="1933">
                  <c:v>39555</c:v>
                </c:pt>
                <c:pt idx="1934">
                  <c:v>39562</c:v>
                </c:pt>
                <c:pt idx="1935">
                  <c:v>39569</c:v>
                </c:pt>
                <c:pt idx="1936">
                  <c:v>39576</c:v>
                </c:pt>
                <c:pt idx="1937">
                  <c:v>39583</c:v>
                </c:pt>
                <c:pt idx="1938">
                  <c:v>39590</c:v>
                </c:pt>
                <c:pt idx="1939">
                  <c:v>39597</c:v>
                </c:pt>
                <c:pt idx="1940">
                  <c:v>39604</c:v>
                </c:pt>
                <c:pt idx="1941">
                  <c:v>39611</c:v>
                </c:pt>
                <c:pt idx="1942">
                  <c:v>39618</c:v>
                </c:pt>
                <c:pt idx="1943">
                  <c:v>39625</c:v>
                </c:pt>
                <c:pt idx="1944">
                  <c:v>39632</c:v>
                </c:pt>
                <c:pt idx="1945">
                  <c:v>39639</c:v>
                </c:pt>
                <c:pt idx="1946">
                  <c:v>39646</c:v>
                </c:pt>
                <c:pt idx="1947">
                  <c:v>39653</c:v>
                </c:pt>
                <c:pt idx="1948">
                  <c:v>39660</c:v>
                </c:pt>
                <c:pt idx="1949">
                  <c:v>39667</c:v>
                </c:pt>
                <c:pt idx="1950">
                  <c:v>39674</c:v>
                </c:pt>
                <c:pt idx="1951">
                  <c:v>39681</c:v>
                </c:pt>
                <c:pt idx="1952">
                  <c:v>39688</c:v>
                </c:pt>
                <c:pt idx="1953">
                  <c:v>39695</c:v>
                </c:pt>
                <c:pt idx="1954">
                  <c:v>39702</c:v>
                </c:pt>
                <c:pt idx="1955">
                  <c:v>39709</c:v>
                </c:pt>
                <c:pt idx="1956">
                  <c:v>39716</c:v>
                </c:pt>
                <c:pt idx="1957">
                  <c:v>39723</c:v>
                </c:pt>
                <c:pt idx="1958">
                  <c:v>39730</c:v>
                </c:pt>
                <c:pt idx="1959">
                  <c:v>39737</c:v>
                </c:pt>
                <c:pt idx="1960">
                  <c:v>39744</c:v>
                </c:pt>
                <c:pt idx="1961">
                  <c:v>39751</c:v>
                </c:pt>
                <c:pt idx="1962">
                  <c:v>39758</c:v>
                </c:pt>
                <c:pt idx="1963">
                  <c:v>39765</c:v>
                </c:pt>
                <c:pt idx="1964">
                  <c:v>39772</c:v>
                </c:pt>
                <c:pt idx="1965">
                  <c:v>39778</c:v>
                </c:pt>
                <c:pt idx="1966">
                  <c:v>39786</c:v>
                </c:pt>
                <c:pt idx="1967">
                  <c:v>39793</c:v>
                </c:pt>
                <c:pt idx="1968">
                  <c:v>39800</c:v>
                </c:pt>
                <c:pt idx="1969">
                  <c:v>39806</c:v>
                </c:pt>
                <c:pt idx="1970">
                  <c:v>39813</c:v>
                </c:pt>
                <c:pt idx="1971">
                  <c:v>39821</c:v>
                </c:pt>
                <c:pt idx="1972">
                  <c:v>39828</c:v>
                </c:pt>
                <c:pt idx="1973">
                  <c:v>39835</c:v>
                </c:pt>
                <c:pt idx="1974">
                  <c:v>39842</c:v>
                </c:pt>
                <c:pt idx="1975">
                  <c:v>39849</c:v>
                </c:pt>
                <c:pt idx="1976">
                  <c:v>39856</c:v>
                </c:pt>
                <c:pt idx="1977">
                  <c:v>39863</c:v>
                </c:pt>
                <c:pt idx="1978">
                  <c:v>39870</c:v>
                </c:pt>
                <c:pt idx="1979">
                  <c:v>39877</c:v>
                </c:pt>
                <c:pt idx="1980">
                  <c:v>39884</c:v>
                </c:pt>
                <c:pt idx="1981">
                  <c:v>39891</c:v>
                </c:pt>
                <c:pt idx="1982">
                  <c:v>39898</c:v>
                </c:pt>
                <c:pt idx="1983">
                  <c:v>39905</c:v>
                </c:pt>
                <c:pt idx="1984">
                  <c:v>39912</c:v>
                </c:pt>
                <c:pt idx="1985">
                  <c:v>39919</c:v>
                </c:pt>
                <c:pt idx="1986">
                  <c:v>39926</c:v>
                </c:pt>
                <c:pt idx="1987">
                  <c:v>39933</c:v>
                </c:pt>
                <c:pt idx="1988">
                  <c:v>39940</c:v>
                </c:pt>
                <c:pt idx="1989">
                  <c:v>39947</c:v>
                </c:pt>
                <c:pt idx="1990">
                  <c:v>39954</c:v>
                </c:pt>
                <c:pt idx="1991">
                  <c:v>39961</c:v>
                </c:pt>
                <c:pt idx="1992">
                  <c:v>39968</c:v>
                </c:pt>
                <c:pt idx="1993">
                  <c:v>39975</c:v>
                </c:pt>
                <c:pt idx="1994">
                  <c:v>39982</c:v>
                </c:pt>
                <c:pt idx="1995">
                  <c:v>39989</c:v>
                </c:pt>
                <c:pt idx="1996">
                  <c:v>39996</c:v>
                </c:pt>
                <c:pt idx="1997">
                  <c:v>40003</c:v>
                </c:pt>
                <c:pt idx="1998">
                  <c:v>40010</c:v>
                </c:pt>
                <c:pt idx="1999">
                  <c:v>40017</c:v>
                </c:pt>
                <c:pt idx="2000">
                  <c:v>40024</c:v>
                </c:pt>
                <c:pt idx="2001">
                  <c:v>40031</c:v>
                </c:pt>
                <c:pt idx="2002">
                  <c:v>40038</c:v>
                </c:pt>
                <c:pt idx="2003">
                  <c:v>40045</c:v>
                </c:pt>
                <c:pt idx="2004">
                  <c:v>40052</c:v>
                </c:pt>
                <c:pt idx="2005">
                  <c:v>40059</c:v>
                </c:pt>
                <c:pt idx="2006">
                  <c:v>40066</c:v>
                </c:pt>
                <c:pt idx="2007">
                  <c:v>40073</c:v>
                </c:pt>
                <c:pt idx="2008">
                  <c:v>40080</c:v>
                </c:pt>
                <c:pt idx="2009">
                  <c:v>40087</c:v>
                </c:pt>
                <c:pt idx="2010">
                  <c:v>40094</c:v>
                </c:pt>
                <c:pt idx="2011">
                  <c:v>40101</c:v>
                </c:pt>
                <c:pt idx="2012">
                  <c:v>40108</c:v>
                </c:pt>
                <c:pt idx="2013">
                  <c:v>40115</c:v>
                </c:pt>
                <c:pt idx="2014">
                  <c:v>40122</c:v>
                </c:pt>
                <c:pt idx="2015">
                  <c:v>40129</c:v>
                </c:pt>
                <c:pt idx="2016">
                  <c:v>40136</c:v>
                </c:pt>
                <c:pt idx="2017">
                  <c:v>40142</c:v>
                </c:pt>
                <c:pt idx="2018">
                  <c:v>40150</c:v>
                </c:pt>
                <c:pt idx="2019">
                  <c:v>40157</c:v>
                </c:pt>
                <c:pt idx="2020">
                  <c:v>40164</c:v>
                </c:pt>
                <c:pt idx="2021">
                  <c:v>40171</c:v>
                </c:pt>
                <c:pt idx="2022">
                  <c:v>40178</c:v>
                </c:pt>
                <c:pt idx="2023">
                  <c:v>40185</c:v>
                </c:pt>
                <c:pt idx="2024">
                  <c:v>40192</c:v>
                </c:pt>
                <c:pt idx="2025">
                  <c:v>40199</c:v>
                </c:pt>
                <c:pt idx="2026">
                  <c:v>40206</c:v>
                </c:pt>
                <c:pt idx="2027">
                  <c:v>40213</c:v>
                </c:pt>
                <c:pt idx="2028">
                  <c:v>40220</c:v>
                </c:pt>
                <c:pt idx="2029">
                  <c:v>40227</c:v>
                </c:pt>
                <c:pt idx="2030">
                  <c:v>40234</c:v>
                </c:pt>
                <c:pt idx="2031">
                  <c:v>40241</c:v>
                </c:pt>
                <c:pt idx="2032">
                  <c:v>40248</c:v>
                </c:pt>
                <c:pt idx="2033">
                  <c:v>40255</c:v>
                </c:pt>
                <c:pt idx="2034">
                  <c:v>40262</c:v>
                </c:pt>
                <c:pt idx="2035">
                  <c:v>40269</c:v>
                </c:pt>
                <c:pt idx="2036">
                  <c:v>40276</c:v>
                </c:pt>
                <c:pt idx="2037">
                  <c:v>40283</c:v>
                </c:pt>
                <c:pt idx="2038">
                  <c:v>40290</c:v>
                </c:pt>
                <c:pt idx="2039">
                  <c:v>40297</c:v>
                </c:pt>
                <c:pt idx="2040">
                  <c:v>40304</c:v>
                </c:pt>
                <c:pt idx="2041">
                  <c:v>40311</c:v>
                </c:pt>
                <c:pt idx="2042">
                  <c:v>40318</c:v>
                </c:pt>
                <c:pt idx="2043">
                  <c:v>40325</c:v>
                </c:pt>
                <c:pt idx="2044">
                  <c:v>40332</c:v>
                </c:pt>
                <c:pt idx="2045">
                  <c:v>40339</c:v>
                </c:pt>
                <c:pt idx="2046">
                  <c:v>40346</c:v>
                </c:pt>
                <c:pt idx="2047">
                  <c:v>40353</c:v>
                </c:pt>
                <c:pt idx="2048">
                  <c:v>40360</c:v>
                </c:pt>
                <c:pt idx="2049">
                  <c:v>40367</c:v>
                </c:pt>
                <c:pt idx="2050">
                  <c:v>40374</c:v>
                </c:pt>
                <c:pt idx="2051">
                  <c:v>40381</c:v>
                </c:pt>
                <c:pt idx="2052">
                  <c:v>40388</c:v>
                </c:pt>
                <c:pt idx="2053">
                  <c:v>40395</c:v>
                </c:pt>
                <c:pt idx="2054">
                  <c:v>40402</c:v>
                </c:pt>
                <c:pt idx="2055">
                  <c:v>40409</c:v>
                </c:pt>
                <c:pt idx="2056">
                  <c:v>40416</c:v>
                </c:pt>
                <c:pt idx="2057">
                  <c:v>40423</c:v>
                </c:pt>
                <c:pt idx="2058">
                  <c:v>40430</c:v>
                </c:pt>
                <c:pt idx="2059">
                  <c:v>40437</c:v>
                </c:pt>
                <c:pt idx="2060">
                  <c:v>40444</c:v>
                </c:pt>
                <c:pt idx="2061">
                  <c:v>40451</c:v>
                </c:pt>
                <c:pt idx="2062">
                  <c:v>40458</c:v>
                </c:pt>
                <c:pt idx="2063">
                  <c:v>40465</c:v>
                </c:pt>
                <c:pt idx="2064">
                  <c:v>40472</c:v>
                </c:pt>
                <c:pt idx="2065">
                  <c:v>40479</c:v>
                </c:pt>
                <c:pt idx="2066">
                  <c:v>40486</c:v>
                </c:pt>
                <c:pt idx="2067">
                  <c:v>40493</c:v>
                </c:pt>
                <c:pt idx="2068">
                  <c:v>40500</c:v>
                </c:pt>
                <c:pt idx="2069">
                  <c:v>40506</c:v>
                </c:pt>
                <c:pt idx="2070">
                  <c:v>40514</c:v>
                </c:pt>
                <c:pt idx="2071">
                  <c:v>40521</c:v>
                </c:pt>
                <c:pt idx="2072">
                  <c:v>40528</c:v>
                </c:pt>
                <c:pt idx="2073">
                  <c:v>40535</c:v>
                </c:pt>
                <c:pt idx="2074">
                  <c:v>40542</c:v>
                </c:pt>
                <c:pt idx="2075">
                  <c:v>40549</c:v>
                </c:pt>
                <c:pt idx="2076">
                  <c:v>40556</c:v>
                </c:pt>
                <c:pt idx="2077">
                  <c:v>40563</c:v>
                </c:pt>
                <c:pt idx="2078">
                  <c:v>40570</c:v>
                </c:pt>
                <c:pt idx="2079">
                  <c:v>40577</c:v>
                </c:pt>
                <c:pt idx="2080">
                  <c:v>40584</c:v>
                </c:pt>
                <c:pt idx="2081">
                  <c:v>40591</c:v>
                </c:pt>
                <c:pt idx="2082">
                  <c:v>40598</c:v>
                </c:pt>
                <c:pt idx="2083">
                  <c:v>40605</c:v>
                </c:pt>
                <c:pt idx="2084">
                  <c:v>40612</c:v>
                </c:pt>
                <c:pt idx="2085">
                  <c:v>40619</c:v>
                </c:pt>
                <c:pt idx="2086">
                  <c:v>40626</c:v>
                </c:pt>
                <c:pt idx="2087">
                  <c:v>40633</c:v>
                </c:pt>
                <c:pt idx="2088">
                  <c:v>40640</c:v>
                </c:pt>
                <c:pt idx="2089">
                  <c:v>40647</c:v>
                </c:pt>
                <c:pt idx="2090">
                  <c:v>40654</c:v>
                </c:pt>
                <c:pt idx="2091">
                  <c:v>40661</c:v>
                </c:pt>
                <c:pt idx="2092">
                  <c:v>40668</c:v>
                </c:pt>
                <c:pt idx="2093">
                  <c:v>40675</c:v>
                </c:pt>
                <c:pt idx="2094">
                  <c:v>40682</c:v>
                </c:pt>
                <c:pt idx="2095">
                  <c:v>40689</c:v>
                </c:pt>
                <c:pt idx="2096">
                  <c:v>40696</c:v>
                </c:pt>
                <c:pt idx="2097">
                  <c:v>40703</c:v>
                </c:pt>
                <c:pt idx="2098">
                  <c:v>40710</c:v>
                </c:pt>
                <c:pt idx="2099">
                  <c:v>40717</c:v>
                </c:pt>
                <c:pt idx="2100">
                  <c:v>40724</c:v>
                </c:pt>
                <c:pt idx="2101">
                  <c:v>40731</c:v>
                </c:pt>
                <c:pt idx="2102">
                  <c:v>40738</c:v>
                </c:pt>
                <c:pt idx="2103">
                  <c:v>40745</c:v>
                </c:pt>
                <c:pt idx="2104">
                  <c:v>40752</c:v>
                </c:pt>
                <c:pt idx="2105">
                  <c:v>40759</c:v>
                </c:pt>
                <c:pt idx="2106">
                  <c:v>40766</c:v>
                </c:pt>
                <c:pt idx="2107">
                  <c:v>40773</c:v>
                </c:pt>
                <c:pt idx="2108">
                  <c:v>40780</c:v>
                </c:pt>
                <c:pt idx="2109">
                  <c:v>40787</c:v>
                </c:pt>
                <c:pt idx="2110">
                  <c:v>40794</c:v>
                </c:pt>
                <c:pt idx="2111">
                  <c:v>40801</c:v>
                </c:pt>
                <c:pt idx="2112">
                  <c:v>40808</c:v>
                </c:pt>
                <c:pt idx="2113">
                  <c:v>40815</c:v>
                </c:pt>
                <c:pt idx="2114">
                  <c:v>40822</c:v>
                </c:pt>
                <c:pt idx="2115">
                  <c:v>40829</c:v>
                </c:pt>
                <c:pt idx="2116">
                  <c:v>40836</c:v>
                </c:pt>
                <c:pt idx="2117">
                  <c:v>40843</c:v>
                </c:pt>
                <c:pt idx="2118">
                  <c:v>40850</c:v>
                </c:pt>
                <c:pt idx="2119">
                  <c:v>40857</c:v>
                </c:pt>
                <c:pt idx="2120">
                  <c:v>40864</c:v>
                </c:pt>
                <c:pt idx="2121">
                  <c:v>40870</c:v>
                </c:pt>
                <c:pt idx="2122">
                  <c:v>40878</c:v>
                </c:pt>
                <c:pt idx="2123">
                  <c:v>40885</c:v>
                </c:pt>
                <c:pt idx="2124">
                  <c:v>40892</c:v>
                </c:pt>
                <c:pt idx="2125">
                  <c:v>40899</c:v>
                </c:pt>
                <c:pt idx="2126">
                  <c:v>40906</c:v>
                </c:pt>
                <c:pt idx="2127">
                  <c:v>40913</c:v>
                </c:pt>
                <c:pt idx="2128">
                  <c:v>40920</c:v>
                </c:pt>
                <c:pt idx="2129">
                  <c:v>40927</c:v>
                </c:pt>
                <c:pt idx="2130">
                  <c:v>40934</c:v>
                </c:pt>
                <c:pt idx="2131">
                  <c:v>40941</c:v>
                </c:pt>
                <c:pt idx="2132">
                  <c:v>40948</c:v>
                </c:pt>
                <c:pt idx="2133">
                  <c:v>40955</c:v>
                </c:pt>
                <c:pt idx="2134">
                  <c:v>40962</c:v>
                </c:pt>
                <c:pt idx="2135">
                  <c:v>40969</c:v>
                </c:pt>
                <c:pt idx="2136">
                  <c:v>40976</c:v>
                </c:pt>
                <c:pt idx="2137">
                  <c:v>40983</c:v>
                </c:pt>
                <c:pt idx="2138">
                  <c:v>40990</c:v>
                </c:pt>
                <c:pt idx="2139">
                  <c:v>40997</c:v>
                </c:pt>
                <c:pt idx="2140">
                  <c:v>41004</c:v>
                </c:pt>
                <c:pt idx="2141">
                  <c:v>41011</c:v>
                </c:pt>
                <c:pt idx="2142">
                  <c:v>41018</c:v>
                </c:pt>
                <c:pt idx="2143">
                  <c:v>41025</c:v>
                </c:pt>
                <c:pt idx="2144">
                  <c:v>41032</c:v>
                </c:pt>
                <c:pt idx="2145">
                  <c:v>41039</c:v>
                </c:pt>
                <c:pt idx="2146">
                  <c:v>41046</c:v>
                </c:pt>
                <c:pt idx="2147">
                  <c:v>41053</c:v>
                </c:pt>
                <c:pt idx="2148">
                  <c:v>41060</c:v>
                </c:pt>
                <c:pt idx="2149">
                  <c:v>41067</c:v>
                </c:pt>
                <c:pt idx="2150">
                  <c:v>41074</c:v>
                </c:pt>
                <c:pt idx="2151">
                  <c:v>41081</c:v>
                </c:pt>
                <c:pt idx="2152">
                  <c:v>41088</c:v>
                </c:pt>
                <c:pt idx="2153">
                  <c:v>41095</c:v>
                </c:pt>
                <c:pt idx="2154">
                  <c:v>41102</c:v>
                </c:pt>
                <c:pt idx="2155">
                  <c:v>41109</c:v>
                </c:pt>
                <c:pt idx="2156">
                  <c:v>41116</c:v>
                </c:pt>
                <c:pt idx="2157">
                  <c:v>41123</c:v>
                </c:pt>
                <c:pt idx="2158">
                  <c:v>41130</c:v>
                </c:pt>
                <c:pt idx="2159">
                  <c:v>41137</c:v>
                </c:pt>
                <c:pt idx="2160">
                  <c:v>41144</c:v>
                </c:pt>
                <c:pt idx="2161">
                  <c:v>41151</c:v>
                </c:pt>
                <c:pt idx="2162">
                  <c:v>41158</c:v>
                </c:pt>
                <c:pt idx="2163">
                  <c:v>41165</c:v>
                </c:pt>
                <c:pt idx="2164">
                  <c:v>41172</c:v>
                </c:pt>
                <c:pt idx="2165">
                  <c:v>41179</c:v>
                </c:pt>
                <c:pt idx="2166">
                  <c:v>41186</c:v>
                </c:pt>
                <c:pt idx="2167">
                  <c:v>41193</c:v>
                </c:pt>
                <c:pt idx="2168">
                  <c:v>41200</c:v>
                </c:pt>
                <c:pt idx="2169">
                  <c:v>41207</c:v>
                </c:pt>
                <c:pt idx="2170">
                  <c:v>41214</c:v>
                </c:pt>
                <c:pt idx="2171">
                  <c:v>41221</c:v>
                </c:pt>
                <c:pt idx="2172">
                  <c:v>41228</c:v>
                </c:pt>
                <c:pt idx="2173">
                  <c:v>41234</c:v>
                </c:pt>
                <c:pt idx="2174">
                  <c:v>41242</c:v>
                </c:pt>
                <c:pt idx="2175">
                  <c:v>41249</c:v>
                </c:pt>
                <c:pt idx="2176">
                  <c:v>41256</c:v>
                </c:pt>
                <c:pt idx="2177">
                  <c:v>41263</c:v>
                </c:pt>
                <c:pt idx="2178">
                  <c:v>41270</c:v>
                </c:pt>
                <c:pt idx="2179">
                  <c:v>41277</c:v>
                </c:pt>
                <c:pt idx="2180">
                  <c:v>41284</c:v>
                </c:pt>
                <c:pt idx="2181">
                  <c:v>41291</c:v>
                </c:pt>
                <c:pt idx="2182">
                  <c:v>41298</c:v>
                </c:pt>
                <c:pt idx="2183">
                  <c:v>41305</c:v>
                </c:pt>
                <c:pt idx="2184">
                  <c:v>41312</c:v>
                </c:pt>
                <c:pt idx="2185">
                  <c:v>41319</c:v>
                </c:pt>
                <c:pt idx="2186">
                  <c:v>41326</c:v>
                </c:pt>
                <c:pt idx="2187">
                  <c:v>41333</c:v>
                </c:pt>
                <c:pt idx="2188">
                  <c:v>41340</c:v>
                </c:pt>
                <c:pt idx="2189">
                  <c:v>41347</c:v>
                </c:pt>
                <c:pt idx="2190">
                  <c:v>41354</c:v>
                </c:pt>
                <c:pt idx="2191">
                  <c:v>41361</c:v>
                </c:pt>
                <c:pt idx="2192">
                  <c:v>41368</c:v>
                </c:pt>
                <c:pt idx="2193">
                  <c:v>41375</c:v>
                </c:pt>
                <c:pt idx="2194">
                  <c:v>41382</c:v>
                </c:pt>
                <c:pt idx="2195">
                  <c:v>41389</c:v>
                </c:pt>
                <c:pt idx="2196">
                  <c:v>41396</c:v>
                </c:pt>
                <c:pt idx="2197">
                  <c:v>41403</c:v>
                </c:pt>
                <c:pt idx="2198">
                  <c:v>41410</c:v>
                </c:pt>
                <c:pt idx="2199">
                  <c:v>41417</c:v>
                </c:pt>
                <c:pt idx="2200">
                  <c:v>41424</c:v>
                </c:pt>
                <c:pt idx="2201">
                  <c:v>41431</c:v>
                </c:pt>
                <c:pt idx="2202">
                  <c:v>41438</c:v>
                </c:pt>
                <c:pt idx="2203">
                  <c:v>41445</c:v>
                </c:pt>
                <c:pt idx="2204">
                  <c:v>41452</c:v>
                </c:pt>
                <c:pt idx="2205">
                  <c:v>41458</c:v>
                </c:pt>
                <c:pt idx="2206">
                  <c:v>41466</c:v>
                </c:pt>
                <c:pt idx="2207">
                  <c:v>41473</c:v>
                </c:pt>
                <c:pt idx="2208">
                  <c:v>41480</c:v>
                </c:pt>
                <c:pt idx="2209">
                  <c:v>41487</c:v>
                </c:pt>
                <c:pt idx="2210">
                  <c:v>41494</c:v>
                </c:pt>
                <c:pt idx="2211">
                  <c:v>41501</c:v>
                </c:pt>
                <c:pt idx="2212">
                  <c:v>41508</c:v>
                </c:pt>
                <c:pt idx="2213">
                  <c:v>41515</c:v>
                </c:pt>
                <c:pt idx="2214">
                  <c:v>41522</c:v>
                </c:pt>
                <c:pt idx="2215">
                  <c:v>41529</c:v>
                </c:pt>
                <c:pt idx="2216">
                  <c:v>41536</c:v>
                </c:pt>
                <c:pt idx="2217">
                  <c:v>41543</c:v>
                </c:pt>
                <c:pt idx="2218">
                  <c:v>41550</c:v>
                </c:pt>
                <c:pt idx="2219">
                  <c:v>41557</c:v>
                </c:pt>
                <c:pt idx="2220">
                  <c:v>41564</c:v>
                </c:pt>
                <c:pt idx="2221">
                  <c:v>41571</c:v>
                </c:pt>
                <c:pt idx="2222">
                  <c:v>41578</c:v>
                </c:pt>
                <c:pt idx="2223">
                  <c:v>41585</c:v>
                </c:pt>
                <c:pt idx="2224">
                  <c:v>41592</c:v>
                </c:pt>
                <c:pt idx="2225">
                  <c:v>41599</c:v>
                </c:pt>
                <c:pt idx="2226">
                  <c:v>41605</c:v>
                </c:pt>
                <c:pt idx="2227">
                  <c:v>41613</c:v>
                </c:pt>
                <c:pt idx="2228">
                  <c:v>41620</c:v>
                </c:pt>
                <c:pt idx="2229">
                  <c:v>41627</c:v>
                </c:pt>
                <c:pt idx="2230">
                  <c:v>41634</c:v>
                </c:pt>
                <c:pt idx="2231">
                  <c:v>41641</c:v>
                </c:pt>
                <c:pt idx="2232">
                  <c:v>41648</c:v>
                </c:pt>
                <c:pt idx="2233">
                  <c:v>41655</c:v>
                </c:pt>
                <c:pt idx="2234">
                  <c:v>41662</c:v>
                </c:pt>
                <c:pt idx="2235">
                  <c:v>41669</c:v>
                </c:pt>
                <c:pt idx="2236">
                  <c:v>41676</c:v>
                </c:pt>
                <c:pt idx="2237">
                  <c:v>41683</c:v>
                </c:pt>
                <c:pt idx="2238">
                  <c:v>41690</c:v>
                </c:pt>
                <c:pt idx="2239">
                  <c:v>41697</c:v>
                </c:pt>
                <c:pt idx="2240">
                  <c:v>41704</c:v>
                </c:pt>
                <c:pt idx="2241">
                  <c:v>41711</c:v>
                </c:pt>
                <c:pt idx="2242">
                  <c:v>41718</c:v>
                </c:pt>
                <c:pt idx="2243">
                  <c:v>41725</c:v>
                </c:pt>
                <c:pt idx="2244">
                  <c:v>41732</c:v>
                </c:pt>
                <c:pt idx="2245">
                  <c:v>41739</c:v>
                </c:pt>
                <c:pt idx="2246">
                  <c:v>41746</c:v>
                </c:pt>
                <c:pt idx="2247">
                  <c:v>41753</c:v>
                </c:pt>
                <c:pt idx="2248">
                  <c:v>41760</c:v>
                </c:pt>
                <c:pt idx="2249">
                  <c:v>41767</c:v>
                </c:pt>
                <c:pt idx="2250">
                  <c:v>41774</c:v>
                </c:pt>
                <c:pt idx="2251">
                  <c:v>41781</c:v>
                </c:pt>
                <c:pt idx="2252">
                  <c:v>41788</c:v>
                </c:pt>
                <c:pt idx="2253">
                  <c:v>41795</c:v>
                </c:pt>
                <c:pt idx="2254">
                  <c:v>41802</c:v>
                </c:pt>
                <c:pt idx="2255">
                  <c:v>41809</c:v>
                </c:pt>
                <c:pt idx="2256">
                  <c:v>41816</c:v>
                </c:pt>
                <c:pt idx="2257">
                  <c:v>41823</c:v>
                </c:pt>
                <c:pt idx="2258">
                  <c:v>41830</c:v>
                </c:pt>
                <c:pt idx="2259">
                  <c:v>41837</c:v>
                </c:pt>
                <c:pt idx="2260">
                  <c:v>41844</c:v>
                </c:pt>
                <c:pt idx="2261">
                  <c:v>41851</c:v>
                </c:pt>
                <c:pt idx="2262">
                  <c:v>41858</c:v>
                </c:pt>
                <c:pt idx="2263">
                  <c:v>41865</c:v>
                </c:pt>
                <c:pt idx="2264">
                  <c:v>41872</c:v>
                </c:pt>
                <c:pt idx="2265">
                  <c:v>41879</c:v>
                </c:pt>
                <c:pt idx="2266">
                  <c:v>41886</c:v>
                </c:pt>
                <c:pt idx="2267">
                  <c:v>41893</c:v>
                </c:pt>
                <c:pt idx="2268">
                  <c:v>41900</c:v>
                </c:pt>
                <c:pt idx="2269">
                  <c:v>41907</c:v>
                </c:pt>
                <c:pt idx="2270">
                  <c:v>41914</c:v>
                </c:pt>
                <c:pt idx="2271">
                  <c:v>41921</c:v>
                </c:pt>
                <c:pt idx="2272">
                  <c:v>41928</c:v>
                </c:pt>
                <c:pt idx="2273">
                  <c:v>41935</c:v>
                </c:pt>
                <c:pt idx="2274">
                  <c:v>41942</c:v>
                </c:pt>
                <c:pt idx="2275">
                  <c:v>41949</c:v>
                </c:pt>
                <c:pt idx="2276">
                  <c:v>41956</c:v>
                </c:pt>
                <c:pt idx="2277">
                  <c:v>41963</c:v>
                </c:pt>
                <c:pt idx="2278">
                  <c:v>41969</c:v>
                </c:pt>
                <c:pt idx="2279">
                  <c:v>41977</c:v>
                </c:pt>
                <c:pt idx="2280">
                  <c:v>41984</c:v>
                </c:pt>
                <c:pt idx="2281">
                  <c:v>41991</c:v>
                </c:pt>
                <c:pt idx="2282">
                  <c:v>41997</c:v>
                </c:pt>
                <c:pt idx="2283">
                  <c:v>42004</c:v>
                </c:pt>
                <c:pt idx="2284">
                  <c:v>42012</c:v>
                </c:pt>
                <c:pt idx="2285">
                  <c:v>42019</c:v>
                </c:pt>
                <c:pt idx="2286">
                  <c:v>42026</c:v>
                </c:pt>
                <c:pt idx="2287">
                  <c:v>42033</c:v>
                </c:pt>
                <c:pt idx="2288">
                  <c:v>42040</c:v>
                </c:pt>
                <c:pt idx="2289">
                  <c:v>42047</c:v>
                </c:pt>
                <c:pt idx="2290">
                  <c:v>42054</c:v>
                </c:pt>
                <c:pt idx="2291">
                  <c:v>42061</c:v>
                </c:pt>
                <c:pt idx="2292">
                  <c:v>42068</c:v>
                </c:pt>
                <c:pt idx="2293">
                  <c:v>42075</c:v>
                </c:pt>
                <c:pt idx="2294">
                  <c:v>42082</c:v>
                </c:pt>
                <c:pt idx="2295">
                  <c:v>42089</c:v>
                </c:pt>
                <c:pt idx="2296">
                  <c:v>42096</c:v>
                </c:pt>
                <c:pt idx="2297">
                  <c:v>42103</c:v>
                </c:pt>
                <c:pt idx="2298">
                  <c:v>42110</c:v>
                </c:pt>
                <c:pt idx="2299">
                  <c:v>42117</c:v>
                </c:pt>
                <c:pt idx="2300">
                  <c:v>42124</c:v>
                </c:pt>
                <c:pt idx="2301">
                  <c:v>42131</c:v>
                </c:pt>
                <c:pt idx="2302">
                  <c:v>42138</c:v>
                </c:pt>
                <c:pt idx="2303">
                  <c:v>42145</c:v>
                </c:pt>
                <c:pt idx="2304">
                  <c:v>42152</c:v>
                </c:pt>
                <c:pt idx="2305">
                  <c:v>42159</c:v>
                </c:pt>
                <c:pt idx="2306">
                  <c:v>42166</c:v>
                </c:pt>
                <c:pt idx="2307">
                  <c:v>42173</c:v>
                </c:pt>
                <c:pt idx="2308">
                  <c:v>42180</c:v>
                </c:pt>
                <c:pt idx="2309">
                  <c:v>42187</c:v>
                </c:pt>
                <c:pt idx="2310">
                  <c:v>42194</c:v>
                </c:pt>
                <c:pt idx="2311">
                  <c:v>42201</c:v>
                </c:pt>
                <c:pt idx="2312">
                  <c:v>42208</c:v>
                </c:pt>
                <c:pt idx="2313">
                  <c:v>42215</c:v>
                </c:pt>
                <c:pt idx="2314">
                  <c:v>42222</c:v>
                </c:pt>
                <c:pt idx="2315">
                  <c:v>42229</c:v>
                </c:pt>
                <c:pt idx="2316">
                  <c:v>42236</c:v>
                </c:pt>
                <c:pt idx="2317">
                  <c:v>42243</c:v>
                </c:pt>
                <c:pt idx="2318">
                  <c:v>42250</c:v>
                </c:pt>
                <c:pt idx="2319">
                  <c:v>42257</c:v>
                </c:pt>
                <c:pt idx="2320">
                  <c:v>42264</c:v>
                </c:pt>
                <c:pt idx="2321">
                  <c:v>42271</c:v>
                </c:pt>
                <c:pt idx="2322">
                  <c:v>42278</c:v>
                </c:pt>
                <c:pt idx="2323">
                  <c:v>42285</c:v>
                </c:pt>
                <c:pt idx="2324">
                  <c:v>42292</c:v>
                </c:pt>
                <c:pt idx="2325">
                  <c:v>42299</c:v>
                </c:pt>
                <c:pt idx="2326">
                  <c:v>42306</c:v>
                </c:pt>
                <c:pt idx="2327">
                  <c:v>42313</c:v>
                </c:pt>
                <c:pt idx="2328">
                  <c:v>42320</c:v>
                </c:pt>
                <c:pt idx="2329">
                  <c:v>42327</c:v>
                </c:pt>
                <c:pt idx="2330">
                  <c:v>42333</c:v>
                </c:pt>
                <c:pt idx="2331">
                  <c:v>42341</c:v>
                </c:pt>
                <c:pt idx="2332">
                  <c:v>42348</c:v>
                </c:pt>
                <c:pt idx="2333">
                  <c:v>42355</c:v>
                </c:pt>
                <c:pt idx="2334">
                  <c:v>42362</c:v>
                </c:pt>
                <c:pt idx="2335">
                  <c:v>42369</c:v>
                </c:pt>
                <c:pt idx="2336">
                  <c:v>42376</c:v>
                </c:pt>
                <c:pt idx="2337">
                  <c:v>42383</c:v>
                </c:pt>
                <c:pt idx="2338">
                  <c:v>42390</c:v>
                </c:pt>
                <c:pt idx="2339">
                  <c:v>42397</c:v>
                </c:pt>
                <c:pt idx="2340">
                  <c:v>42404</c:v>
                </c:pt>
                <c:pt idx="2341">
                  <c:v>42411</c:v>
                </c:pt>
                <c:pt idx="2342">
                  <c:v>42418</c:v>
                </c:pt>
                <c:pt idx="2343">
                  <c:v>42425</c:v>
                </c:pt>
                <c:pt idx="2344">
                  <c:v>42432</c:v>
                </c:pt>
                <c:pt idx="2345">
                  <c:v>42439</c:v>
                </c:pt>
                <c:pt idx="2346">
                  <c:v>42446</c:v>
                </c:pt>
                <c:pt idx="2347">
                  <c:v>42453</c:v>
                </c:pt>
                <c:pt idx="2348">
                  <c:v>42460</c:v>
                </c:pt>
                <c:pt idx="2349">
                  <c:v>42467</c:v>
                </c:pt>
                <c:pt idx="2350">
                  <c:v>42474</c:v>
                </c:pt>
                <c:pt idx="2351">
                  <c:v>42481</c:v>
                </c:pt>
                <c:pt idx="2352">
                  <c:v>42488</c:v>
                </c:pt>
                <c:pt idx="2353">
                  <c:v>42495</c:v>
                </c:pt>
                <c:pt idx="2354">
                  <c:v>42502</c:v>
                </c:pt>
                <c:pt idx="2355">
                  <c:v>42509</c:v>
                </c:pt>
                <c:pt idx="2356">
                  <c:v>42516</c:v>
                </c:pt>
                <c:pt idx="2357">
                  <c:v>42523</c:v>
                </c:pt>
                <c:pt idx="2358">
                  <c:v>42530</c:v>
                </c:pt>
                <c:pt idx="2359">
                  <c:v>42537</c:v>
                </c:pt>
                <c:pt idx="2360">
                  <c:v>42544</c:v>
                </c:pt>
                <c:pt idx="2361">
                  <c:v>42551</c:v>
                </c:pt>
                <c:pt idx="2362">
                  <c:v>42558</c:v>
                </c:pt>
                <c:pt idx="2363">
                  <c:v>42565</c:v>
                </c:pt>
                <c:pt idx="2364">
                  <c:v>42572</c:v>
                </c:pt>
                <c:pt idx="2365">
                  <c:v>42579</c:v>
                </c:pt>
                <c:pt idx="2366">
                  <c:v>42586</c:v>
                </c:pt>
                <c:pt idx="2367">
                  <c:v>42593</c:v>
                </c:pt>
                <c:pt idx="2368">
                  <c:v>42600</c:v>
                </c:pt>
                <c:pt idx="2369">
                  <c:v>42607</c:v>
                </c:pt>
                <c:pt idx="2370">
                  <c:v>42614</c:v>
                </c:pt>
                <c:pt idx="2371">
                  <c:v>42621</c:v>
                </c:pt>
                <c:pt idx="2372">
                  <c:v>42628</c:v>
                </c:pt>
                <c:pt idx="2373">
                  <c:v>42635</c:v>
                </c:pt>
                <c:pt idx="2374">
                  <c:v>42642</c:v>
                </c:pt>
                <c:pt idx="2375">
                  <c:v>42649</c:v>
                </c:pt>
                <c:pt idx="2376">
                  <c:v>42656</c:v>
                </c:pt>
                <c:pt idx="2377">
                  <c:v>42663</c:v>
                </c:pt>
                <c:pt idx="2378">
                  <c:v>42670</c:v>
                </c:pt>
                <c:pt idx="2379">
                  <c:v>42677</c:v>
                </c:pt>
                <c:pt idx="2380">
                  <c:v>42684</c:v>
                </c:pt>
                <c:pt idx="2381">
                  <c:v>42691</c:v>
                </c:pt>
                <c:pt idx="2382">
                  <c:v>42697</c:v>
                </c:pt>
                <c:pt idx="2383">
                  <c:v>42705</c:v>
                </c:pt>
                <c:pt idx="2384">
                  <c:v>42712</c:v>
                </c:pt>
                <c:pt idx="2385">
                  <c:v>42719</c:v>
                </c:pt>
                <c:pt idx="2386">
                  <c:v>42726</c:v>
                </c:pt>
                <c:pt idx="2387">
                  <c:v>42733</c:v>
                </c:pt>
                <c:pt idx="2388">
                  <c:v>42740</c:v>
                </c:pt>
                <c:pt idx="2389">
                  <c:v>42747</c:v>
                </c:pt>
                <c:pt idx="2390">
                  <c:v>42754</c:v>
                </c:pt>
                <c:pt idx="2391">
                  <c:v>42761</c:v>
                </c:pt>
                <c:pt idx="2392">
                  <c:v>42768</c:v>
                </c:pt>
                <c:pt idx="2393">
                  <c:v>42775</c:v>
                </c:pt>
                <c:pt idx="2394">
                  <c:v>42782</c:v>
                </c:pt>
                <c:pt idx="2395">
                  <c:v>42789</c:v>
                </c:pt>
                <c:pt idx="2396">
                  <c:v>42796</c:v>
                </c:pt>
                <c:pt idx="2397">
                  <c:v>42803</c:v>
                </c:pt>
                <c:pt idx="2398">
                  <c:v>42810</c:v>
                </c:pt>
                <c:pt idx="2399">
                  <c:v>42817</c:v>
                </c:pt>
                <c:pt idx="2400">
                  <c:v>42824</c:v>
                </c:pt>
                <c:pt idx="2401">
                  <c:v>42831</c:v>
                </c:pt>
                <c:pt idx="2402">
                  <c:v>42838</c:v>
                </c:pt>
                <c:pt idx="2403">
                  <c:v>42845</c:v>
                </c:pt>
                <c:pt idx="2404">
                  <c:v>42852</c:v>
                </c:pt>
                <c:pt idx="2405">
                  <c:v>42859</c:v>
                </c:pt>
                <c:pt idx="2406">
                  <c:v>42866</c:v>
                </c:pt>
                <c:pt idx="2407">
                  <c:v>42873</c:v>
                </c:pt>
                <c:pt idx="2408">
                  <c:v>42880</c:v>
                </c:pt>
                <c:pt idx="2409">
                  <c:v>42887</c:v>
                </c:pt>
                <c:pt idx="2410">
                  <c:v>42894</c:v>
                </c:pt>
                <c:pt idx="2411">
                  <c:v>42901</c:v>
                </c:pt>
                <c:pt idx="2412">
                  <c:v>42908</c:v>
                </c:pt>
                <c:pt idx="2413">
                  <c:v>42915</c:v>
                </c:pt>
                <c:pt idx="2414">
                  <c:v>42922</c:v>
                </c:pt>
                <c:pt idx="2415">
                  <c:v>42929</c:v>
                </c:pt>
                <c:pt idx="2416">
                  <c:v>42936</c:v>
                </c:pt>
                <c:pt idx="2417">
                  <c:v>42943</c:v>
                </c:pt>
                <c:pt idx="2418">
                  <c:v>42950</c:v>
                </c:pt>
                <c:pt idx="2419">
                  <c:v>42957</c:v>
                </c:pt>
                <c:pt idx="2420">
                  <c:v>42964</c:v>
                </c:pt>
                <c:pt idx="2421">
                  <c:v>42971</c:v>
                </c:pt>
                <c:pt idx="2422">
                  <c:v>42978</c:v>
                </c:pt>
                <c:pt idx="2423">
                  <c:v>42985</c:v>
                </c:pt>
                <c:pt idx="2424">
                  <c:v>42992</c:v>
                </c:pt>
                <c:pt idx="2425">
                  <c:v>42999</c:v>
                </c:pt>
                <c:pt idx="2426">
                  <c:v>43006</c:v>
                </c:pt>
                <c:pt idx="2427">
                  <c:v>43013</c:v>
                </c:pt>
                <c:pt idx="2428">
                  <c:v>43020</c:v>
                </c:pt>
                <c:pt idx="2429">
                  <c:v>43027</c:v>
                </c:pt>
                <c:pt idx="2430">
                  <c:v>43034</c:v>
                </c:pt>
                <c:pt idx="2431">
                  <c:v>43041</c:v>
                </c:pt>
                <c:pt idx="2432">
                  <c:v>43048</c:v>
                </c:pt>
                <c:pt idx="2433">
                  <c:v>43055</c:v>
                </c:pt>
                <c:pt idx="2434">
                  <c:v>43061</c:v>
                </c:pt>
                <c:pt idx="2435">
                  <c:v>43069</c:v>
                </c:pt>
                <c:pt idx="2436">
                  <c:v>43076</c:v>
                </c:pt>
                <c:pt idx="2437">
                  <c:v>43083</c:v>
                </c:pt>
                <c:pt idx="2438">
                  <c:v>43090</c:v>
                </c:pt>
                <c:pt idx="2439">
                  <c:v>43097</c:v>
                </c:pt>
                <c:pt idx="2440">
                  <c:v>43104</c:v>
                </c:pt>
                <c:pt idx="2441">
                  <c:v>43111</c:v>
                </c:pt>
                <c:pt idx="2442">
                  <c:v>43118</c:v>
                </c:pt>
                <c:pt idx="2443">
                  <c:v>43125</c:v>
                </c:pt>
                <c:pt idx="2444">
                  <c:v>43132</c:v>
                </c:pt>
                <c:pt idx="2445">
                  <c:v>43139</c:v>
                </c:pt>
                <c:pt idx="2446">
                  <c:v>43146</c:v>
                </c:pt>
                <c:pt idx="2447">
                  <c:v>43153</c:v>
                </c:pt>
                <c:pt idx="2448">
                  <c:v>43160</c:v>
                </c:pt>
                <c:pt idx="2449">
                  <c:v>43167</c:v>
                </c:pt>
                <c:pt idx="2450">
                  <c:v>43174</c:v>
                </c:pt>
                <c:pt idx="2451">
                  <c:v>43181</c:v>
                </c:pt>
                <c:pt idx="2452">
                  <c:v>43188</c:v>
                </c:pt>
                <c:pt idx="2453">
                  <c:v>43195</c:v>
                </c:pt>
                <c:pt idx="2454">
                  <c:v>43202</c:v>
                </c:pt>
                <c:pt idx="2455">
                  <c:v>43209</c:v>
                </c:pt>
                <c:pt idx="2456">
                  <c:v>43216</c:v>
                </c:pt>
                <c:pt idx="2457">
                  <c:v>43223</c:v>
                </c:pt>
                <c:pt idx="2458">
                  <c:v>43230</c:v>
                </c:pt>
                <c:pt idx="2459">
                  <c:v>43237</c:v>
                </c:pt>
                <c:pt idx="2460">
                  <c:v>43244</c:v>
                </c:pt>
                <c:pt idx="2461">
                  <c:v>43251</c:v>
                </c:pt>
                <c:pt idx="2462">
                  <c:v>43258</c:v>
                </c:pt>
                <c:pt idx="2463">
                  <c:v>43265</c:v>
                </c:pt>
                <c:pt idx="2464">
                  <c:v>43272</c:v>
                </c:pt>
                <c:pt idx="2465">
                  <c:v>43279</c:v>
                </c:pt>
                <c:pt idx="2466">
                  <c:v>43286</c:v>
                </c:pt>
                <c:pt idx="2467">
                  <c:v>43293</c:v>
                </c:pt>
                <c:pt idx="2468">
                  <c:v>43300</c:v>
                </c:pt>
                <c:pt idx="2469">
                  <c:v>43307</c:v>
                </c:pt>
                <c:pt idx="2470">
                  <c:v>43314</c:v>
                </c:pt>
                <c:pt idx="2471">
                  <c:v>43321</c:v>
                </c:pt>
                <c:pt idx="2472">
                  <c:v>43328</c:v>
                </c:pt>
                <c:pt idx="2473">
                  <c:v>43335</c:v>
                </c:pt>
                <c:pt idx="2474">
                  <c:v>43342</c:v>
                </c:pt>
                <c:pt idx="2475">
                  <c:v>43349</c:v>
                </c:pt>
                <c:pt idx="2476">
                  <c:v>43356</c:v>
                </c:pt>
                <c:pt idx="2477">
                  <c:v>43363</c:v>
                </c:pt>
                <c:pt idx="2478">
                  <c:v>43370</c:v>
                </c:pt>
                <c:pt idx="2479">
                  <c:v>43377</c:v>
                </c:pt>
                <c:pt idx="2480">
                  <c:v>43384</c:v>
                </c:pt>
                <c:pt idx="2481">
                  <c:v>43391</c:v>
                </c:pt>
                <c:pt idx="2482">
                  <c:v>43398</c:v>
                </c:pt>
                <c:pt idx="2483">
                  <c:v>43405</c:v>
                </c:pt>
                <c:pt idx="2484">
                  <c:v>43412</c:v>
                </c:pt>
                <c:pt idx="2485">
                  <c:v>43419</c:v>
                </c:pt>
                <c:pt idx="2486">
                  <c:v>43425</c:v>
                </c:pt>
                <c:pt idx="2487">
                  <c:v>43433</c:v>
                </c:pt>
                <c:pt idx="2488">
                  <c:v>43440</c:v>
                </c:pt>
                <c:pt idx="2489">
                  <c:v>43447</c:v>
                </c:pt>
                <c:pt idx="2490">
                  <c:v>43454</c:v>
                </c:pt>
                <c:pt idx="2491">
                  <c:v>43461</c:v>
                </c:pt>
                <c:pt idx="2492">
                  <c:v>43468</c:v>
                </c:pt>
                <c:pt idx="2493">
                  <c:v>43475</c:v>
                </c:pt>
                <c:pt idx="2494">
                  <c:v>43482</c:v>
                </c:pt>
                <c:pt idx="2495">
                  <c:v>43489</c:v>
                </c:pt>
                <c:pt idx="2496">
                  <c:v>43496</c:v>
                </c:pt>
                <c:pt idx="2497">
                  <c:v>43503</c:v>
                </c:pt>
                <c:pt idx="2498">
                  <c:v>43510</c:v>
                </c:pt>
                <c:pt idx="2499">
                  <c:v>43517</c:v>
                </c:pt>
                <c:pt idx="2500">
                  <c:v>43524</c:v>
                </c:pt>
                <c:pt idx="2501">
                  <c:v>43531</c:v>
                </c:pt>
                <c:pt idx="2502">
                  <c:v>43538</c:v>
                </c:pt>
                <c:pt idx="2503">
                  <c:v>43545</c:v>
                </c:pt>
                <c:pt idx="2504">
                  <c:v>43552</c:v>
                </c:pt>
                <c:pt idx="2505">
                  <c:v>43559</c:v>
                </c:pt>
                <c:pt idx="2506">
                  <c:v>43566</c:v>
                </c:pt>
                <c:pt idx="2507">
                  <c:v>43573</c:v>
                </c:pt>
                <c:pt idx="2508">
                  <c:v>43580</c:v>
                </c:pt>
                <c:pt idx="2509">
                  <c:v>43587</c:v>
                </c:pt>
                <c:pt idx="2510">
                  <c:v>43594</c:v>
                </c:pt>
                <c:pt idx="2511">
                  <c:v>43601</c:v>
                </c:pt>
                <c:pt idx="2512">
                  <c:v>43608</c:v>
                </c:pt>
                <c:pt idx="2513">
                  <c:v>43615</c:v>
                </c:pt>
                <c:pt idx="2514">
                  <c:v>43622</c:v>
                </c:pt>
                <c:pt idx="2515">
                  <c:v>43629</c:v>
                </c:pt>
                <c:pt idx="2516">
                  <c:v>43636</c:v>
                </c:pt>
                <c:pt idx="2517">
                  <c:v>43643</c:v>
                </c:pt>
                <c:pt idx="2518">
                  <c:v>43649</c:v>
                </c:pt>
                <c:pt idx="2519">
                  <c:v>43657</c:v>
                </c:pt>
                <c:pt idx="2520">
                  <c:v>43664</c:v>
                </c:pt>
                <c:pt idx="2521">
                  <c:v>43671</c:v>
                </c:pt>
                <c:pt idx="2522">
                  <c:v>43678</c:v>
                </c:pt>
                <c:pt idx="2523">
                  <c:v>43685</c:v>
                </c:pt>
                <c:pt idx="2524">
                  <c:v>43692</c:v>
                </c:pt>
                <c:pt idx="2525">
                  <c:v>43699</c:v>
                </c:pt>
                <c:pt idx="2526">
                  <c:v>43706</c:v>
                </c:pt>
                <c:pt idx="2527">
                  <c:v>43713</c:v>
                </c:pt>
                <c:pt idx="2528">
                  <c:v>43720</c:v>
                </c:pt>
                <c:pt idx="2529">
                  <c:v>43727</c:v>
                </c:pt>
                <c:pt idx="2530">
                  <c:v>43734</c:v>
                </c:pt>
                <c:pt idx="2531">
                  <c:v>43741</c:v>
                </c:pt>
                <c:pt idx="2532">
                  <c:v>43748</c:v>
                </c:pt>
                <c:pt idx="2533">
                  <c:v>43755</c:v>
                </c:pt>
                <c:pt idx="2534">
                  <c:v>43762</c:v>
                </c:pt>
                <c:pt idx="2535">
                  <c:v>43769</c:v>
                </c:pt>
                <c:pt idx="2536">
                  <c:v>43776</c:v>
                </c:pt>
                <c:pt idx="2537">
                  <c:v>43783</c:v>
                </c:pt>
                <c:pt idx="2538">
                  <c:v>43790</c:v>
                </c:pt>
                <c:pt idx="2539">
                  <c:v>43796</c:v>
                </c:pt>
                <c:pt idx="2540">
                  <c:v>43804</c:v>
                </c:pt>
                <c:pt idx="2541">
                  <c:v>43811</c:v>
                </c:pt>
                <c:pt idx="2542">
                  <c:v>43818</c:v>
                </c:pt>
                <c:pt idx="2543">
                  <c:v>43825</c:v>
                </c:pt>
                <c:pt idx="2544">
                  <c:v>43832</c:v>
                </c:pt>
                <c:pt idx="2545">
                  <c:v>43839</c:v>
                </c:pt>
                <c:pt idx="2546">
                  <c:v>43846</c:v>
                </c:pt>
                <c:pt idx="2547">
                  <c:v>43853</c:v>
                </c:pt>
                <c:pt idx="2548">
                  <c:v>43860</c:v>
                </c:pt>
                <c:pt idx="2549">
                  <c:v>43867</c:v>
                </c:pt>
                <c:pt idx="2550">
                  <c:v>43874</c:v>
                </c:pt>
                <c:pt idx="2551">
                  <c:v>43881</c:v>
                </c:pt>
                <c:pt idx="2552">
                  <c:v>43888</c:v>
                </c:pt>
                <c:pt idx="2553">
                  <c:v>43895</c:v>
                </c:pt>
                <c:pt idx="2554">
                  <c:v>43902</c:v>
                </c:pt>
                <c:pt idx="2555">
                  <c:v>43909</c:v>
                </c:pt>
                <c:pt idx="2556">
                  <c:v>43916</c:v>
                </c:pt>
                <c:pt idx="2557">
                  <c:v>43923</c:v>
                </c:pt>
                <c:pt idx="2558">
                  <c:v>43930</c:v>
                </c:pt>
                <c:pt idx="2559">
                  <c:v>43937</c:v>
                </c:pt>
                <c:pt idx="2560">
                  <c:v>43944</c:v>
                </c:pt>
                <c:pt idx="2561">
                  <c:v>43951</c:v>
                </c:pt>
                <c:pt idx="2562">
                  <c:v>43958</c:v>
                </c:pt>
                <c:pt idx="2563">
                  <c:v>43965</c:v>
                </c:pt>
                <c:pt idx="2564">
                  <c:v>43972</c:v>
                </c:pt>
                <c:pt idx="2565">
                  <c:v>43979</c:v>
                </c:pt>
                <c:pt idx="2566">
                  <c:v>43986</c:v>
                </c:pt>
                <c:pt idx="2567">
                  <c:v>43993</c:v>
                </c:pt>
                <c:pt idx="2568">
                  <c:v>44000</c:v>
                </c:pt>
                <c:pt idx="2569">
                  <c:v>44007</c:v>
                </c:pt>
                <c:pt idx="2570">
                  <c:v>44014</c:v>
                </c:pt>
                <c:pt idx="2571">
                  <c:v>44021</c:v>
                </c:pt>
                <c:pt idx="2572">
                  <c:v>44028</c:v>
                </c:pt>
                <c:pt idx="2573">
                  <c:v>44035</c:v>
                </c:pt>
                <c:pt idx="2574">
                  <c:v>44042</c:v>
                </c:pt>
                <c:pt idx="2575">
                  <c:v>44049</c:v>
                </c:pt>
                <c:pt idx="2576">
                  <c:v>44056</c:v>
                </c:pt>
                <c:pt idx="2577">
                  <c:v>44063</c:v>
                </c:pt>
                <c:pt idx="2578">
                  <c:v>44070</c:v>
                </c:pt>
                <c:pt idx="2579">
                  <c:v>44077</c:v>
                </c:pt>
                <c:pt idx="2580">
                  <c:v>44084</c:v>
                </c:pt>
                <c:pt idx="2581">
                  <c:v>44091</c:v>
                </c:pt>
                <c:pt idx="2582">
                  <c:v>44098</c:v>
                </c:pt>
                <c:pt idx="2583">
                  <c:v>44105</c:v>
                </c:pt>
                <c:pt idx="2584">
                  <c:v>44112</c:v>
                </c:pt>
                <c:pt idx="2585">
                  <c:v>44119</c:v>
                </c:pt>
                <c:pt idx="2586">
                  <c:v>44126</c:v>
                </c:pt>
                <c:pt idx="2587">
                  <c:v>44133</c:v>
                </c:pt>
                <c:pt idx="2588">
                  <c:v>44140</c:v>
                </c:pt>
                <c:pt idx="2589">
                  <c:v>44147</c:v>
                </c:pt>
                <c:pt idx="2590">
                  <c:v>44154</c:v>
                </c:pt>
                <c:pt idx="2591">
                  <c:v>44160</c:v>
                </c:pt>
                <c:pt idx="2592">
                  <c:v>44168</c:v>
                </c:pt>
                <c:pt idx="2593">
                  <c:v>44175</c:v>
                </c:pt>
                <c:pt idx="2594">
                  <c:v>44182</c:v>
                </c:pt>
                <c:pt idx="2595">
                  <c:v>44189</c:v>
                </c:pt>
                <c:pt idx="2596">
                  <c:v>44196</c:v>
                </c:pt>
                <c:pt idx="2597">
                  <c:v>44203</c:v>
                </c:pt>
                <c:pt idx="2598">
                  <c:v>44210</c:v>
                </c:pt>
                <c:pt idx="2599">
                  <c:v>44217</c:v>
                </c:pt>
                <c:pt idx="2600">
                  <c:v>44224</c:v>
                </c:pt>
                <c:pt idx="2601">
                  <c:v>44231</c:v>
                </c:pt>
                <c:pt idx="2602">
                  <c:v>44238</c:v>
                </c:pt>
                <c:pt idx="2603">
                  <c:v>44245</c:v>
                </c:pt>
                <c:pt idx="2604">
                  <c:v>44252</c:v>
                </c:pt>
                <c:pt idx="2605">
                  <c:v>44259</c:v>
                </c:pt>
                <c:pt idx="2606">
                  <c:v>44266</c:v>
                </c:pt>
                <c:pt idx="2607">
                  <c:v>44273</c:v>
                </c:pt>
                <c:pt idx="2608">
                  <c:v>44280</c:v>
                </c:pt>
                <c:pt idx="2609">
                  <c:v>44287</c:v>
                </c:pt>
                <c:pt idx="2610">
                  <c:v>44294</c:v>
                </c:pt>
                <c:pt idx="2611">
                  <c:v>44301</c:v>
                </c:pt>
                <c:pt idx="2612">
                  <c:v>44308</c:v>
                </c:pt>
                <c:pt idx="2613">
                  <c:v>44315</c:v>
                </c:pt>
                <c:pt idx="2614">
                  <c:v>44322</c:v>
                </c:pt>
                <c:pt idx="2615">
                  <c:v>44329</c:v>
                </c:pt>
                <c:pt idx="2616">
                  <c:v>44336</c:v>
                </c:pt>
                <c:pt idx="2617">
                  <c:v>44343</c:v>
                </c:pt>
                <c:pt idx="2618">
                  <c:v>44350</c:v>
                </c:pt>
                <c:pt idx="2619">
                  <c:v>44357</c:v>
                </c:pt>
                <c:pt idx="2620">
                  <c:v>44364</c:v>
                </c:pt>
                <c:pt idx="2621">
                  <c:v>44371</c:v>
                </c:pt>
                <c:pt idx="2622">
                  <c:v>44378</c:v>
                </c:pt>
                <c:pt idx="2623">
                  <c:v>44385</c:v>
                </c:pt>
                <c:pt idx="2624">
                  <c:v>44392</c:v>
                </c:pt>
                <c:pt idx="2625">
                  <c:v>44399</c:v>
                </c:pt>
                <c:pt idx="2626">
                  <c:v>44406</c:v>
                </c:pt>
                <c:pt idx="2627">
                  <c:v>44413</c:v>
                </c:pt>
                <c:pt idx="2628">
                  <c:v>44420</c:v>
                </c:pt>
                <c:pt idx="2629">
                  <c:v>44427</c:v>
                </c:pt>
                <c:pt idx="2630">
                  <c:v>44434</c:v>
                </c:pt>
                <c:pt idx="2631">
                  <c:v>44441</c:v>
                </c:pt>
                <c:pt idx="2632">
                  <c:v>44448</c:v>
                </c:pt>
                <c:pt idx="2633">
                  <c:v>44455</c:v>
                </c:pt>
                <c:pt idx="2634">
                  <c:v>44462</c:v>
                </c:pt>
                <c:pt idx="2635">
                  <c:v>44469</c:v>
                </c:pt>
                <c:pt idx="2636">
                  <c:v>44476</c:v>
                </c:pt>
                <c:pt idx="2637">
                  <c:v>44483</c:v>
                </c:pt>
                <c:pt idx="2638">
                  <c:v>44490</c:v>
                </c:pt>
                <c:pt idx="2639">
                  <c:v>44497</c:v>
                </c:pt>
                <c:pt idx="2640">
                  <c:v>44504</c:v>
                </c:pt>
                <c:pt idx="2641">
                  <c:v>44510</c:v>
                </c:pt>
                <c:pt idx="2642">
                  <c:v>44518</c:v>
                </c:pt>
                <c:pt idx="2643">
                  <c:v>44524</c:v>
                </c:pt>
                <c:pt idx="2644">
                  <c:v>44532</c:v>
                </c:pt>
                <c:pt idx="2645">
                  <c:v>44539</c:v>
                </c:pt>
                <c:pt idx="2646">
                  <c:v>44546</c:v>
                </c:pt>
                <c:pt idx="2647">
                  <c:v>44553</c:v>
                </c:pt>
                <c:pt idx="2648">
                  <c:v>44560</c:v>
                </c:pt>
                <c:pt idx="2649">
                  <c:v>44567</c:v>
                </c:pt>
                <c:pt idx="2650">
                  <c:v>44574</c:v>
                </c:pt>
                <c:pt idx="2651">
                  <c:v>44581</c:v>
                </c:pt>
                <c:pt idx="2652">
                  <c:v>44588</c:v>
                </c:pt>
                <c:pt idx="2653">
                  <c:v>44595</c:v>
                </c:pt>
                <c:pt idx="2654">
                  <c:v>44602</c:v>
                </c:pt>
                <c:pt idx="2655">
                  <c:v>44609</c:v>
                </c:pt>
                <c:pt idx="2656">
                  <c:v>44616</c:v>
                </c:pt>
                <c:pt idx="2657">
                  <c:v>44623</c:v>
                </c:pt>
                <c:pt idx="2658">
                  <c:v>44630</c:v>
                </c:pt>
                <c:pt idx="2659">
                  <c:v>44637</c:v>
                </c:pt>
                <c:pt idx="2660">
                  <c:v>44644</c:v>
                </c:pt>
                <c:pt idx="2661">
                  <c:v>44651</c:v>
                </c:pt>
                <c:pt idx="2662">
                  <c:v>44658</c:v>
                </c:pt>
                <c:pt idx="2663">
                  <c:v>44665</c:v>
                </c:pt>
                <c:pt idx="2664">
                  <c:v>44672</c:v>
                </c:pt>
                <c:pt idx="2665">
                  <c:v>44679</c:v>
                </c:pt>
                <c:pt idx="2666">
                  <c:v>44686</c:v>
                </c:pt>
                <c:pt idx="2667">
                  <c:v>44693</c:v>
                </c:pt>
                <c:pt idx="2668">
                  <c:v>44700</c:v>
                </c:pt>
                <c:pt idx="2669">
                  <c:v>44707</c:v>
                </c:pt>
                <c:pt idx="2670">
                  <c:v>44714</c:v>
                </c:pt>
                <c:pt idx="2671">
                  <c:v>44721</c:v>
                </c:pt>
                <c:pt idx="2672">
                  <c:v>44728</c:v>
                </c:pt>
                <c:pt idx="2673">
                  <c:v>44735</c:v>
                </c:pt>
                <c:pt idx="2674">
                  <c:v>44742</c:v>
                </c:pt>
                <c:pt idx="2675">
                  <c:v>44749</c:v>
                </c:pt>
                <c:pt idx="2676">
                  <c:v>44756</c:v>
                </c:pt>
                <c:pt idx="2677">
                  <c:v>44763</c:v>
                </c:pt>
                <c:pt idx="2678">
                  <c:v>44770</c:v>
                </c:pt>
                <c:pt idx="2679">
                  <c:v>44777</c:v>
                </c:pt>
                <c:pt idx="2680">
                  <c:v>44784</c:v>
                </c:pt>
                <c:pt idx="2681">
                  <c:v>44791</c:v>
                </c:pt>
                <c:pt idx="2682">
                  <c:v>44798</c:v>
                </c:pt>
                <c:pt idx="2683">
                  <c:v>44805</c:v>
                </c:pt>
                <c:pt idx="2684">
                  <c:v>44812</c:v>
                </c:pt>
                <c:pt idx="2685">
                  <c:v>44819</c:v>
                </c:pt>
                <c:pt idx="2686">
                  <c:v>44826</c:v>
                </c:pt>
                <c:pt idx="2687">
                  <c:v>44833</c:v>
                </c:pt>
                <c:pt idx="2688">
                  <c:v>44840</c:v>
                </c:pt>
                <c:pt idx="2689">
                  <c:v>44847</c:v>
                </c:pt>
                <c:pt idx="2690">
                  <c:v>44854</c:v>
                </c:pt>
                <c:pt idx="2691">
                  <c:v>44861</c:v>
                </c:pt>
                <c:pt idx="2692">
                  <c:v>44868</c:v>
                </c:pt>
                <c:pt idx="2693">
                  <c:v>44875</c:v>
                </c:pt>
                <c:pt idx="2694">
                  <c:v>44882</c:v>
                </c:pt>
                <c:pt idx="2695">
                  <c:v>44888</c:v>
                </c:pt>
                <c:pt idx="2696">
                  <c:v>44896</c:v>
                </c:pt>
                <c:pt idx="2697">
                  <c:v>44903</c:v>
                </c:pt>
                <c:pt idx="2698">
                  <c:v>44910</c:v>
                </c:pt>
                <c:pt idx="2699">
                  <c:v>44917</c:v>
                </c:pt>
                <c:pt idx="2700">
                  <c:v>44924</c:v>
                </c:pt>
                <c:pt idx="2701">
                  <c:v>44931</c:v>
                </c:pt>
                <c:pt idx="2702">
                  <c:v>44938</c:v>
                </c:pt>
                <c:pt idx="2703">
                  <c:v>44945</c:v>
                </c:pt>
                <c:pt idx="2704">
                  <c:v>44952</c:v>
                </c:pt>
                <c:pt idx="2705">
                  <c:v>44959</c:v>
                </c:pt>
                <c:pt idx="2706">
                  <c:v>44966</c:v>
                </c:pt>
                <c:pt idx="2707">
                  <c:v>44973</c:v>
                </c:pt>
                <c:pt idx="2708">
                  <c:v>44980</c:v>
                </c:pt>
                <c:pt idx="2709">
                  <c:v>44987</c:v>
                </c:pt>
                <c:pt idx="2710">
                  <c:v>44994</c:v>
                </c:pt>
                <c:pt idx="2711">
                  <c:v>45001</c:v>
                </c:pt>
                <c:pt idx="2712">
                  <c:v>45008</c:v>
                </c:pt>
                <c:pt idx="2713">
                  <c:v>45015</c:v>
                </c:pt>
                <c:pt idx="2714">
                  <c:v>45022</c:v>
                </c:pt>
                <c:pt idx="2715">
                  <c:v>45029</c:v>
                </c:pt>
                <c:pt idx="2716">
                  <c:v>45036</c:v>
                </c:pt>
                <c:pt idx="2717">
                  <c:v>45043</c:v>
                </c:pt>
                <c:pt idx="2718">
                  <c:v>45050</c:v>
                </c:pt>
                <c:pt idx="2719">
                  <c:v>45057</c:v>
                </c:pt>
                <c:pt idx="2720">
                  <c:v>45064</c:v>
                </c:pt>
                <c:pt idx="2721">
                  <c:v>45071</c:v>
                </c:pt>
                <c:pt idx="2722">
                  <c:v>45078</c:v>
                </c:pt>
                <c:pt idx="2723">
                  <c:v>45085</c:v>
                </c:pt>
                <c:pt idx="2724">
                  <c:v>45092</c:v>
                </c:pt>
                <c:pt idx="2725">
                  <c:v>45099</c:v>
                </c:pt>
                <c:pt idx="2726">
                  <c:v>45106</c:v>
                </c:pt>
                <c:pt idx="2727">
                  <c:v>45113</c:v>
                </c:pt>
                <c:pt idx="2728">
                  <c:v>45120</c:v>
                </c:pt>
                <c:pt idx="2729">
                  <c:v>45127</c:v>
                </c:pt>
                <c:pt idx="2730">
                  <c:v>45134</c:v>
                </c:pt>
                <c:pt idx="2731">
                  <c:v>45141</c:v>
                </c:pt>
                <c:pt idx="2732">
                  <c:v>45148</c:v>
                </c:pt>
                <c:pt idx="2733">
                  <c:v>45155</c:v>
                </c:pt>
                <c:pt idx="2734">
                  <c:v>45162</c:v>
                </c:pt>
                <c:pt idx="2735">
                  <c:v>45169</c:v>
                </c:pt>
                <c:pt idx="2736">
                  <c:v>45176</c:v>
                </c:pt>
                <c:pt idx="2737">
                  <c:v>45183</c:v>
                </c:pt>
                <c:pt idx="2738">
                  <c:v>45190</c:v>
                </c:pt>
                <c:pt idx="2739">
                  <c:v>45197</c:v>
                </c:pt>
                <c:pt idx="2740">
                  <c:v>45204</c:v>
                </c:pt>
                <c:pt idx="2741">
                  <c:v>45211</c:v>
                </c:pt>
                <c:pt idx="2742">
                  <c:v>45218</c:v>
                </c:pt>
                <c:pt idx="2743">
                  <c:v>45225</c:v>
                </c:pt>
                <c:pt idx="2744">
                  <c:v>45232</c:v>
                </c:pt>
                <c:pt idx="2745">
                  <c:v>45239</c:v>
                </c:pt>
                <c:pt idx="2746">
                  <c:v>45246</c:v>
                </c:pt>
                <c:pt idx="2747">
                  <c:v>45252</c:v>
                </c:pt>
                <c:pt idx="2748">
                  <c:v>45260</c:v>
                </c:pt>
                <c:pt idx="2749">
                  <c:v>45267</c:v>
                </c:pt>
                <c:pt idx="2750">
                  <c:v>45274</c:v>
                </c:pt>
                <c:pt idx="2751">
                  <c:v>45281</c:v>
                </c:pt>
                <c:pt idx="2752">
                  <c:v>45288</c:v>
                </c:pt>
                <c:pt idx="2753">
                  <c:v>45295</c:v>
                </c:pt>
                <c:pt idx="2754">
                  <c:v>45302</c:v>
                </c:pt>
                <c:pt idx="2755">
                  <c:v>45309</c:v>
                </c:pt>
                <c:pt idx="2756">
                  <c:v>45316</c:v>
                </c:pt>
                <c:pt idx="2757">
                  <c:v>45323</c:v>
                </c:pt>
                <c:pt idx="2758">
                  <c:v>45330</c:v>
                </c:pt>
                <c:pt idx="2759">
                  <c:v>45337</c:v>
                </c:pt>
                <c:pt idx="2760">
                  <c:v>45344</c:v>
                </c:pt>
                <c:pt idx="2761">
                  <c:v>45351</c:v>
                </c:pt>
                <c:pt idx="2762">
                  <c:v>45358</c:v>
                </c:pt>
                <c:pt idx="2763">
                  <c:v>45365</c:v>
                </c:pt>
                <c:pt idx="2764">
                  <c:v>45372</c:v>
                </c:pt>
                <c:pt idx="2765">
                  <c:v>45379</c:v>
                </c:pt>
                <c:pt idx="2766">
                  <c:v>45386</c:v>
                </c:pt>
                <c:pt idx="2767">
                  <c:v>45393</c:v>
                </c:pt>
                <c:pt idx="2768">
                  <c:v>45400</c:v>
                </c:pt>
                <c:pt idx="2769">
                  <c:v>45407</c:v>
                </c:pt>
                <c:pt idx="2770">
                  <c:v>45414</c:v>
                </c:pt>
                <c:pt idx="2771">
                  <c:v>45421</c:v>
                </c:pt>
                <c:pt idx="2772">
                  <c:v>45428</c:v>
                </c:pt>
                <c:pt idx="2773">
                  <c:v>45435</c:v>
                </c:pt>
                <c:pt idx="2774">
                  <c:v>45442</c:v>
                </c:pt>
                <c:pt idx="2775">
                  <c:v>45449</c:v>
                </c:pt>
                <c:pt idx="2776">
                  <c:v>45456</c:v>
                </c:pt>
                <c:pt idx="2777">
                  <c:v>45463</c:v>
                </c:pt>
                <c:pt idx="2778">
                  <c:v>45470</c:v>
                </c:pt>
                <c:pt idx="2779">
                  <c:v>45476</c:v>
                </c:pt>
                <c:pt idx="2780">
                  <c:v>45484</c:v>
                </c:pt>
                <c:pt idx="2781">
                  <c:v>45491</c:v>
                </c:pt>
                <c:pt idx="2782">
                  <c:v>45498</c:v>
                </c:pt>
                <c:pt idx="2783">
                  <c:v>45505</c:v>
                </c:pt>
                <c:pt idx="2784">
                  <c:v>45512</c:v>
                </c:pt>
                <c:pt idx="2785">
                  <c:v>45519</c:v>
                </c:pt>
                <c:pt idx="2786">
                  <c:v>45526</c:v>
                </c:pt>
                <c:pt idx="2787">
                  <c:v>45533</c:v>
                </c:pt>
                <c:pt idx="2788">
                  <c:v>45540</c:v>
                </c:pt>
                <c:pt idx="2789">
                  <c:v>45547</c:v>
                </c:pt>
                <c:pt idx="2790">
                  <c:v>45554</c:v>
                </c:pt>
                <c:pt idx="2791">
                  <c:v>45561</c:v>
                </c:pt>
                <c:pt idx="2792">
                  <c:v>45568</c:v>
                </c:pt>
                <c:pt idx="2793">
                  <c:v>45575</c:v>
                </c:pt>
                <c:pt idx="2794">
                  <c:v>45582</c:v>
                </c:pt>
                <c:pt idx="2795">
                  <c:v>45589</c:v>
                </c:pt>
                <c:pt idx="2796">
                  <c:v>45596</c:v>
                </c:pt>
                <c:pt idx="2797">
                  <c:v>45603</c:v>
                </c:pt>
                <c:pt idx="2798">
                  <c:v>45610</c:v>
                </c:pt>
                <c:pt idx="2799">
                  <c:v>45617</c:v>
                </c:pt>
                <c:pt idx="2800">
                  <c:v>45623</c:v>
                </c:pt>
                <c:pt idx="2801">
                  <c:v>45631</c:v>
                </c:pt>
                <c:pt idx="2802">
                  <c:v>45638</c:v>
                </c:pt>
                <c:pt idx="2803">
                  <c:v>45645</c:v>
                </c:pt>
                <c:pt idx="2804">
                  <c:v>45652</c:v>
                </c:pt>
                <c:pt idx="2805">
                  <c:v>45659</c:v>
                </c:pt>
                <c:pt idx="2806">
                  <c:v>45666</c:v>
                </c:pt>
                <c:pt idx="2807">
                  <c:v>45673</c:v>
                </c:pt>
                <c:pt idx="2808">
                  <c:v>45680</c:v>
                </c:pt>
                <c:pt idx="2809">
                  <c:v>45687</c:v>
                </c:pt>
                <c:pt idx="2810">
                  <c:v>45694</c:v>
                </c:pt>
                <c:pt idx="2811">
                  <c:v>45701</c:v>
                </c:pt>
                <c:pt idx="2812">
                  <c:v>45708</c:v>
                </c:pt>
                <c:pt idx="2813">
                  <c:v>45715</c:v>
                </c:pt>
                <c:pt idx="2814">
                  <c:v>45722</c:v>
                </c:pt>
                <c:pt idx="2815">
                  <c:v>45729</c:v>
                </c:pt>
                <c:pt idx="2816">
                  <c:v>45736</c:v>
                </c:pt>
                <c:pt idx="2817">
                  <c:v>45743</c:v>
                </c:pt>
                <c:pt idx="2818">
                  <c:v>45750</c:v>
                </c:pt>
                <c:pt idx="2819">
                  <c:v>45757</c:v>
                </c:pt>
                <c:pt idx="2820">
                  <c:v>45764</c:v>
                </c:pt>
                <c:pt idx="2821">
                  <c:v>45771</c:v>
                </c:pt>
                <c:pt idx="2822">
                  <c:v>45778</c:v>
                </c:pt>
                <c:pt idx="2823">
                  <c:v>45785</c:v>
                </c:pt>
                <c:pt idx="2824">
                  <c:v>45792</c:v>
                </c:pt>
                <c:pt idx="2825">
                  <c:v>45799</c:v>
                </c:pt>
                <c:pt idx="2826">
                  <c:v>45806</c:v>
                </c:pt>
                <c:pt idx="2827">
                  <c:v>45813</c:v>
                </c:pt>
                <c:pt idx="2828">
                  <c:v>45820</c:v>
                </c:pt>
                <c:pt idx="2829">
                  <c:v>45826</c:v>
                </c:pt>
                <c:pt idx="2830">
                  <c:v>45834</c:v>
                </c:pt>
                <c:pt idx="2831">
                  <c:v>45841</c:v>
                </c:pt>
                <c:pt idx="2832">
                  <c:v>45848</c:v>
                </c:pt>
                <c:pt idx="2833">
                  <c:v>45855</c:v>
                </c:pt>
                <c:pt idx="2834">
                  <c:v>45862</c:v>
                </c:pt>
                <c:pt idx="2835">
                  <c:v>45869</c:v>
                </c:pt>
                <c:pt idx="2836">
                  <c:v>45876</c:v>
                </c:pt>
                <c:pt idx="2837">
                  <c:v>45883</c:v>
                </c:pt>
                <c:pt idx="2838">
                  <c:v>45890</c:v>
                </c:pt>
                <c:pt idx="2839">
                  <c:v>45897</c:v>
                </c:pt>
                <c:pt idx="2840">
                  <c:v>45904</c:v>
                </c:pt>
                <c:pt idx="2841">
                  <c:v>45911</c:v>
                </c:pt>
                <c:pt idx="2842">
                  <c:v>45918</c:v>
                </c:pt>
                <c:pt idx="2843">
                  <c:v>45925</c:v>
                </c:pt>
                <c:pt idx="2844">
                  <c:v>45932</c:v>
                </c:pt>
                <c:pt idx="2845">
                  <c:v>45939</c:v>
                </c:pt>
                <c:pt idx="2846">
                  <c:v>45946</c:v>
                </c:pt>
                <c:pt idx="2847">
                  <c:v>45953</c:v>
                </c:pt>
                <c:pt idx="2848">
                  <c:v>45960</c:v>
                </c:pt>
                <c:pt idx="2849">
                  <c:v>45967</c:v>
                </c:pt>
                <c:pt idx="2850">
                  <c:v>45974</c:v>
                </c:pt>
                <c:pt idx="2851">
                  <c:v>45981</c:v>
                </c:pt>
                <c:pt idx="2852">
                  <c:v>45987</c:v>
                </c:pt>
                <c:pt idx="2853">
                  <c:v>45995</c:v>
                </c:pt>
                <c:pt idx="2854">
                  <c:v>46002</c:v>
                </c:pt>
                <c:pt idx="2855">
                  <c:v>46009</c:v>
                </c:pt>
                <c:pt idx="2856">
                  <c:v>46015</c:v>
                </c:pt>
                <c:pt idx="2857">
                  <c:v>46022</c:v>
                </c:pt>
                <c:pt idx="2858">
                  <c:v>46030</c:v>
                </c:pt>
                <c:pt idx="2859">
                  <c:v>46037</c:v>
                </c:pt>
                <c:pt idx="2860">
                  <c:v>46044</c:v>
                </c:pt>
                <c:pt idx="2861">
                  <c:v>46051</c:v>
                </c:pt>
                <c:pt idx="2862">
                  <c:v>46058</c:v>
                </c:pt>
                <c:pt idx="2863">
                  <c:v>46065</c:v>
                </c:pt>
                <c:pt idx="2864">
                  <c:v>46072</c:v>
                </c:pt>
                <c:pt idx="2865">
                  <c:v>46079</c:v>
                </c:pt>
                <c:pt idx="2866">
                  <c:v>46086</c:v>
                </c:pt>
                <c:pt idx="2867">
                  <c:v>46093</c:v>
                </c:pt>
                <c:pt idx="2868">
                  <c:v>46100</c:v>
                </c:pt>
                <c:pt idx="2869">
                  <c:v>46107</c:v>
                </c:pt>
                <c:pt idx="2870">
                  <c:v>46114</c:v>
                </c:pt>
                <c:pt idx="2871">
                  <c:v>46121</c:v>
                </c:pt>
                <c:pt idx="2872">
                  <c:v>46128</c:v>
                </c:pt>
                <c:pt idx="2873">
                  <c:v>46135</c:v>
                </c:pt>
                <c:pt idx="2874">
                  <c:v>46142</c:v>
                </c:pt>
                <c:pt idx="2875">
                  <c:v>46149</c:v>
                </c:pt>
                <c:pt idx="2876">
                  <c:v>46156</c:v>
                </c:pt>
                <c:pt idx="2877">
                  <c:v>46163</c:v>
                </c:pt>
                <c:pt idx="2878">
                  <c:v>46170</c:v>
                </c:pt>
                <c:pt idx="2879">
                  <c:v>46177</c:v>
                </c:pt>
                <c:pt idx="2880">
                  <c:v>46184</c:v>
                </c:pt>
                <c:pt idx="2881">
                  <c:v>46191</c:v>
                </c:pt>
                <c:pt idx="2882">
                  <c:v>46198</c:v>
                </c:pt>
                <c:pt idx="2883">
                  <c:v>46205</c:v>
                </c:pt>
                <c:pt idx="2884">
                  <c:v>46212</c:v>
                </c:pt>
                <c:pt idx="2885">
                  <c:v>46219</c:v>
                </c:pt>
                <c:pt idx="2886">
                  <c:v>46226</c:v>
                </c:pt>
              </c:numCache>
            </c:numRef>
          </c:cat>
          <c:val>
            <c:numRef>
              <c:f>Sheet1!$B$2:$B$2888</c:f>
              <c:numCache>
                <c:formatCode>General</c:formatCode>
                <c:ptCount val="2887"/>
                <c:pt idx="0">
                  <c:v>5.6</c:v>
                </c:pt>
                <c:pt idx="1">
                  <c:v>5.62</c:v>
                </c:pt>
                <c:pt idx="2">
                  <c:v>5.82</c:v>
                </c:pt>
                <c:pt idx="3">
                  <c:v>6.01</c:v>
                </c:pt>
                <c:pt idx="4">
                  <c:v>6.08</c:v>
                </c:pt>
                <c:pt idx="5">
                  <c:v>6.25</c:v>
                </c:pt>
                <c:pt idx="6">
                  <c:v>6.49</c:v>
                </c:pt>
                <c:pt idx="7">
                  <c:v>6.53</c:v>
                </c:pt>
                <c:pt idx="8">
                  <c:v>6.38</c:v>
                </c:pt>
                <c:pt idx="9">
                  <c:v>6.26</c:v>
                </c:pt>
                <c:pt idx="10">
                  <c:v>6.5</c:v>
                </c:pt>
                <c:pt idx="11">
                  <c:v>6.58</c:v>
                </c:pt>
                <c:pt idx="12">
                  <c:v>6.62</c:v>
                </c:pt>
                <c:pt idx="13">
                  <c:v>6.69</c:v>
                </c:pt>
                <c:pt idx="14">
                  <c:v>6.68</c:v>
                </c:pt>
                <c:pt idx="15">
                  <c:v>6.66</c:v>
                </c:pt>
                <c:pt idx="16">
                  <c:v>6.84</c:v>
                </c:pt>
                <c:pt idx="17">
                  <c:v>6.85</c:v>
                </c:pt>
                <c:pt idx="18">
                  <c:v>6.86</c:v>
                </c:pt>
                <c:pt idx="19">
                  <c:v>6.68</c:v>
                </c:pt>
                <c:pt idx="20">
                  <c:v>6.37</c:v>
                </c:pt>
                <c:pt idx="21">
                  <c:v>6.33</c:v>
                </c:pt>
                <c:pt idx="22">
                  <c:v>6.12</c:v>
                </c:pt>
                <c:pt idx="23">
                  <c:v>6.12</c:v>
                </c:pt>
                <c:pt idx="24">
                  <c:v>6.13</c:v>
                </c:pt>
                <c:pt idx="25">
                  <c:v>6.16</c:v>
                </c:pt>
                <c:pt idx="26">
                  <c:v>6</c:v>
                </c:pt>
                <c:pt idx="27">
                  <c:v>5.94</c:v>
                </c:pt>
                <c:pt idx="28">
                  <c:v>5.9</c:v>
                </c:pt>
                <c:pt idx="29">
                  <c:v>5.9</c:v>
                </c:pt>
                <c:pt idx="30">
                  <c:v>5.87</c:v>
                </c:pt>
                <c:pt idx="31">
                  <c:v>5.72</c:v>
                </c:pt>
                <c:pt idx="32">
                  <c:v>5.77</c:v>
                </c:pt>
                <c:pt idx="33">
                  <c:v>5.79</c:v>
                </c:pt>
                <c:pt idx="34">
                  <c:v>5.94</c:v>
                </c:pt>
                <c:pt idx="35">
                  <c:v>5.88</c:v>
                </c:pt>
                <c:pt idx="36">
                  <c:v>5.93</c:v>
                </c:pt>
                <c:pt idx="37">
                  <c:v>5.93</c:v>
                </c:pt>
                <c:pt idx="38">
                  <c:v>5.97</c:v>
                </c:pt>
                <c:pt idx="39">
                  <c:v>5.89</c:v>
                </c:pt>
                <c:pt idx="40">
                  <c:v>5.88</c:v>
                </c:pt>
                <c:pt idx="41">
                  <c:v>5.85</c:v>
                </c:pt>
                <c:pt idx="42">
                  <c:v>5.99</c:v>
                </c:pt>
                <c:pt idx="43">
                  <c:v>6.08</c:v>
                </c:pt>
                <c:pt idx="44">
                  <c:v>6.08</c:v>
                </c:pt>
                <c:pt idx="45">
                  <c:v>6.12</c:v>
                </c:pt>
                <c:pt idx="46">
                  <c:v>6.06</c:v>
                </c:pt>
                <c:pt idx="47">
                  <c:v>6.06</c:v>
                </c:pt>
                <c:pt idx="48">
                  <c:v>6.02</c:v>
                </c:pt>
                <c:pt idx="49">
                  <c:v>6.03</c:v>
                </c:pt>
                <c:pt idx="50">
                  <c:v>6.08</c:v>
                </c:pt>
                <c:pt idx="51">
                  <c:v>6.12</c:v>
                </c:pt>
                <c:pt idx="52">
                  <c:v>6.12</c:v>
                </c:pt>
                <c:pt idx="53">
                  <c:v>6.18</c:v>
                </c:pt>
                <c:pt idx="54">
                  <c:v>6.25</c:v>
                </c:pt>
                <c:pt idx="55">
                  <c:v>6.2</c:v>
                </c:pt>
                <c:pt idx="56">
                  <c:v>6.14</c:v>
                </c:pt>
                <c:pt idx="57">
                  <c:v>6.17</c:v>
                </c:pt>
                <c:pt idx="58">
                  <c:v>6.16</c:v>
                </c:pt>
                <c:pt idx="59">
                  <c:v>6.1</c:v>
                </c:pt>
                <c:pt idx="60">
                  <c:v>6.04</c:v>
                </c:pt>
                <c:pt idx="61">
                  <c:v>6.09</c:v>
                </c:pt>
                <c:pt idx="62">
                  <c:v>6.11</c:v>
                </c:pt>
                <c:pt idx="63">
                  <c:v>6.1</c:v>
                </c:pt>
                <c:pt idx="64">
                  <c:v>6.1</c:v>
                </c:pt>
                <c:pt idx="65">
                  <c:v>6.15</c:v>
                </c:pt>
                <c:pt idx="66">
                  <c:v>6.13</c:v>
                </c:pt>
                <c:pt idx="67">
                  <c:v>6.1</c:v>
                </c:pt>
                <c:pt idx="68">
                  <c:v>6.1</c:v>
                </c:pt>
                <c:pt idx="69">
                  <c:v>6.12</c:v>
                </c:pt>
                <c:pt idx="70">
                  <c:v>6.16</c:v>
                </c:pt>
                <c:pt idx="71">
                  <c:v>6.14</c:v>
                </c:pt>
                <c:pt idx="72">
                  <c:v>6.21</c:v>
                </c:pt>
                <c:pt idx="73">
                  <c:v>6.26</c:v>
                </c:pt>
                <c:pt idx="74">
                  <c:v>6.43</c:v>
                </c:pt>
                <c:pt idx="75">
                  <c:v>6.56</c:v>
                </c:pt>
                <c:pt idx="76">
                  <c:v>6.56</c:v>
                </c:pt>
                <c:pt idx="77">
                  <c:v>6.62</c:v>
                </c:pt>
                <c:pt idx="78">
                  <c:v>6.54</c:v>
                </c:pt>
                <c:pt idx="79">
                  <c:v>6.52</c:v>
                </c:pt>
                <c:pt idx="80">
                  <c:v>6.5</c:v>
                </c:pt>
                <c:pt idx="81">
                  <c:v>6.47</c:v>
                </c:pt>
                <c:pt idx="82">
                  <c:v>6.42</c:v>
                </c:pt>
                <c:pt idx="83">
                  <c:v>6.3</c:v>
                </c:pt>
                <c:pt idx="84">
                  <c:v>6.3</c:v>
                </c:pt>
                <c:pt idx="85">
                  <c:v>6.24</c:v>
                </c:pt>
                <c:pt idx="86">
                  <c:v>6.24</c:v>
                </c:pt>
                <c:pt idx="87">
                  <c:v>6.29</c:v>
                </c:pt>
                <c:pt idx="88">
                  <c:v>6.32</c:v>
                </c:pt>
                <c:pt idx="89">
                  <c:v>6.35</c:v>
                </c:pt>
                <c:pt idx="90">
                  <c:v>6.4</c:v>
                </c:pt>
                <c:pt idx="91">
                  <c:v>6.41</c:v>
                </c:pt>
                <c:pt idx="92">
                  <c:v>6.42</c:v>
                </c:pt>
                <c:pt idx="93">
                  <c:v>6.44</c:v>
                </c:pt>
                <c:pt idx="94">
                  <c:v>6.49</c:v>
                </c:pt>
                <c:pt idx="95">
                  <c:v>6.53</c:v>
                </c:pt>
                <c:pt idx="96">
                  <c:v>6.64</c:v>
                </c:pt>
                <c:pt idx="97">
                  <c:v>6.63</c:v>
                </c:pt>
                <c:pt idx="98">
                  <c:v>6.63</c:v>
                </c:pt>
                <c:pt idx="99">
                  <c:v>6.61</c:v>
                </c:pt>
                <c:pt idx="100">
                  <c:v>6.67</c:v>
                </c:pt>
                <c:pt idx="101">
                  <c:v>6.68</c:v>
                </c:pt>
                <c:pt idx="102">
                  <c:v>6.77</c:v>
                </c:pt>
                <c:pt idx="103">
                  <c:v>6.76</c:v>
                </c:pt>
                <c:pt idx="104">
                  <c:v>6.73</c:v>
                </c:pt>
                <c:pt idx="105">
                  <c:v>6.64</c:v>
                </c:pt>
                <c:pt idx="106">
                  <c:v>6.63</c:v>
                </c:pt>
                <c:pt idx="107">
                  <c:v>6.66</c:v>
                </c:pt>
                <c:pt idx="108">
                  <c:v>6.69</c:v>
                </c:pt>
                <c:pt idx="109">
                  <c:v>6.79</c:v>
                </c:pt>
                <c:pt idx="110">
                  <c:v>6.82</c:v>
                </c:pt>
                <c:pt idx="111">
                  <c:v>6.86</c:v>
                </c:pt>
                <c:pt idx="112">
                  <c:v>6.91</c:v>
                </c:pt>
                <c:pt idx="113">
                  <c:v>6.96</c:v>
                </c:pt>
                <c:pt idx="114">
                  <c:v>6.87</c:v>
                </c:pt>
                <c:pt idx="115">
                  <c:v>6.86</c:v>
                </c:pt>
                <c:pt idx="116">
                  <c:v>6.91</c:v>
                </c:pt>
                <c:pt idx="117">
                  <c:v>6.94</c:v>
                </c:pt>
                <c:pt idx="118">
                  <c:v>7.03</c:v>
                </c:pt>
                <c:pt idx="119">
                  <c:v>7.05</c:v>
                </c:pt>
                <c:pt idx="120">
                  <c:v>7.17</c:v>
                </c:pt>
                <c:pt idx="121">
                  <c:v>7.35</c:v>
                </c:pt>
                <c:pt idx="122">
                  <c:v>7.53</c:v>
                </c:pt>
                <c:pt idx="123">
                  <c:v>7.52</c:v>
                </c:pt>
                <c:pt idx="124">
                  <c:v>7.28</c:v>
                </c:pt>
                <c:pt idx="125">
                  <c:v>7.23</c:v>
                </c:pt>
                <c:pt idx="126">
                  <c:v>7.25</c:v>
                </c:pt>
                <c:pt idx="127">
                  <c:v>7.11</c:v>
                </c:pt>
                <c:pt idx="128">
                  <c:v>7.21</c:v>
                </c:pt>
                <c:pt idx="129">
                  <c:v>7.02</c:v>
                </c:pt>
                <c:pt idx="130">
                  <c:v>6.9</c:v>
                </c:pt>
                <c:pt idx="131">
                  <c:v>6.86</c:v>
                </c:pt>
                <c:pt idx="132">
                  <c:v>6.75</c:v>
                </c:pt>
                <c:pt idx="133">
                  <c:v>6.8</c:v>
                </c:pt>
                <c:pt idx="134">
                  <c:v>6.72</c:v>
                </c:pt>
                <c:pt idx="135">
                  <c:v>6.72</c:v>
                </c:pt>
                <c:pt idx="136">
                  <c:v>6.76</c:v>
                </c:pt>
                <c:pt idx="137">
                  <c:v>6.72</c:v>
                </c:pt>
                <c:pt idx="138">
                  <c:v>6.7</c:v>
                </c:pt>
                <c:pt idx="139">
                  <c:v>6.69</c:v>
                </c:pt>
                <c:pt idx="140">
                  <c:v>6.74</c:v>
                </c:pt>
                <c:pt idx="141">
                  <c:v>6.68</c:v>
                </c:pt>
                <c:pt idx="142">
                  <c:v>6.78</c:v>
                </c:pt>
                <c:pt idx="143">
                  <c:v>6.91</c:v>
                </c:pt>
                <c:pt idx="144">
                  <c:v>6.94</c:v>
                </c:pt>
                <c:pt idx="145">
                  <c:v>7.01</c:v>
                </c:pt>
                <c:pt idx="146">
                  <c:v>6.98</c:v>
                </c:pt>
                <c:pt idx="147">
                  <c:v>7.02</c:v>
                </c:pt>
                <c:pt idx="148">
                  <c:v>7</c:v>
                </c:pt>
                <c:pt idx="149">
                  <c:v>6.93</c:v>
                </c:pt>
                <c:pt idx="150">
                  <c:v>6.93</c:v>
                </c:pt>
                <c:pt idx="151">
                  <c:v>6.97</c:v>
                </c:pt>
                <c:pt idx="152">
                  <c:v>7.08</c:v>
                </c:pt>
                <c:pt idx="153">
                  <c:v>7.06</c:v>
                </c:pt>
                <c:pt idx="154">
                  <c:v>7.18</c:v>
                </c:pt>
                <c:pt idx="155">
                  <c:v>7.35</c:v>
                </c:pt>
                <c:pt idx="156">
                  <c:v>7.41</c:v>
                </c:pt>
                <c:pt idx="157">
                  <c:v>7.54</c:v>
                </c:pt>
                <c:pt idx="158">
                  <c:v>7.45</c:v>
                </c:pt>
                <c:pt idx="159">
                  <c:v>7.51</c:v>
                </c:pt>
                <c:pt idx="160">
                  <c:v>7.64</c:v>
                </c:pt>
                <c:pt idx="161">
                  <c:v>7.65</c:v>
                </c:pt>
                <c:pt idx="162">
                  <c:v>7.63</c:v>
                </c:pt>
                <c:pt idx="163">
                  <c:v>7.57</c:v>
                </c:pt>
                <c:pt idx="164">
                  <c:v>7.49</c:v>
                </c:pt>
                <c:pt idx="165">
                  <c:v>7.52</c:v>
                </c:pt>
                <c:pt idx="166">
                  <c:v>7.46</c:v>
                </c:pt>
                <c:pt idx="167">
                  <c:v>7.5</c:v>
                </c:pt>
                <c:pt idx="168">
                  <c:v>7.55</c:v>
                </c:pt>
                <c:pt idx="169">
                  <c:v>7.64</c:v>
                </c:pt>
                <c:pt idx="170">
                  <c:v>7.71</c:v>
                </c:pt>
                <c:pt idx="171">
                  <c:v>7.85</c:v>
                </c:pt>
                <c:pt idx="172">
                  <c:v>7.87</c:v>
                </c:pt>
                <c:pt idx="173">
                  <c:v>7.79</c:v>
                </c:pt>
                <c:pt idx="174">
                  <c:v>7.96</c:v>
                </c:pt>
                <c:pt idx="175">
                  <c:v>8.0299999999999994</c:v>
                </c:pt>
                <c:pt idx="176">
                  <c:v>8</c:v>
                </c:pt>
                <c:pt idx="177">
                  <c:v>8.15</c:v>
                </c:pt>
                <c:pt idx="178">
                  <c:v>8.11</c:v>
                </c:pt>
                <c:pt idx="179">
                  <c:v>8.09</c:v>
                </c:pt>
                <c:pt idx="180">
                  <c:v>8.1300000000000008</c:v>
                </c:pt>
                <c:pt idx="181">
                  <c:v>8.02</c:v>
                </c:pt>
                <c:pt idx="182">
                  <c:v>7.94</c:v>
                </c:pt>
                <c:pt idx="183">
                  <c:v>8.02</c:v>
                </c:pt>
                <c:pt idx="184">
                  <c:v>7.88</c:v>
                </c:pt>
                <c:pt idx="185">
                  <c:v>7.86</c:v>
                </c:pt>
                <c:pt idx="186">
                  <c:v>7.86</c:v>
                </c:pt>
                <c:pt idx="187">
                  <c:v>7.8</c:v>
                </c:pt>
                <c:pt idx="188">
                  <c:v>7.72</c:v>
                </c:pt>
                <c:pt idx="189">
                  <c:v>7.61</c:v>
                </c:pt>
                <c:pt idx="190">
                  <c:v>7.6</c:v>
                </c:pt>
                <c:pt idx="191">
                  <c:v>7.64</c:v>
                </c:pt>
                <c:pt idx="192">
                  <c:v>7.59</c:v>
                </c:pt>
                <c:pt idx="193">
                  <c:v>7.38</c:v>
                </c:pt>
                <c:pt idx="194">
                  <c:v>7.27</c:v>
                </c:pt>
                <c:pt idx="195">
                  <c:v>7.39</c:v>
                </c:pt>
                <c:pt idx="196">
                  <c:v>7.43</c:v>
                </c:pt>
                <c:pt idx="197">
                  <c:v>7.37</c:v>
                </c:pt>
                <c:pt idx="198">
                  <c:v>7.53</c:v>
                </c:pt>
                <c:pt idx="199">
                  <c:v>7.64</c:v>
                </c:pt>
                <c:pt idx="200">
                  <c:v>7.53</c:v>
                </c:pt>
                <c:pt idx="201">
                  <c:v>7.38</c:v>
                </c:pt>
                <c:pt idx="202">
                  <c:v>7.35</c:v>
                </c:pt>
                <c:pt idx="203">
                  <c:v>7.22</c:v>
                </c:pt>
                <c:pt idx="204">
                  <c:v>7.46</c:v>
                </c:pt>
                <c:pt idx="205">
                  <c:v>7.52</c:v>
                </c:pt>
                <c:pt idx="206">
                  <c:v>7.58</c:v>
                </c:pt>
                <c:pt idx="207">
                  <c:v>7.84</c:v>
                </c:pt>
                <c:pt idx="208">
                  <c:v>8.08</c:v>
                </c:pt>
                <c:pt idx="209">
                  <c:v>8.15</c:v>
                </c:pt>
                <c:pt idx="210">
                  <c:v>8.2200000000000006</c:v>
                </c:pt>
                <c:pt idx="211">
                  <c:v>8.27</c:v>
                </c:pt>
                <c:pt idx="212">
                  <c:v>8.25</c:v>
                </c:pt>
                <c:pt idx="213">
                  <c:v>8.11</c:v>
                </c:pt>
                <c:pt idx="214">
                  <c:v>8.08</c:v>
                </c:pt>
                <c:pt idx="215">
                  <c:v>8.01</c:v>
                </c:pt>
                <c:pt idx="216">
                  <c:v>8.02</c:v>
                </c:pt>
                <c:pt idx="217">
                  <c:v>8.0399999999999991</c:v>
                </c:pt>
                <c:pt idx="218">
                  <c:v>7.88</c:v>
                </c:pt>
                <c:pt idx="219">
                  <c:v>7.69</c:v>
                </c:pt>
                <c:pt idx="220">
                  <c:v>7.94</c:v>
                </c:pt>
                <c:pt idx="221">
                  <c:v>7.95</c:v>
                </c:pt>
                <c:pt idx="222">
                  <c:v>8.0500000000000007</c:v>
                </c:pt>
                <c:pt idx="223">
                  <c:v>7.99</c:v>
                </c:pt>
                <c:pt idx="224">
                  <c:v>8.06</c:v>
                </c:pt>
                <c:pt idx="225">
                  <c:v>8.1199999999999992</c:v>
                </c:pt>
                <c:pt idx="226">
                  <c:v>8.26</c:v>
                </c:pt>
                <c:pt idx="227">
                  <c:v>8.4</c:v>
                </c:pt>
                <c:pt idx="228">
                  <c:v>8.48</c:v>
                </c:pt>
                <c:pt idx="229">
                  <c:v>8.4600000000000009</c:v>
                </c:pt>
                <c:pt idx="230">
                  <c:v>8.2200000000000006</c:v>
                </c:pt>
                <c:pt idx="231">
                  <c:v>8.35</c:v>
                </c:pt>
                <c:pt idx="232">
                  <c:v>8.57</c:v>
                </c:pt>
                <c:pt idx="233">
                  <c:v>8.42</c:v>
                </c:pt>
                <c:pt idx="234">
                  <c:v>8.4499999999999993</c:v>
                </c:pt>
                <c:pt idx="235">
                  <c:v>8.33</c:v>
                </c:pt>
                <c:pt idx="236">
                  <c:v>8.15</c:v>
                </c:pt>
                <c:pt idx="237">
                  <c:v>8.07</c:v>
                </c:pt>
                <c:pt idx="238">
                  <c:v>8</c:v>
                </c:pt>
                <c:pt idx="239">
                  <c:v>7.91</c:v>
                </c:pt>
                <c:pt idx="240">
                  <c:v>7.91</c:v>
                </c:pt>
                <c:pt idx="241">
                  <c:v>8.06</c:v>
                </c:pt>
                <c:pt idx="242">
                  <c:v>8.2100000000000009</c:v>
                </c:pt>
                <c:pt idx="243">
                  <c:v>8.14</c:v>
                </c:pt>
                <c:pt idx="244">
                  <c:v>8.1300000000000008</c:v>
                </c:pt>
                <c:pt idx="245">
                  <c:v>8.1199999999999992</c:v>
                </c:pt>
                <c:pt idx="246">
                  <c:v>7.88</c:v>
                </c:pt>
                <c:pt idx="247">
                  <c:v>7.75</c:v>
                </c:pt>
                <c:pt idx="248">
                  <c:v>7.77</c:v>
                </c:pt>
                <c:pt idx="249">
                  <c:v>7.64</c:v>
                </c:pt>
                <c:pt idx="250">
                  <c:v>7.79</c:v>
                </c:pt>
                <c:pt idx="251">
                  <c:v>7.78</c:v>
                </c:pt>
                <c:pt idx="252">
                  <c:v>7.8</c:v>
                </c:pt>
                <c:pt idx="253">
                  <c:v>7.88</c:v>
                </c:pt>
                <c:pt idx="254">
                  <c:v>7.82</c:v>
                </c:pt>
                <c:pt idx="255">
                  <c:v>7.77</c:v>
                </c:pt>
                <c:pt idx="256">
                  <c:v>7.77</c:v>
                </c:pt>
                <c:pt idx="257">
                  <c:v>7.8</c:v>
                </c:pt>
                <c:pt idx="258">
                  <c:v>7.71</c:v>
                </c:pt>
                <c:pt idx="259">
                  <c:v>7.74</c:v>
                </c:pt>
                <c:pt idx="260">
                  <c:v>7.64</c:v>
                </c:pt>
                <c:pt idx="261">
                  <c:v>7.67</c:v>
                </c:pt>
                <c:pt idx="262">
                  <c:v>7.52</c:v>
                </c:pt>
                <c:pt idx="263">
                  <c:v>7.47</c:v>
                </c:pt>
                <c:pt idx="264">
                  <c:v>7.59</c:v>
                </c:pt>
                <c:pt idx="265">
                  <c:v>7.67</c:v>
                </c:pt>
                <c:pt idx="266">
                  <c:v>7.87</c:v>
                </c:pt>
                <c:pt idx="267">
                  <c:v>7.93</c:v>
                </c:pt>
                <c:pt idx="268">
                  <c:v>8</c:v>
                </c:pt>
                <c:pt idx="269">
                  <c:v>7.96</c:v>
                </c:pt>
                <c:pt idx="270">
                  <c:v>7.89</c:v>
                </c:pt>
                <c:pt idx="271">
                  <c:v>7.86</c:v>
                </c:pt>
                <c:pt idx="272">
                  <c:v>7.81</c:v>
                </c:pt>
                <c:pt idx="273">
                  <c:v>7.83</c:v>
                </c:pt>
                <c:pt idx="274">
                  <c:v>7.84</c:v>
                </c:pt>
                <c:pt idx="275">
                  <c:v>7.78</c:v>
                </c:pt>
                <c:pt idx="276">
                  <c:v>7.83</c:v>
                </c:pt>
                <c:pt idx="277">
                  <c:v>7.84</c:v>
                </c:pt>
                <c:pt idx="278">
                  <c:v>7.86</c:v>
                </c:pt>
                <c:pt idx="279">
                  <c:v>7.84</c:v>
                </c:pt>
                <c:pt idx="280">
                  <c:v>7.78</c:v>
                </c:pt>
                <c:pt idx="281">
                  <c:v>7.76</c:v>
                </c:pt>
                <c:pt idx="282">
                  <c:v>7.72</c:v>
                </c:pt>
                <c:pt idx="283">
                  <c:v>7.65</c:v>
                </c:pt>
                <c:pt idx="284">
                  <c:v>7.64</c:v>
                </c:pt>
                <c:pt idx="285">
                  <c:v>7.49</c:v>
                </c:pt>
                <c:pt idx="286">
                  <c:v>7.58</c:v>
                </c:pt>
                <c:pt idx="287">
                  <c:v>7.49</c:v>
                </c:pt>
                <c:pt idx="288">
                  <c:v>7.38</c:v>
                </c:pt>
                <c:pt idx="289">
                  <c:v>7.31</c:v>
                </c:pt>
                <c:pt idx="290">
                  <c:v>7.48</c:v>
                </c:pt>
                <c:pt idx="291">
                  <c:v>7.42</c:v>
                </c:pt>
                <c:pt idx="292">
                  <c:v>7.41</c:v>
                </c:pt>
                <c:pt idx="293">
                  <c:v>7.43</c:v>
                </c:pt>
                <c:pt idx="294">
                  <c:v>7.24</c:v>
                </c:pt>
                <c:pt idx="295">
                  <c:v>6.99</c:v>
                </c:pt>
                <c:pt idx="296">
                  <c:v>6.86</c:v>
                </c:pt>
                <c:pt idx="297">
                  <c:v>6.82</c:v>
                </c:pt>
                <c:pt idx="298">
                  <c:v>6.88</c:v>
                </c:pt>
                <c:pt idx="299">
                  <c:v>6.84</c:v>
                </c:pt>
                <c:pt idx="300">
                  <c:v>6.81</c:v>
                </c:pt>
                <c:pt idx="301">
                  <c:v>7.07</c:v>
                </c:pt>
                <c:pt idx="302">
                  <c:v>7.28</c:v>
                </c:pt>
                <c:pt idx="303">
                  <c:v>7.28</c:v>
                </c:pt>
                <c:pt idx="304">
                  <c:v>7.4</c:v>
                </c:pt>
                <c:pt idx="305">
                  <c:v>7.28</c:v>
                </c:pt>
                <c:pt idx="306">
                  <c:v>7.36</c:v>
                </c:pt>
                <c:pt idx="307">
                  <c:v>7.41</c:v>
                </c:pt>
                <c:pt idx="308">
                  <c:v>7.48</c:v>
                </c:pt>
                <c:pt idx="309">
                  <c:v>7.48</c:v>
                </c:pt>
                <c:pt idx="310">
                  <c:v>7.44</c:v>
                </c:pt>
                <c:pt idx="311">
                  <c:v>7.44</c:v>
                </c:pt>
                <c:pt idx="312">
                  <c:v>7.48</c:v>
                </c:pt>
                <c:pt idx="313">
                  <c:v>7.43</c:v>
                </c:pt>
                <c:pt idx="314">
                  <c:v>7.43</c:v>
                </c:pt>
                <c:pt idx="315">
                  <c:v>7.25</c:v>
                </c:pt>
                <c:pt idx="316">
                  <c:v>7.36</c:v>
                </c:pt>
                <c:pt idx="317">
                  <c:v>7.45</c:v>
                </c:pt>
                <c:pt idx="318">
                  <c:v>7.5</c:v>
                </c:pt>
                <c:pt idx="319">
                  <c:v>7.48</c:v>
                </c:pt>
                <c:pt idx="320">
                  <c:v>7.49</c:v>
                </c:pt>
                <c:pt idx="321">
                  <c:v>7.38</c:v>
                </c:pt>
                <c:pt idx="322">
                  <c:v>7.36</c:v>
                </c:pt>
                <c:pt idx="323">
                  <c:v>7.3</c:v>
                </c:pt>
                <c:pt idx="324">
                  <c:v>7.24</c:v>
                </c:pt>
                <c:pt idx="325">
                  <c:v>7.2</c:v>
                </c:pt>
                <c:pt idx="326">
                  <c:v>7.34</c:v>
                </c:pt>
                <c:pt idx="327">
                  <c:v>7.31</c:v>
                </c:pt>
                <c:pt idx="328">
                  <c:v>7.31</c:v>
                </c:pt>
                <c:pt idx="329">
                  <c:v>7.31</c:v>
                </c:pt>
                <c:pt idx="330">
                  <c:v>7.42</c:v>
                </c:pt>
                <c:pt idx="331">
                  <c:v>7.42</c:v>
                </c:pt>
                <c:pt idx="332">
                  <c:v>7.48</c:v>
                </c:pt>
                <c:pt idx="333">
                  <c:v>7.4</c:v>
                </c:pt>
                <c:pt idx="334">
                  <c:v>7.27</c:v>
                </c:pt>
                <c:pt idx="335">
                  <c:v>7.24</c:v>
                </c:pt>
                <c:pt idx="336">
                  <c:v>7.36</c:v>
                </c:pt>
                <c:pt idx="337">
                  <c:v>7.32</c:v>
                </c:pt>
                <c:pt idx="338">
                  <c:v>7.39</c:v>
                </c:pt>
                <c:pt idx="339">
                  <c:v>7.41</c:v>
                </c:pt>
                <c:pt idx="340">
                  <c:v>7.48</c:v>
                </c:pt>
                <c:pt idx="341">
                  <c:v>7.54</c:v>
                </c:pt>
                <c:pt idx="342">
                  <c:v>7.55</c:v>
                </c:pt>
                <c:pt idx="343">
                  <c:v>7.56</c:v>
                </c:pt>
                <c:pt idx="344">
                  <c:v>7.64</c:v>
                </c:pt>
                <c:pt idx="345">
                  <c:v>7.59</c:v>
                </c:pt>
                <c:pt idx="346">
                  <c:v>7.54</c:v>
                </c:pt>
                <c:pt idx="347">
                  <c:v>7.52</c:v>
                </c:pt>
                <c:pt idx="348">
                  <c:v>7.59</c:v>
                </c:pt>
                <c:pt idx="349">
                  <c:v>7.63</c:v>
                </c:pt>
                <c:pt idx="350">
                  <c:v>7.67</c:v>
                </c:pt>
                <c:pt idx="351">
                  <c:v>7.75</c:v>
                </c:pt>
                <c:pt idx="352">
                  <c:v>7.78</c:v>
                </c:pt>
                <c:pt idx="353">
                  <c:v>7.85</c:v>
                </c:pt>
                <c:pt idx="354">
                  <c:v>7.98</c:v>
                </c:pt>
                <c:pt idx="355">
                  <c:v>7.97</c:v>
                </c:pt>
                <c:pt idx="356">
                  <c:v>7.97</c:v>
                </c:pt>
                <c:pt idx="357">
                  <c:v>7.97</c:v>
                </c:pt>
                <c:pt idx="358">
                  <c:v>8.02</c:v>
                </c:pt>
                <c:pt idx="359">
                  <c:v>8.09</c:v>
                </c:pt>
                <c:pt idx="360">
                  <c:v>8.0399999999999991</c:v>
                </c:pt>
                <c:pt idx="361">
                  <c:v>8.0399999999999991</c:v>
                </c:pt>
                <c:pt idx="362">
                  <c:v>8</c:v>
                </c:pt>
                <c:pt idx="363">
                  <c:v>8</c:v>
                </c:pt>
                <c:pt idx="364">
                  <c:v>8.01</c:v>
                </c:pt>
                <c:pt idx="365">
                  <c:v>8.15</c:v>
                </c:pt>
                <c:pt idx="366">
                  <c:v>8.14</c:v>
                </c:pt>
                <c:pt idx="367">
                  <c:v>8.1199999999999992</c:v>
                </c:pt>
                <c:pt idx="368">
                  <c:v>8.16</c:v>
                </c:pt>
                <c:pt idx="369">
                  <c:v>8.24</c:v>
                </c:pt>
                <c:pt idx="370">
                  <c:v>8.34</c:v>
                </c:pt>
                <c:pt idx="371">
                  <c:v>8.36</c:v>
                </c:pt>
                <c:pt idx="372">
                  <c:v>8.3800000000000008</c:v>
                </c:pt>
                <c:pt idx="373">
                  <c:v>8.42</c:v>
                </c:pt>
                <c:pt idx="374">
                  <c:v>8.39</c:v>
                </c:pt>
                <c:pt idx="375">
                  <c:v>8.41</c:v>
                </c:pt>
                <c:pt idx="376">
                  <c:v>8.43</c:v>
                </c:pt>
                <c:pt idx="377">
                  <c:v>8.5500000000000007</c:v>
                </c:pt>
                <c:pt idx="378">
                  <c:v>8.6199999999999992</c:v>
                </c:pt>
                <c:pt idx="379">
                  <c:v>8.66</c:v>
                </c:pt>
                <c:pt idx="380">
                  <c:v>8.68</c:v>
                </c:pt>
                <c:pt idx="381">
                  <c:v>8.67</c:v>
                </c:pt>
                <c:pt idx="382">
                  <c:v>8.5500000000000007</c:v>
                </c:pt>
                <c:pt idx="383">
                  <c:v>8.3800000000000008</c:v>
                </c:pt>
                <c:pt idx="384">
                  <c:v>8.44</c:v>
                </c:pt>
                <c:pt idx="385">
                  <c:v>8.4600000000000009</c:v>
                </c:pt>
                <c:pt idx="386">
                  <c:v>8.34</c:v>
                </c:pt>
                <c:pt idx="387">
                  <c:v>8.3800000000000008</c:v>
                </c:pt>
                <c:pt idx="388">
                  <c:v>8.34</c:v>
                </c:pt>
                <c:pt idx="389">
                  <c:v>8.35</c:v>
                </c:pt>
                <c:pt idx="390">
                  <c:v>8.56</c:v>
                </c:pt>
                <c:pt idx="391">
                  <c:v>8.56</c:v>
                </c:pt>
                <c:pt idx="392">
                  <c:v>8.58</c:v>
                </c:pt>
                <c:pt idx="393">
                  <c:v>8.52</c:v>
                </c:pt>
                <c:pt idx="394">
                  <c:v>8.66</c:v>
                </c:pt>
                <c:pt idx="395">
                  <c:v>8.7799999999999994</c:v>
                </c:pt>
                <c:pt idx="396">
                  <c:v>8.86</c:v>
                </c:pt>
                <c:pt idx="397">
                  <c:v>8.86</c:v>
                </c:pt>
                <c:pt idx="398">
                  <c:v>8.7200000000000006</c:v>
                </c:pt>
                <c:pt idx="399">
                  <c:v>8.86</c:v>
                </c:pt>
                <c:pt idx="400">
                  <c:v>8.8000000000000007</c:v>
                </c:pt>
                <c:pt idx="401">
                  <c:v>8.9</c:v>
                </c:pt>
                <c:pt idx="402">
                  <c:v>9</c:v>
                </c:pt>
                <c:pt idx="403">
                  <c:v>9.11</c:v>
                </c:pt>
                <c:pt idx="404">
                  <c:v>9.15</c:v>
                </c:pt>
                <c:pt idx="405">
                  <c:v>9.1</c:v>
                </c:pt>
                <c:pt idx="406">
                  <c:v>9.14</c:v>
                </c:pt>
                <c:pt idx="407">
                  <c:v>9.15</c:v>
                </c:pt>
                <c:pt idx="408">
                  <c:v>8.93</c:v>
                </c:pt>
                <c:pt idx="409">
                  <c:v>8.89</c:v>
                </c:pt>
                <c:pt idx="410">
                  <c:v>9.11</c:v>
                </c:pt>
                <c:pt idx="411">
                  <c:v>9.11</c:v>
                </c:pt>
                <c:pt idx="412">
                  <c:v>9.2100000000000009</c:v>
                </c:pt>
                <c:pt idx="413">
                  <c:v>9.16</c:v>
                </c:pt>
                <c:pt idx="414">
                  <c:v>9.11</c:v>
                </c:pt>
                <c:pt idx="415">
                  <c:v>9.1199999999999992</c:v>
                </c:pt>
                <c:pt idx="416">
                  <c:v>9.1199999999999992</c:v>
                </c:pt>
                <c:pt idx="417">
                  <c:v>9.11</c:v>
                </c:pt>
                <c:pt idx="418">
                  <c:v>9.1</c:v>
                </c:pt>
                <c:pt idx="419">
                  <c:v>9.1999999999999993</c:v>
                </c:pt>
                <c:pt idx="420">
                  <c:v>9.19</c:v>
                </c:pt>
                <c:pt idx="421">
                  <c:v>9.32</c:v>
                </c:pt>
                <c:pt idx="422">
                  <c:v>9.39</c:v>
                </c:pt>
                <c:pt idx="423">
                  <c:v>9.34</c:v>
                </c:pt>
                <c:pt idx="424">
                  <c:v>9.23</c:v>
                </c:pt>
                <c:pt idx="425">
                  <c:v>9.01</c:v>
                </c:pt>
                <c:pt idx="426">
                  <c:v>9.0500000000000007</c:v>
                </c:pt>
                <c:pt idx="427">
                  <c:v>8.9</c:v>
                </c:pt>
                <c:pt idx="428">
                  <c:v>8.9600000000000009</c:v>
                </c:pt>
                <c:pt idx="429">
                  <c:v>8.98</c:v>
                </c:pt>
                <c:pt idx="430">
                  <c:v>8.81</c:v>
                </c:pt>
                <c:pt idx="431">
                  <c:v>8.82</c:v>
                </c:pt>
                <c:pt idx="432">
                  <c:v>8.94</c:v>
                </c:pt>
                <c:pt idx="433">
                  <c:v>8.98</c:v>
                </c:pt>
                <c:pt idx="434">
                  <c:v>9.02</c:v>
                </c:pt>
                <c:pt idx="435">
                  <c:v>8.92</c:v>
                </c:pt>
                <c:pt idx="436">
                  <c:v>9</c:v>
                </c:pt>
                <c:pt idx="437">
                  <c:v>9.01</c:v>
                </c:pt>
                <c:pt idx="438">
                  <c:v>9.14</c:v>
                </c:pt>
                <c:pt idx="439">
                  <c:v>9.24</c:v>
                </c:pt>
                <c:pt idx="440">
                  <c:v>9.34</c:v>
                </c:pt>
                <c:pt idx="441">
                  <c:v>9.2899999999999991</c:v>
                </c:pt>
                <c:pt idx="442">
                  <c:v>9.26</c:v>
                </c:pt>
                <c:pt idx="443">
                  <c:v>9.44</c:v>
                </c:pt>
                <c:pt idx="444">
                  <c:v>9.6</c:v>
                </c:pt>
                <c:pt idx="445">
                  <c:v>10.15</c:v>
                </c:pt>
                <c:pt idx="446">
                  <c:v>10.68</c:v>
                </c:pt>
                <c:pt idx="447">
                  <c:v>10.67</c:v>
                </c:pt>
                <c:pt idx="448">
                  <c:v>10.84</c:v>
                </c:pt>
                <c:pt idx="449">
                  <c:v>10.68</c:v>
                </c:pt>
                <c:pt idx="450">
                  <c:v>10.77</c:v>
                </c:pt>
                <c:pt idx="451">
                  <c:v>10.51</c:v>
                </c:pt>
                <c:pt idx="452">
                  <c:v>10.38</c:v>
                </c:pt>
                <c:pt idx="453">
                  <c:v>10.3</c:v>
                </c:pt>
                <c:pt idx="454">
                  <c:v>10.45</c:v>
                </c:pt>
                <c:pt idx="455">
                  <c:v>10.39</c:v>
                </c:pt>
                <c:pt idx="456">
                  <c:v>10.41</c:v>
                </c:pt>
                <c:pt idx="457">
                  <c:v>10.66</c:v>
                </c:pt>
                <c:pt idx="458">
                  <c:v>10.68</c:v>
                </c:pt>
                <c:pt idx="459">
                  <c:v>10.82</c:v>
                </c:pt>
                <c:pt idx="460">
                  <c:v>11.1</c:v>
                </c:pt>
                <c:pt idx="461">
                  <c:v>11.29</c:v>
                </c:pt>
                <c:pt idx="462">
                  <c:v>11.8</c:v>
                </c:pt>
                <c:pt idx="463">
                  <c:v>12.2</c:v>
                </c:pt>
                <c:pt idx="464">
                  <c:v>13.06</c:v>
                </c:pt>
                <c:pt idx="465">
                  <c:v>12.72</c:v>
                </c:pt>
                <c:pt idx="466">
                  <c:v>12.86</c:v>
                </c:pt>
                <c:pt idx="467">
                  <c:v>12.52</c:v>
                </c:pt>
                <c:pt idx="468">
                  <c:v>12.75</c:v>
                </c:pt>
                <c:pt idx="469">
                  <c:v>12.72</c:v>
                </c:pt>
                <c:pt idx="470">
                  <c:v>12.52</c:v>
                </c:pt>
                <c:pt idx="471">
                  <c:v>11.79</c:v>
                </c:pt>
                <c:pt idx="472">
                  <c:v>11.05</c:v>
                </c:pt>
                <c:pt idx="473">
                  <c:v>10.95</c:v>
                </c:pt>
                <c:pt idx="474">
                  <c:v>10.24</c:v>
                </c:pt>
                <c:pt idx="475">
                  <c:v>10.3</c:v>
                </c:pt>
                <c:pt idx="476">
                  <c:v>10.37</c:v>
                </c:pt>
                <c:pt idx="477">
                  <c:v>9.85</c:v>
                </c:pt>
                <c:pt idx="478">
                  <c:v>10.25</c:v>
                </c:pt>
                <c:pt idx="479">
                  <c:v>9.81</c:v>
                </c:pt>
                <c:pt idx="480">
                  <c:v>9.51</c:v>
                </c:pt>
                <c:pt idx="481">
                  <c:v>9.49</c:v>
                </c:pt>
                <c:pt idx="482">
                  <c:v>10.039999999999999</c:v>
                </c:pt>
                <c:pt idx="483">
                  <c:v>10.01</c:v>
                </c:pt>
                <c:pt idx="484">
                  <c:v>10.28</c:v>
                </c:pt>
                <c:pt idx="485">
                  <c:v>10.199999999999999</c:v>
                </c:pt>
                <c:pt idx="486">
                  <c:v>10.35</c:v>
                </c:pt>
                <c:pt idx="487">
                  <c:v>10.76</c:v>
                </c:pt>
                <c:pt idx="488">
                  <c:v>10.87</c:v>
                </c:pt>
                <c:pt idx="489">
                  <c:v>10.86</c:v>
                </c:pt>
                <c:pt idx="490">
                  <c:v>11.13</c:v>
                </c:pt>
                <c:pt idx="491">
                  <c:v>11.55</c:v>
                </c:pt>
                <c:pt idx="492">
                  <c:v>11.21</c:v>
                </c:pt>
                <c:pt idx="493">
                  <c:v>11.37</c:v>
                </c:pt>
                <c:pt idx="494">
                  <c:v>11.33</c:v>
                </c:pt>
                <c:pt idx="495">
                  <c:v>11.99</c:v>
                </c:pt>
                <c:pt idx="496">
                  <c:v>11.4</c:v>
                </c:pt>
                <c:pt idx="497">
                  <c:v>11.44</c:v>
                </c:pt>
                <c:pt idx="498">
                  <c:v>11.62</c:v>
                </c:pt>
                <c:pt idx="499">
                  <c:v>11.74</c:v>
                </c:pt>
                <c:pt idx="500">
                  <c:v>12.46</c:v>
                </c:pt>
                <c:pt idx="501">
                  <c:v>12.66</c:v>
                </c:pt>
                <c:pt idx="502">
                  <c:v>12.79</c:v>
                </c:pt>
                <c:pt idx="503">
                  <c:v>12.8</c:v>
                </c:pt>
                <c:pt idx="504">
                  <c:v>12.72</c:v>
                </c:pt>
                <c:pt idx="505">
                  <c:v>12.85</c:v>
                </c:pt>
                <c:pt idx="506">
                  <c:v>13.21</c:v>
                </c:pt>
                <c:pt idx="507">
                  <c:v>12.64</c:v>
                </c:pt>
                <c:pt idx="508">
                  <c:v>12.25</c:v>
                </c:pt>
                <c:pt idx="509">
                  <c:v>12.42</c:v>
                </c:pt>
                <c:pt idx="510">
                  <c:v>12.57</c:v>
                </c:pt>
                <c:pt idx="511">
                  <c:v>12.53</c:v>
                </c:pt>
                <c:pt idx="512">
                  <c:v>12.84</c:v>
                </c:pt>
                <c:pt idx="513">
                  <c:v>12.68</c:v>
                </c:pt>
                <c:pt idx="514">
                  <c:v>13.09</c:v>
                </c:pt>
                <c:pt idx="515">
                  <c:v>13.65</c:v>
                </c:pt>
                <c:pt idx="516">
                  <c:v>12.9</c:v>
                </c:pt>
                <c:pt idx="517">
                  <c:v>13.43</c:v>
                </c:pt>
                <c:pt idx="518">
                  <c:v>13.2</c:v>
                </c:pt>
                <c:pt idx="519">
                  <c:v>12.86</c:v>
                </c:pt>
                <c:pt idx="520">
                  <c:v>12.77</c:v>
                </c:pt>
                <c:pt idx="521">
                  <c:v>13.36</c:v>
                </c:pt>
                <c:pt idx="522">
                  <c:v>13.4</c:v>
                </c:pt>
                <c:pt idx="523">
                  <c:v>13.59</c:v>
                </c:pt>
                <c:pt idx="524">
                  <c:v>13.79</c:v>
                </c:pt>
                <c:pt idx="525">
                  <c:v>13.88</c:v>
                </c:pt>
                <c:pt idx="526">
                  <c:v>14.05</c:v>
                </c:pt>
                <c:pt idx="527">
                  <c:v>14.23</c:v>
                </c:pt>
                <c:pt idx="528">
                  <c:v>14.07</c:v>
                </c:pt>
                <c:pt idx="529">
                  <c:v>13.82</c:v>
                </c:pt>
                <c:pt idx="530">
                  <c:v>13.5</c:v>
                </c:pt>
                <c:pt idx="531">
                  <c:v>13.56</c:v>
                </c:pt>
                <c:pt idx="532">
                  <c:v>13.35</c:v>
                </c:pt>
                <c:pt idx="533">
                  <c:v>13.46</c:v>
                </c:pt>
                <c:pt idx="534">
                  <c:v>13.69</c:v>
                </c:pt>
                <c:pt idx="535">
                  <c:v>13.95</c:v>
                </c:pt>
                <c:pt idx="536">
                  <c:v>13.94</c:v>
                </c:pt>
                <c:pt idx="537">
                  <c:v>14.09</c:v>
                </c:pt>
                <c:pt idx="538">
                  <c:v>14.41</c:v>
                </c:pt>
                <c:pt idx="539">
                  <c:v>14.67</c:v>
                </c:pt>
                <c:pt idx="540">
                  <c:v>14.83</c:v>
                </c:pt>
                <c:pt idx="541">
                  <c:v>14.74</c:v>
                </c:pt>
                <c:pt idx="542">
                  <c:v>14.97</c:v>
                </c:pt>
                <c:pt idx="543">
                  <c:v>15.25</c:v>
                </c:pt>
                <c:pt idx="544">
                  <c:v>15.51</c:v>
                </c:pt>
                <c:pt idx="545">
                  <c:v>15.05</c:v>
                </c:pt>
                <c:pt idx="546">
                  <c:v>14.91</c:v>
                </c:pt>
                <c:pt idx="547">
                  <c:v>15.68</c:v>
                </c:pt>
                <c:pt idx="548">
                  <c:v>15.41</c:v>
                </c:pt>
                <c:pt idx="549">
                  <c:v>14.73</c:v>
                </c:pt>
                <c:pt idx="550">
                  <c:v>14.94</c:v>
                </c:pt>
                <c:pt idx="551">
                  <c:v>15.34</c:v>
                </c:pt>
                <c:pt idx="552">
                  <c:v>14.63</c:v>
                </c:pt>
                <c:pt idx="553">
                  <c:v>13.94</c:v>
                </c:pt>
                <c:pt idx="554">
                  <c:v>13.18</c:v>
                </c:pt>
                <c:pt idx="555">
                  <c:v>13.14</c:v>
                </c:pt>
                <c:pt idx="556">
                  <c:v>12.92</c:v>
                </c:pt>
                <c:pt idx="557">
                  <c:v>13.15</c:v>
                </c:pt>
                <c:pt idx="558">
                  <c:v>13.84</c:v>
                </c:pt>
                <c:pt idx="559">
                  <c:v>13.51</c:v>
                </c:pt>
                <c:pt idx="560">
                  <c:v>14.01</c:v>
                </c:pt>
                <c:pt idx="561">
                  <c:v>13.98</c:v>
                </c:pt>
                <c:pt idx="562">
                  <c:v>14.48</c:v>
                </c:pt>
                <c:pt idx="563">
                  <c:v>14.82</c:v>
                </c:pt>
                <c:pt idx="564">
                  <c:v>14.69</c:v>
                </c:pt>
                <c:pt idx="565">
                  <c:v>14.14</c:v>
                </c:pt>
                <c:pt idx="566">
                  <c:v>14.65</c:v>
                </c:pt>
                <c:pt idx="567">
                  <c:v>14.71</c:v>
                </c:pt>
                <c:pt idx="568">
                  <c:v>14.24</c:v>
                </c:pt>
                <c:pt idx="569">
                  <c:v>14.03</c:v>
                </c:pt>
                <c:pt idx="570">
                  <c:v>13.59</c:v>
                </c:pt>
                <c:pt idx="571">
                  <c:v>13.97</c:v>
                </c:pt>
                <c:pt idx="572">
                  <c:v>13.89</c:v>
                </c:pt>
                <c:pt idx="573">
                  <c:v>14.01</c:v>
                </c:pt>
                <c:pt idx="574">
                  <c:v>14.1</c:v>
                </c:pt>
                <c:pt idx="575">
                  <c:v>13.98</c:v>
                </c:pt>
                <c:pt idx="576">
                  <c:v>13.71</c:v>
                </c:pt>
                <c:pt idx="577">
                  <c:v>13.69</c:v>
                </c:pt>
                <c:pt idx="578">
                  <c:v>13.87</c:v>
                </c:pt>
                <c:pt idx="579">
                  <c:v>13.48</c:v>
                </c:pt>
                <c:pt idx="580">
                  <c:v>13.48</c:v>
                </c:pt>
                <c:pt idx="581">
                  <c:v>13.52</c:v>
                </c:pt>
                <c:pt idx="582">
                  <c:v>13.71</c:v>
                </c:pt>
                <c:pt idx="583">
                  <c:v>13.98</c:v>
                </c:pt>
                <c:pt idx="584">
                  <c:v>13.93</c:v>
                </c:pt>
                <c:pt idx="585">
                  <c:v>14.62</c:v>
                </c:pt>
                <c:pt idx="586">
                  <c:v>14.76</c:v>
                </c:pt>
                <c:pt idx="587">
                  <c:v>14.5</c:v>
                </c:pt>
                <c:pt idx="588">
                  <c:v>14.03</c:v>
                </c:pt>
                <c:pt idx="589">
                  <c:v>13.7</c:v>
                </c:pt>
                <c:pt idx="590">
                  <c:v>13.56</c:v>
                </c:pt>
                <c:pt idx="591">
                  <c:v>13.68</c:v>
                </c:pt>
                <c:pt idx="592">
                  <c:v>13.85</c:v>
                </c:pt>
                <c:pt idx="593">
                  <c:v>13.2</c:v>
                </c:pt>
                <c:pt idx="594">
                  <c:v>12.24</c:v>
                </c:pt>
                <c:pt idx="595">
                  <c:v>12.77</c:v>
                </c:pt>
                <c:pt idx="596">
                  <c:v>12.47</c:v>
                </c:pt>
                <c:pt idx="597">
                  <c:v>12.73</c:v>
                </c:pt>
                <c:pt idx="598">
                  <c:v>12.51</c:v>
                </c:pt>
                <c:pt idx="599">
                  <c:v>12.09</c:v>
                </c:pt>
                <c:pt idx="600">
                  <c:v>11.51</c:v>
                </c:pt>
                <c:pt idx="601">
                  <c:v>10.83</c:v>
                </c:pt>
                <c:pt idx="602">
                  <c:v>10.75</c:v>
                </c:pt>
                <c:pt idx="603">
                  <c:v>10.81</c:v>
                </c:pt>
                <c:pt idx="604">
                  <c:v>10.71</c:v>
                </c:pt>
                <c:pt idx="605">
                  <c:v>10.48</c:v>
                </c:pt>
                <c:pt idx="606">
                  <c:v>10.58</c:v>
                </c:pt>
                <c:pt idx="607">
                  <c:v>10.42</c:v>
                </c:pt>
                <c:pt idx="608">
                  <c:v>10.51</c:v>
                </c:pt>
                <c:pt idx="609">
                  <c:v>10.47</c:v>
                </c:pt>
                <c:pt idx="610">
                  <c:v>10.66</c:v>
                </c:pt>
                <c:pt idx="611">
                  <c:v>10.64</c:v>
                </c:pt>
                <c:pt idx="612">
                  <c:v>10.47</c:v>
                </c:pt>
                <c:pt idx="613">
                  <c:v>10.36</c:v>
                </c:pt>
                <c:pt idx="614">
                  <c:v>10.36</c:v>
                </c:pt>
                <c:pt idx="615">
                  <c:v>10.28</c:v>
                </c:pt>
                <c:pt idx="616">
                  <c:v>10.61</c:v>
                </c:pt>
                <c:pt idx="617">
                  <c:v>10.71</c:v>
                </c:pt>
                <c:pt idx="618">
                  <c:v>10.99</c:v>
                </c:pt>
                <c:pt idx="619">
                  <c:v>10.8</c:v>
                </c:pt>
                <c:pt idx="620">
                  <c:v>10.6</c:v>
                </c:pt>
                <c:pt idx="621">
                  <c:v>10.26</c:v>
                </c:pt>
                <c:pt idx="622">
                  <c:v>10.27</c:v>
                </c:pt>
                <c:pt idx="623">
                  <c:v>10.59</c:v>
                </c:pt>
                <c:pt idx="624">
                  <c:v>10.58</c:v>
                </c:pt>
                <c:pt idx="625">
                  <c:v>10.64</c:v>
                </c:pt>
                <c:pt idx="626">
                  <c:v>10.62</c:v>
                </c:pt>
                <c:pt idx="627">
                  <c:v>10.51</c:v>
                </c:pt>
                <c:pt idx="628">
                  <c:v>10.33</c:v>
                </c:pt>
                <c:pt idx="629">
                  <c:v>10.42</c:v>
                </c:pt>
                <c:pt idx="630">
                  <c:v>10.27</c:v>
                </c:pt>
                <c:pt idx="631">
                  <c:v>10.130000000000001</c:v>
                </c:pt>
                <c:pt idx="632">
                  <c:v>10.220000000000001</c:v>
                </c:pt>
                <c:pt idx="633">
                  <c:v>10.54</c:v>
                </c:pt>
                <c:pt idx="634">
                  <c:v>10.62</c:v>
                </c:pt>
                <c:pt idx="635">
                  <c:v>10.79</c:v>
                </c:pt>
                <c:pt idx="636">
                  <c:v>10.89</c:v>
                </c:pt>
                <c:pt idx="637">
                  <c:v>10.68</c:v>
                </c:pt>
                <c:pt idx="638">
                  <c:v>11.02</c:v>
                </c:pt>
                <c:pt idx="639">
                  <c:v>10.93</c:v>
                </c:pt>
                <c:pt idx="640">
                  <c:v>11.33</c:v>
                </c:pt>
                <c:pt idx="641">
                  <c:v>11.51</c:v>
                </c:pt>
                <c:pt idx="642">
                  <c:v>11.43</c:v>
                </c:pt>
                <c:pt idx="643">
                  <c:v>11.76</c:v>
                </c:pt>
                <c:pt idx="644">
                  <c:v>12.1</c:v>
                </c:pt>
                <c:pt idx="645">
                  <c:v>11.96</c:v>
                </c:pt>
                <c:pt idx="646">
                  <c:v>11.72</c:v>
                </c:pt>
                <c:pt idx="647">
                  <c:v>11.65</c:v>
                </c:pt>
                <c:pt idx="648">
                  <c:v>12.01</c:v>
                </c:pt>
                <c:pt idx="649">
                  <c:v>11.73</c:v>
                </c:pt>
                <c:pt idx="650">
                  <c:v>11.68</c:v>
                </c:pt>
                <c:pt idx="651">
                  <c:v>11.49</c:v>
                </c:pt>
                <c:pt idx="652">
                  <c:v>11.44</c:v>
                </c:pt>
                <c:pt idx="653">
                  <c:v>11.33</c:v>
                </c:pt>
                <c:pt idx="654">
                  <c:v>11.58</c:v>
                </c:pt>
                <c:pt idx="655">
                  <c:v>11.43</c:v>
                </c:pt>
                <c:pt idx="656">
                  <c:v>11.68</c:v>
                </c:pt>
                <c:pt idx="657">
                  <c:v>11.85</c:v>
                </c:pt>
                <c:pt idx="658">
                  <c:v>11.71</c:v>
                </c:pt>
                <c:pt idx="659">
                  <c:v>11.72</c:v>
                </c:pt>
                <c:pt idx="660">
                  <c:v>11.55</c:v>
                </c:pt>
                <c:pt idx="661">
                  <c:v>11.75</c:v>
                </c:pt>
                <c:pt idx="662">
                  <c:v>11.9</c:v>
                </c:pt>
                <c:pt idx="663">
                  <c:v>11.88</c:v>
                </c:pt>
                <c:pt idx="664">
                  <c:v>11.79</c:v>
                </c:pt>
                <c:pt idx="665">
                  <c:v>11.82</c:v>
                </c:pt>
                <c:pt idx="666">
                  <c:v>11.73</c:v>
                </c:pt>
                <c:pt idx="667">
                  <c:v>11.59</c:v>
                </c:pt>
                <c:pt idx="668">
                  <c:v>11.64</c:v>
                </c:pt>
                <c:pt idx="669">
                  <c:v>11.63</c:v>
                </c:pt>
                <c:pt idx="670">
                  <c:v>11.6</c:v>
                </c:pt>
                <c:pt idx="671">
                  <c:v>11.83</c:v>
                </c:pt>
                <c:pt idx="672">
                  <c:v>11.92</c:v>
                </c:pt>
                <c:pt idx="673">
                  <c:v>11.99</c:v>
                </c:pt>
                <c:pt idx="674">
                  <c:v>11.99</c:v>
                </c:pt>
                <c:pt idx="675">
                  <c:v>12.28</c:v>
                </c:pt>
                <c:pt idx="676">
                  <c:v>12.34</c:v>
                </c:pt>
                <c:pt idx="677">
                  <c:v>12.48</c:v>
                </c:pt>
                <c:pt idx="678">
                  <c:v>12.53</c:v>
                </c:pt>
                <c:pt idx="679">
                  <c:v>12.51</c:v>
                </c:pt>
                <c:pt idx="680">
                  <c:v>12.57</c:v>
                </c:pt>
                <c:pt idx="681">
                  <c:v>12.77</c:v>
                </c:pt>
                <c:pt idx="682">
                  <c:v>12.79</c:v>
                </c:pt>
                <c:pt idx="683">
                  <c:v>13.07</c:v>
                </c:pt>
                <c:pt idx="684">
                  <c:v>13.46</c:v>
                </c:pt>
                <c:pt idx="685">
                  <c:v>13.45</c:v>
                </c:pt>
                <c:pt idx="686">
                  <c:v>13.75</c:v>
                </c:pt>
                <c:pt idx="687">
                  <c:v>13.63</c:v>
                </c:pt>
                <c:pt idx="688">
                  <c:v>13.46</c:v>
                </c:pt>
                <c:pt idx="689">
                  <c:v>13.21</c:v>
                </c:pt>
                <c:pt idx="690">
                  <c:v>13.74</c:v>
                </c:pt>
                <c:pt idx="691">
                  <c:v>13.84</c:v>
                </c:pt>
                <c:pt idx="692">
                  <c:v>13.75</c:v>
                </c:pt>
                <c:pt idx="693">
                  <c:v>13.3</c:v>
                </c:pt>
                <c:pt idx="694">
                  <c:v>13.36</c:v>
                </c:pt>
                <c:pt idx="695">
                  <c:v>12.95</c:v>
                </c:pt>
                <c:pt idx="696">
                  <c:v>12.61</c:v>
                </c:pt>
                <c:pt idx="697">
                  <c:v>12.68</c:v>
                </c:pt>
                <c:pt idx="698">
                  <c:v>12.7</c:v>
                </c:pt>
                <c:pt idx="699">
                  <c:v>12.66</c:v>
                </c:pt>
                <c:pt idx="700">
                  <c:v>12.79</c:v>
                </c:pt>
                <c:pt idx="701">
                  <c:v>12.7</c:v>
                </c:pt>
                <c:pt idx="702">
                  <c:v>12.42</c:v>
                </c:pt>
                <c:pt idx="703">
                  <c:v>12.45</c:v>
                </c:pt>
                <c:pt idx="704">
                  <c:v>12.47</c:v>
                </c:pt>
                <c:pt idx="705">
                  <c:v>12.39</c:v>
                </c:pt>
                <c:pt idx="706">
                  <c:v>12.28</c:v>
                </c:pt>
                <c:pt idx="707">
                  <c:v>11.93</c:v>
                </c:pt>
                <c:pt idx="708">
                  <c:v>11.99</c:v>
                </c:pt>
                <c:pt idx="709">
                  <c:v>11.66</c:v>
                </c:pt>
                <c:pt idx="710">
                  <c:v>11.71</c:v>
                </c:pt>
                <c:pt idx="711">
                  <c:v>11.69</c:v>
                </c:pt>
                <c:pt idx="712">
                  <c:v>11.24</c:v>
                </c:pt>
                <c:pt idx="713">
                  <c:v>11.58</c:v>
                </c:pt>
                <c:pt idx="714">
                  <c:v>11.7</c:v>
                </c:pt>
                <c:pt idx="715">
                  <c:v>11.56</c:v>
                </c:pt>
                <c:pt idx="716">
                  <c:v>11.34</c:v>
                </c:pt>
                <c:pt idx="717">
                  <c:v>11.46</c:v>
                </c:pt>
                <c:pt idx="718">
                  <c:v>11.67</c:v>
                </c:pt>
                <c:pt idx="719">
                  <c:v>11.59</c:v>
                </c:pt>
                <c:pt idx="720">
                  <c:v>11.39</c:v>
                </c:pt>
                <c:pt idx="721">
                  <c:v>11.11</c:v>
                </c:pt>
                <c:pt idx="722">
                  <c:v>11.29</c:v>
                </c:pt>
                <c:pt idx="723">
                  <c:v>11.37</c:v>
                </c:pt>
                <c:pt idx="724">
                  <c:v>11.38</c:v>
                </c:pt>
                <c:pt idx="725">
                  <c:v>11.76</c:v>
                </c:pt>
                <c:pt idx="726">
                  <c:v>11.86</c:v>
                </c:pt>
                <c:pt idx="727">
                  <c:v>11.71</c:v>
                </c:pt>
                <c:pt idx="728">
                  <c:v>11.93</c:v>
                </c:pt>
                <c:pt idx="729">
                  <c:v>11.88</c:v>
                </c:pt>
                <c:pt idx="730">
                  <c:v>11.65</c:v>
                </c:pt>
                <c:pt idx="731">
                  <c:v>11.75</c:v>
                </c:pt>
                <c:pt idx="732">
                  <c:v>11.43</c:v>
                </c:pt>
                <c:pt idx="733">
                  <c:v>11.16</c:v>
                </c:pt>
                <c:pt idx="734">
                  <c:v>11.35</c:v>
                </c:pt>
                <c:pt idx="735">
                  <c:v>11.21</c:v>
                </c:pt>
                <c:pt idx="736">
                  <c:v>11.04</c:v>
                </c:pt>
                <c:pt idx="737">
                  <c:v>10.84</c:v>
                </c:pt>
                <c:pt idx="738">
                  <c:v>10.57</c:v>
                </c:pt>
                <c:pt idx="739">
                  <c:v>10.28</c:v>
                </c:pt>
                <c:pt idx="740">
                  <c:v>10.19</c:v>
                </c:pt>
                <c:pt idx="741">
                  <c:v>9.98</c:v>
                </c:pt>
                <c:pt idx="742">
                  <c:v>10.34</c:v>
                </c:pt>
                <c:pt idx="743">
                  <c:v>10.25</c:v>
                </c:pt>
                <c:pt idx="744">
                  <c:v>9.93</c:v>
                </c:pt>
                <c:pt idx="745">
                  <c:v>10.23</c:v>
                </c:pt>
                <c:pt idx="746">
                  <c:v>10.34</c:v>
                </c:pt>
                <c:pt idx="747">
                  <c:v>10.59</c:v>
                </c:pt>
                <c:pt idx="748">
                  <c:v>10.66</c:v>
                </c:pt>
                <c:pt idx="749">
                  <c:v>10.37</c:v>
                </c:pt>
                <c:pt idx="750">
                  <c:v>10.26</c:v>
                </c:pt>
                <c:pt idx="751">
                  <c:v>10.14</c:v>
                </c:pt>
                <c:pt idx="752">
                  <c:v>10.28</c:v>
                </c:pt>
                <c:pt idx="753">
                  <c:v>10.5</c:v>
                </c:pt>
                <c:pt idx="754">
                  <c:v>10.4</c:v>
                </c:pt>
                <c:pt idx="755">
                  <c:v>10.36</c:v>
                </c:pt>
                <c:pt idx="756">
                  <c:v>10.220000000000001</c:v>
                </c:pt>
                <c:pt idx="757">
                  <c:v>10.36</c:v>
                </c:pt>
                <c:pt idx="758">
                  <c:v>10.34</c:v>
                </c:pt>
                <c:pt idx="759">
                  <c:v>10.17</c:v>
                </c:pt>
                <c:pt idx="760">
                  <c:v>10.210000000000001</c:v>
                </c:pt>
                <c:pt idx="761">
                  <c:v>9.98</c:v>
                </c:pt>
                <c:pt idx="762">
                  <c:v>9.84</c:v>
                </c:pt>
                <c:pt idx="763">
                  <c:v>9.92</c:v>
                </c:pt>
                <c:pt idx="764">
                  <c:v>9.66</c:v>
                </c:pt>
                <c:pt idx="765">
                  <c:v>9.59</c:v>
                </c:pt>
                <c:pt idx="766">
                  <c:v>9.65</c:v>
                </c:pt>
                <c:pt idx="767">
                  <c:v>9.2100000000000009</c:v>
                </c:pt>
                <c:pt idx="768">
                  <c:v>9.0399999999999991</c:v>
                </c:pt>
                <c:pt idx="769">
                  <c:v>8.99</c:v>
                </c:pt>
                <c:pt idx="770">
                  <c:v>9.0500000000000007</c:v>
                </c:pt>
                <c:pt idx="771">
                  <c:v>9.39</c:v>
                </c:pt>
                <c:pt idx="772">
                  <c:v>9.24</c:v>
                </c:pt>
                <c:pt idx="773">
                  <c:v>9.23</c:v>
                </c:pt>
                <c:pt idx="774">
                  <c:v>9.08</c:v>
                </c:pt>
                <c:pt idx="775">
                  <c:v>9.11</c:v>
                </c:pt>
                <c:pt idx="776">
                  <c:v>8.68</c:v>
                </c:pt>
                <c:pt idx="777">
                  <c:v>8.48</c:v>
                </c:pt>
                <c:pt idx="778">
                  <c:v>8.1300000000000008</c:v>
                </c:pt>
                <c:pt idx="779">
                  <c:v>7.96</c:v>
                </c:pt>
                <c:pt idx="780">
                  <c:v>7.72</c:v>
                </c:pt>
                <c:pt idx="781">
                  <c:v>7.8</c:v>
                </c:pt>
                <c:pt idx="782">
                  <c:v>7.49</c:v>
                </c:pt>
                <c:pt idx="783">
                  <c:v>7.45</c:v>
                </c:pt>
                <c:pt idx="784">
                  <c:v>7.29</c:v>
                </c:pt>
                <c:pt idx="785">
                  <c:v>7.09</c:v>
                </c:pt>
                <c:pt idx="786">
                  <c:v>7.58</c:v>
                </c:pt>
                <c:pt idx="787">
                  <c:v>7.51</c:v>
                </c:pt>
                <c:pt idx="788">
                  <c:v>7.48</c:v>
                </c:pt>
                <c:pt idx="789">
                  <c:v>7.99</c:v>
                </c:pt>
                <c:pt idx="790">
                  <c:v>7.84</c:v>
                </c:pt>
                <c:pt idx="791">
                  <c:v>8.0500000000000007</c:v>
                </c:pt>
                <c:pt idx="792">
                  <c:v>7.95</c:v>
                </c:pt>
                <c:pt idx="793">
                  <c:v>7.73</c:v>
                </c:pt>
                <c:pt idx="794">
                  <c:v>7.6</c:v>
                </c:pt>
                <c:pt idx="795">
                  <c:v>7.38</c:v>
                </c:pt>
                <c:pt idx="796">
                  <c:v>7.31</c:v>
                </c:pt>
                <c:pt idx="797">
                  <c:v>7.3</c:v>
                </c:pt>
                <c:pt idx="798">
                  <c:v>7.16</c:v>
                </c:pt>
                <c:pt idx="799">
                  <c:v>7.33</c:v>
                </c:pt>
                <c:pt idx="800">
                  <c:v>7.34</c:v>
                </c:pt>
                <c:pt idx="801">
                  <c:v>7.3</c:v>
                </c:pt>
                <c:pt idx="802">
                  <c:v>7.14</c:v>
                </c:pt>
                <c:pt idx="803">
                  <c:v>7.07</c:v>
                </c:pt>
                <c:pt idx="804">
                  <c:v>6.95</c:v>
                </c:pt>
                <c:pt idx="805">
                  <c:v>7.32</c:v>
                </c:pt>
                <c:pt idx="806">
                  <c:v>7.63</c:v>
                </c:pt>
                <c:pt idx="807">
                  <c:v>7.67</c:v>
                </c:pt>
                <c:pt idx="808">
                  <c:v>7.47</c:v>
                </c:pt>
                <c:pt idx="809">
                  <c:v>7.31</c:v>
                </c:pt>
                <c:pt idx="810">
                  <c:v>7.36</c:v>
                </c:pt>
                <c:pt idx="811">
                  <c:v>7.57</c:v>
                </c:pt>
                <c:pt idx="812">
                  <c:v>7.47</c:v>
                </c:pt>
                <c:pt idx="813">
                  <c:v>7.34</c:v>
                </c:pt>
                <c:pt idx="814">
                  <c:v>7.4</c:v>
                </c:pt>
                <c:pt idx="815">
                  <c:v>7.29</c:v>
                </c:pt>
                <c:pt idx="816">
                  <c:v>7.17</c:v>
                </c:pt>
                <c:pt idx="817">
                  <c:v>7.15</c:v>
                </c:pt>
                <c:pt idx="818">
                  <c:v>7.12</c:v>
                </c:pt>
                <c:pt idx="819">
                  <c:v>7.13</c:v>
                </c:pt>
                <c:pt idx="820">
                  <c:v>7.1</c:v>
                </c:pt>
                <c:pt idx="821">
                  <c:v>7.08</c:v>
                </c:pt>
                <c:pt idx="822">
                  <c:v>7.18</c:v>
                </c:pt>
                <c:pt idx="823">
                  <c:v>7.01</c:v>
                </c:pt>
                <c:pt idx="824">
                  <c:v>7.03</c:v>
                </c:pt>
                <c:pt idx="825">
                  <c:v>7.06</c:v>
                </c:pt>
                <c:pt idx="826">
                  <c:v>7.18</c:v>
                </c:pt>
                <c:pt idx="827">
                  <c:v>7.19</c:v>
                </c:pt>
                <c:pt idx="828">
                  <c:v>7.28</c:v>
                </c:pt>
                <c:pt idx="829">
                  <c:v>7.24</c:v>
                </c:pt>
                <c:pt idx="830">
                  <c:v>7.19</c:v>
                </c:pt>
                <c:pt idx="831">
                  <c:v>7.23</c:v>
                </c:pt>
                <c:pt idx="832">
                  <c:v>7.19</c:v>
                </c:pt>
                <c:pt idx="833">
                  <c:v>7.22</c:v>
                </c:pt>
                <c:pt idx="834">
                  <c:v>7.33</c:v>
                </c:pt>
                <c:pt idx="835">
                  <c:v>7.59</c:v>
                </c:pt>
                <c:pt idx="836">
                  <c:v>7.98</c:v>
                </c:pt>
                <c:pt idx="837">
                  <c:v>8.0299999999999994</c:v>
                </c:pt>
                <c:pt idx="838">
                  <c:v>8.4700000000000006</c:v>
                </c:pt>
                <c:pt idx="839">
                  <c:v>8.39</c:v>
                </c:pt>
                <c:pt idx="840">
                  <c:v>8.43</c:v>
                </c:pt>
                <c:pt idx="841">
                  <c:v>8.8000000000000007</c:v>
                </c:pt>
                <c:pt idx="842">
                  <c:v>8.7799999999999994</c:v>
                </c:pt>
                <c:pt idx="843">
                  <c:v>8.49</c:v>
                </c:pt>
                <c:pt idx="844">
                  <c:v>8.5</c:v>
                </c:pt>
                <c:pt idx="845">
                  <c:v>8.32</c:v>
                </c:pt>
                <c:pt idx="846">
                  <c:v>8.3000000000000007</c:v>
                </c:pt>
                <c:pt idx="847">
                  <c:v>8.3699999999999992</c:v>
                </c:pt>
                <c:pt idx="848">
                  <c:v>8.3000000000000007</c:v>
                </c:pt>
                <c:pt idx="849">
                  <c:v>8.32</c:v>
                </c:pt>
                <c:pt idx="850">
                  <c:v>8.36</c:v>
                </c:pt>
                <c:pt idx="851">
                  <c:v>8.58</c:v>
                </c:pt>
                <c:pt idx="852">
                  <c:v>8.66</c:v>
                </c:pt>
                <c:pt idx="853">
                  <c:v>8.6999999999999993</c:v>
                </c:pt>
                <c:pt idx="854">
                  <c:v>8.58</c:v>
                </c:pt>
                <c:pt idx="855">
                  <c:v>8.77</c:v>
                </c:pt>
                <c:pt idx="856">
                  <c:v>9.02</c:v>
                </c:pt>
                <c:pt idx="857">
                  <c:v>9.3000000000000007</c:v>
                </c:pt>
                <c:pt idx="858">
                  <c:v>9.33</c:v>
                </c:pt>
                <c:pt idx="859">
                  <c:v>9.3800000000000008</c:v>
                </c:pt>
                <c:pt idx="860">
                  <c:v>9.5299999999999994</c:v>
                </c:pt>
                <c:pt idx="861">
                  <c:v>9.6</c:v>
                </c:pt>
                <c:pt idx="862">
                  <c:v>9.94</c:v>
                </c:pt>
                <c:pt idx="863">
                  <c:v>10.23</c:v>
                </c:pt>
                <c:pt idx="864">
                  <c:v>8.98</c:v>
                </c:pt>
                <c:pt idx="865">
                  <c:v>8.8800000000000008</c:v>
                </c:pt>
                <c:pt idx="866">
                  <c:v>8.76</c:v>
                </c:pt>
                <c:pt idx="867">
                  <c:v>8.84</c:v>
                </c:pt>
                <c:pt idx="868">
                  <c:v>8.7899999999999991</c:v>
                </c:pt>
                <c:pt idx="869">
                  <c:v>9.11</c:v>
                </c:pt>
                <c:pt idx="870">
                  <c:v>8.94</c:v>
                </c:pt>
                <c:pt idx="871">
                  <c:v>9.2799999999999994</c:v>
                </c:pt>
                <c:pt idx="872">
                  <c:v>8.89</c:v>
                </c:pt>
                <c:pt idx="873">
                  <c:v>8.82</c:v>
                </c:pt>
                <c:pt idx="874">
                  <c:v>8.83</c:v>
                </c:pt>
                <c:pt idx="875">
                  <c:v>8.9700000000000006</c:v>
                </c:pt>
                <c:pt idx="876">
                  <c:v>8.6</c:v>
                </c:pt>
                <c:pt idx="877">
                  <c:v>8.49</c:v>
                </c:pt>
                <c:pt idx="878">
                  <c:v>8.26</c:v>
                </c:pt>
                <c:pt idx="879">
                  <c:v>8.1199999999999992</c:v>
                </c:pt>
                <c:pt idx="880">
                  <c:v>8.2799999999999994</c:v>
                </c:pt>
                <c:pt idx="881">
                  <c:v>8.26</c:v>
                </c:pt>
                <c:pt idx="882">
                  <c:v>8.18</c:v>
                </c:pt>
                <c:pt idx="883">
                  <c:v>8.2799999999999994</c:v>
                </c:pt>
                <c:pt idx="884">
                  <c:v>8.2899999999999991</c:v>
                </c:pt>
                <c:pt idx="885">
                  <c:v>8.41</c:v>
                </c:pt>
                <c:pt idx="886">
                  <c:v>8.4700000000000006</c:v>
                </c:pt>
                <c:pt idx="887">
                  <c:v>8.68</c:v>
                </c:pt>
                <c:pt idx="888">
                  <c:v>8.52</c:v>
                </c:pt>
                <c:pt idx="889">
                  <c:v>8.74</c:v>
                </c:pt>
                <c:pt idx="890">
                  <c:v>8.7799999999999994</c:v>
                </c:pt>
                <c:pt idx="891">
                  <c:v>8.8699999999999992</c:v>
                </c:pt>
                <c:pt idx="892">
                  <c:v>9.01</c:v>
                </c:pt>
                <c:pt idx="893">
                  <c:v>9</c:v>
                </c:pt>
                <c:pt idx="894">
                  <c:v>9.2200000000000006</c:v>
                </c:pt>
                <c:pt idx="895">
                  <c:v>9.24</c:v>
                </c:pt>
                <c:pt idx="896">
                  <c:v>8.9700000000000006</c:v>
                </c:pt>
                <c:pt idx="897">
                  <c:v>8.92</c:v>
                </c:pt>
                <c:pt idx="898">
                  <c:v>9.02</c:v>
                </c:pt>
                <c:pt idx="899">
                  <c:v>8.85</c:v>
                </c:pt>
                <c:pt idx="900">
                  <c:v>8.77</c:v>
                </c:pt>
                <c:pt idx="901">
                  <c:v>9.0399999999999991</c:v>
                </c:pt>
                <c:pt idx="902">
                  <c:v>9.08</c:v>
                </c:pt>
                <c:pt idx="903">
                  <c:v>9.11</c:v>
                </c:pt>
                <c:pt idx="904">
                  <c:v>9.1199999999999992</c:v>
                </c:pt>
                <c:pt idx="905">
                  <c:v>9.1199999999999992</c:v>
                </c:pt>
                <c:pt idx="906">
                  <c:v>9.36</c:v>
                </c:pt>
                <c:pt idx="907">
                  <c:v>9.35</c:v>
                </c:pt>
                <c:pt idx="908">
                  <c:v>9.3800000000000008</c:v>
                </c:pt>
                <c:pt idx="909">
                  <c:v>9</c:v>
                </c:pt>
                <c:pt idx="910">
                  <c:v>8.93</c:v>
                </c:pt>
                <c:pt idx="911">
                  <c:v>8.93</c:v>
                </c:pt>
                <c:pt idx="912">
                  <c:v>8.9700000000000006</c:v>
                </c:pt>
                <c:pt idx="913">
                  <c:v>8.8699999999999992</c:v>
                </c:pt>
                <c:pt idx="914">
                  <c:v>8.6999999999999993</c:v>
                </c:pt>
                <c:pt idx="915">
                  <c:v>8.81</c:v>
                </c:pt>
                <c:pt idx="916">
                  <c:v>8.83</c:v>
                </c:pt>
                <c:pt idx="917">
                  <c:v>8.69</c:v>
                </c:pt>
                <c:pt idx="918">
                  <c:v>8.85</c:v>
                </c:pt>
                <c:pt idx="919">
                  <c:v>8.9</c:v>
                </c:pt>
                <c:pt idx="920">
                  <c:v>9.0500000000000007</c:v>
                </c:pt>
                <c:pt idx="921">
                  <c:v>9.17</c:v>
                </c:pt>
                <c:pt idx="922">
                  <c:v>9.18</c:v>
                </c:pt>
                <c:pt idx="923">
                  <c:v>9.07</c:v>
                </c:pt>
                <c:pt idx="924">
                  <c:v>9.17</c:v>
                </c:pt>
                <c:pt idx="925">
                  <c:v>9.0500000000000007</c:v>
                </c:pt>
                <c:pt idx="926">
                  <c:v>9.14</c:v>
                </c:pt>
                <c:pt idx="927">
                  <c:v>9.25</c:v>
                </c:pt>
                <c:pt idx="928">
                  <c:v>9.06</c:v>
                </c:pt>
                <c:pt idx="929">
                  <c:v>9.0299999999999994</c:v>
                </c:pt>
                <c:pt idx="930">
                  <c:v>8.9499999999999993</c:v>
                </c:pt>
                <c:pt idx="931">
                  <c:v>9.01</c:v>
                </c:pt>
                <c:pt idx="932">
                  <c:v>9.19</c:v>
                </c:pt>
                <c:pt idx="933">
                  <c:v>9.1999999999999993</c:v>
                </c:pt>
                <c:pt idx="934">
                  <c:v>9.3800000000000008</c:v>
                </c:pt>
                <c:pt idx="935">
                  <c:v>9.31</c:v>
                </c:pt>
                <c:pt idx="936">
                  <c:v>9.34</c:v>
                </c:pt>
                <c:pt idx="937">
                  <c:v>9.49</c:v>
                </c:pt>
                <c:pt idx="938">
                  <c:v>9.43</c:v>
                </c:pt>
                <c:pt idx="939">
                  <c:v>9.3000000000000007</c:v>
                </c:pt>
                <c:pt idx="940">
                  <c:v>9.27</c:v>
                </c:pt>
                <c:pt idx="941">
                  <c:v>9.18</c:v>
                </c:pt>
                <c:pt idx="942">
                  <c:v>9.15</c:v>
                </c:pt>
                <c:pt idx="943">
                  <c:v>9.02</c:v>
                </c:pt>
                <c:pt idx="944">
                  <c:v>8.99</c:v>
                </c:pt>
                <c:pt idx="945">
                  <c:v>8.81</c:v>
                </c:pt>
                <c:pt idx="946">
                  <c:v>8.7100000000000009</c:v>
                </c:pt>
                <c:pt idx="947">
                  <c:v>8.66</c:v>
                </c:pt>
                <c:pt idx="948">
                  <c:v>8.43</c:v>
                </c:pt>
                <c:pt idx="949">
                  <c:v>8.15</c:v>
                </c:pt>
                <c:pt idx="950">
                  <c:v>8.35</c:v>
                </c:pt>
                <c:pt idx="951">
                  <c:v>8.25</c:v>
                </c:pt>
                <c:pt idx="952">
                  <c:v>8.1</c:v>
                </c:pt>
                <c:pt idx="953">
                  <c:v>8.02</c:v>
                </c:pt>
                <c:pt idx="954">
                  <c:v>8.0399999999999991</c:v>
                </c:pt>
                <c:pt idx="955">
                  <c:v>8.07</c:v>
                </c:pt>
                <c:pt idx="956">
                  <c:v>7.87</c:v>
                </c:pt>
                <c:pt idx="957">
                  <c:v>8</c:v>
                </c:pt>
                <c:pt idx="958">
                  <c:v>8.09</c:v>
                </c:pt>
                <c:pt idx="959">
                  <c:v>8.15</c:v>
                </c:pt>
                <c:pt idx="960">
                  <c:v>8.2100000000000009</c:v>
                </c:pt>
                <c:pt idx="961">
                  <c:v>8.19</c:v>
                </c:pt>
                <c:pt idx="962">
                  <c:v>8.14</c:v>
                </c:pt>
                <c:pt idx="963">
                  <c:v>8.09</c:v>
                </c:pt>
                <c:pt idx="964">
                  <c:v>8.2200000000000006</c:v>
                </c:pt>
                <c:pt idx="965">
                  <c:v>8.31</c:v>
                </c:pt>
                <c:pt idx="966">
                  <c:v>8.0299999999999994</c:v>
                </c:pt>
                <c:pt idx="967">
                  <c:v>7.87</c:v>
                </c:pt>
                <c:pt idx="968">
                  <c:v>7.98</c:v>
                </c:pt>
                <c:pt idx="969">
                  <c:v>7.94</c:v>
                </c:pt>
                <c:pt idx="970">
                  <c:v>7.96</c:v>
                </c:pt>
                <c:pt idx="971">
                  <c:v>7.92</c:v>
                </c:pt>
                <c:pt idx="972">
                  <c:v>7.88</c:v>
                </c:pt>
                <c:pt idx="973">
                  <c:v>7.8</c:v>
                </c:pt>
                <c:pt idx="974">
                  <c:v>7.81</c:v>
                </c:pt>
                <c:pt idx="975">
                  <c:v>7.82</c:v>
                </c:pt>
                <c:pt idx="976">
                  <c:v>7.8</c:v>
                </c:pt>
                <c:pt idx="977">
                  <c:v>7.82</c:v>
                </c:pt>
                <c:pt idx="978">
                  <c:v>7.93</c:v>
                </c:pt>
                <c:pt idx="979">
                  <c:v>7.99</c:v>
                </c:pt>
                <c:pt idx="980">
                  <c:v>8.1</c:v>
                </c:pt>
                <c:pt idx="981">
                  <c:v>8.26</c:v>
                </c:pt>
                <c:pt idx="982">
                  <c:v>8.49</c:v>
                </c:pt>
                <c:pt idx="983">
                  <c:v>8.5</c:v>
                </c:pt>
                <c:pt idx="984">
                  <c:v>8.31</c:v>
                </c:pt>
                <c:pt idx="985">
                  <c:v>8.42</c:v>
                </c:pt>
                <c:pt idx="986">
                  <c:v>8.5299999999999994</c:v>
                </c:pt>
                <c:pt idx="987">
                  <c:v>8.5399999999999991</c:v>
                </c:pt>
                <c:pt idx="988">
                  <c:v>8.65</c:v>
                </c:pt>
                <c:pt idx="989">
                  <c:v>8.59</c:v>
                </c:pt>
                <c:pt idx="990">
                  <c:v>8.52</c:v>
                </c:pt>
                <c:pt idx="991">
                  <c:v>8.65</c:v>
                </c:pt>
                <c:pt idx="992">
                  <c:v>8.56</c:v>
                </c:pt>
                <c:pt idx="993">
                  <c:v>8.64</c:v>
                </c:pt>
                <c:pt idx="994">
                  <c:v>8.9499999999999993</c:v>
                </c:pt>
                <c:pt idx="995">
                  <c:v>9.06</c:v>
                </c:pt>
                <c:pt idx="996">
                  <c:v>8.84</c:v>
                </c:pt>
                <c:pt idx="997">
                  <c:v>8.64</c:v>
                </c:pt>
                <c:pt idx="998">
                  <c:v>8.75</c:v>
                </c:pt>
                <c:pt idx="999">
                  <c:v>8.69</c:v>
                </c:pt>
                <c:pt idx="1000">
                  <c:v>8.44</c:v>
                </c:pt>
                <c:pt idx="1001">
                  <c:v>8.4600000000000009</c:v>
                </c:pt>
                <c:pt idx="1002">
                  <c:v>8.4600000000000009</c:v>
                </c:pt>
                <c:pt idx="1003">
                  <c:v>8.51</c:v>
                </c:pt>
                <c:pt idx="1004">
                  <c:v>8.43</c:v>
                </c:pt>
                <c:pt idx="1005">
                  <c:v>8.51</c:v>
                </c:pt>
                <c:pt idx="1006">
                  <c:v>8.4499999999999993</c:v>
                </c:pt>
                <c:pt idx="1007">
                  <c:v>8.48</c:v>
                </c:pt>
                <c:pt idx="1008">
                  <c:v>8.42</c:v>
                </c:pt>
                <c:pt idx="1009">
                  <c:v>8.43</c:v>
                </c:pt>
                <c:pt idx="1010">
                  <c:v>8.68</c:v>
                </c:pt>
                <c:pt idx="1011">
                  <c:v>8.8000000000000007</c:v>
                </c:pt>
                <c:pt idx="1012">
                  <c:v>9.0500000000000007</c:v>
                </c:pt>
                <c:pt idx="1013">
                  <c:v>8.86</c:v>
                </c:pt>
                <c:pt idx="1014">
                  <c:v>8.81</c:v>
                </c:pt>
                <c:pt idx="1015">
                  <c:v>8.8699999999999992</c:v>
                </c:pt>
                <c:pt idx="1016">
                  <c:v>8.99</c:v>
                </c:pt>
                <c:pt idx="1017">
                  <c:v>8.82</c:v>
                </c:pt>
                <c:pt idx="1018">
                  <c:v>8.65</c:v>
                </c:pt>
                <c:pt idx="1019">
                  <c:v>8.84</c:v>
                </c:pt>
                <c:pt idx="1020">
                  <c:v>8.6199999999999992</c:v>
                </c:pt>
                <c:pt idx="1021">
                  <c:v>8.6300000000000008</c:v>
                </c:pt>
                <c:pt idx="1022">
                  <c:v>8.57</c:v>
                </c:pt>
                <c:pt idx="1023">
                  <c:v>8.49</c:v>
                </c:pt>
                <c:pt idx="1024">
                  <c:v>8.3000000000000007</c:v>
                </c:pt>
                <c:pt idx="1025">
                  <c:v>8.2799999999999994</c:v>
                </c:pt>
                <c:pt idx="1026">
                  <c:v>8.26</c:v>
                </c:pt>
                <c:pt idx="1027">
                  <c:v>8.0299999999999994</c:v>
                </c:pt>
                <c:pt idx="1028">
                  <c:v>8.0500000000000007</c:v>
                </c:pt>
                <c:pt idx="1029">
                  <c:v>8.11</c:v>
                </c:pt>
                <c:pt idx="1030">
                  <c:v>8.14</c:v>
                </c:pt>
                <c:pt idx="1031">
                  <c:v>8.02</c:v>
                </c:pt>
                <c:pt idx="1032">
                  <c:v>8.1999999999999993</c:v>
                </c:pt>
                <c:pt idx="1033">
                  <c:v>8.0299999999999994</c:v>
                </c:pt>
                <c:pt idx="1034">
                  <c:v>8.06</c:v>
                </c:pt>
                <c:pt idx="1035">
                  <c:v>7.91</c:v>
                </c:pt>
                <c:pt idx="1036">
                  <c:v>7.77</c:v>
                </c:pt>
                <c:pt idx="1037">
                  <c:v>7.78</c:v>
                </c:pt>
                <c:pt idx="1038">
                  <c:v>7.91</c:v>
                </c:pt>
                <c:pt idx="1039">
                  <c:v>8.1199999999999992</c:v>
                </c:pt>
                <c:pt idx="1040">
                  <c:v>8.1300000000000008</c:v>
                </c:pt>
                <c:pt idx="1041">
                  <c:v>8.1</c:v>
                </c:pt>
                <c:pt idx="1042">
                  <c:v>8.1300000000000008</c:v>
                </c:pt>
                <c:pt idx="1043">
                  <c:v>8.0500000000000007</c:v>
                </c:pt>
                <c:pt idx="1044">
                  <c:v>7.99</c:v>
                </c:pt>
                <c:pt idx="1045">
                  <c:v>7.98</c:v>
                </c:pt>
                <c:pt idx="1046">
                  <c:v>8.1</c:v>
                </c:pt>
                <c:pt idx="1047">
                  <c:v>8.06</c:v>
                </c:pt>
                <c:pt idx="1048">
                  <c:v>8.0399999999999991</c:v>
                </c:pt>
                <c:pt idx="1049">
                  <c:v>8.1199999999999992</c:v>
                </c:pt>
                <c:pt idx="1050">
                  <c:v>8.08</c:v>
                </c:pt>
                <c:pt idx="1051">
                  <c:v>8.1</c:v>
                </c:pt>
                <c:pt idx="1052">
                  <c:v>8.06</c:v>
                </c:pt>
                <c:pt idx="1053">
                  <c:v>8.2899999999999991</c:v>
                </c:pt>
                <c:pt idx="1054">
                  <c:v>8.2899999999999991</c:v>
                </c:pt>
                <c:pt idx="1055">
                  <c:v>8.32</c:v>
                </c:pt>
                <c:pt idx="1056">
                  <c:v>8.24</c:v>
                </c:pt>
                <c:pt idx="1057">
                  <c:v>8.34</c:v>
                </c:pt>
                <c:pt idx="1058">
                  <c:v>8.26</c:v>
                </c:pt>
                <c:pt idx="1059">
                  <c:v>8.2799999999999994</c:v>
                </c:pt>
                <c:pt idx="1060">
                  <c:v>8.1999999999999993</c:v>
                </c:pt>
                <c:pt idx="1061">
                  <c:v>8.06</c:v>
                </c:pt>
                <c:pt idx="1062">
                  <c:v>7.98</c:v>
                </c:pt>
                <c:pt idx="1063">
                  <c:v>7.84</c:v>
                </c:pt>
                <c:pt idx="1064">
                  <c:v>7.88</c:v>
                </c:pt>
                <c:pt idx="1065">
                  <c:v>7.82</c:v>
                </c:pt>
                <c:pt idx="1066">
                  <c:v>7.76</c:v>
                </c:pt>
                <c:pt idx="1067">
                  <c:v>7.66</c:v>
                </c:pt>
                <c:pt idx="1068">
                  <c:v>7.57</c:v>
                </c:pt>
                <c:pt idx="1069">
                  <c:v>7.49</c:v>
                </c:pt>
                <c:pt idx="1070">
                  <c:v>7.39</c:v>
                </c:pt>
                <c:pt idx="1071">
                  <c:v>7.49</c:v>
                </c:pt>
                <c:pt idx="1072">
                  <c:v>7.53</c:v>
                </c:pt>
                <c:pt idx="1073">
                  <c:v>7.68</c:v>
                </c:pt>
                <c:pt idx="1074">
                  <c:v>7.48</c:v>
                </c:pt>
                <c:pt idx="1075">
                  <c:v>7.41</c:v>
                </c:pt>
                <c:pt idx="1076">
                  <c:v>7.33</c:v>
                </c:pt>
                <c:pt idx="1077">
                  <c:v>7.44</c:v>
                </c:pt>
                <c:pt idx="1078">
                  <c:v>7.38</c:v>
                </c:pt>
                <c:pt idx="1079">
                  <c:v>7.26</c:v>
                </c:pt>
                <c:pt idx="1080">
                  <c:v>7.22</c:v>
                </c:pt>
                <c:pt idx="1081">
                  <c:v>6.97</c:v>
                </c:pt>
                <c:pt idx="1082">
                  <c:v>6.82</c:v>
                </c:pt>
                <c:pt idx="1083">
                  <c:v>6.85</c:v>
                </c:pt>
                <c:pt idx="1084">
                  <c:v>6.85</c:v>
                </c:pt>
                <c:pt idx="1085">
                  <c:v>7.09</c:v>
                </c:pt>
                <c:pt idx="1086">
                  <c:v>7.25</c:v>
                </c:pt>
                <c:pt idx="1087">
                  <c:v>7.31</c:v>
                </c:pt>
                <c:pt idx="1088">
                  <c:v>7.2</c:v>
                </c:pt>
                <c:pt idx="1089">
                  <c:v>7.41</c:v>
                </c:pt>
                <c:pt idx="1090">
                  <c:v>7.45</c:v>
                </c:pt>
                <c:pt idx="1091">
                  <c:v>7.27</c:v>
                </c:pt>
                <c:pt idx="1092">
                  <c:v>7.48</c:v>
                </c:pt>
                <c:pt idx="1093">
                  <c:v>7.71</c:v>
                </c:pt>
                <c:pt idx="1094">
                  <c:v>7.64</c:v>
                </c:pt>
                <c:pt idx="1095">
                  <c:v>7.54</c:v>
                </c:pt>
                <c:pt idx="1096">
                  <c:v>7.42</c:v>
                </c:pt>
                <c:pt idx="1097">
                  <c:v>7.37</c:v>
                </c:pt>
                <c:pt idx="1098">
                  <c:v>7.45</c:v>
                </c:pt>
                <c:pt idx="1099">
                  <c:v>7.55</c:v>
                </c:pt>
                <c:pt idx="1100">
                  <c:v>7.56</c:v>
                </c:pt>
                <c:pt idx="1101">
                  <c:v>7.41</c:v>
                </c:pt>
                <c:pt idx="1102">
                  <c:v>7.28</c:v>
                </c:pt>
                <c:pt idx="1103">
                  <c:v>7.35</c:v>
                </c:pt>
                <c:pt idx="1104">
                  <c:v>7.33</c:v>
                </c:pt>
                <c:pt idx="1105">
                  <c:v>7.31</c:v>
                </c:pt>
                <c:pt idx="1106">
                  <c:v>7.29</c:v>
                </c:pt>
                <c:pt idx="1107">
                  <c:v>7.24</c:v>
                </c:pt>
                <c:pt idx="1108">
                  <c:v>7.15</c:v>
                </c:pt>
                <c:pt idx="1109">
                  <c:v>6.93</c:v>
                </c:pt>
                <c:pt idx="1110">
                  <c:v>6.93</c:v>
                </c:pt>
                <c:pt idx="1111">
                  <c:v>6.9</c:v>
                </c:pt>
                <c:pt idx="1112">
                  <c:v>6.73</c:v>
                </c:pt>
                <c:pt idx="1113">
                  <c:v>6.72</c:v>
                </c:pt>
                <c:pt idx="1114">
                  <c:v>6.57</c:v>
                </c:pt>
                <c:pt idx="1115">
                  <c:v>6.53</c:v>
                </c:pt>
                <c:pt idx="1116">
                  <c:v>6.53</c:v>
                </c:pt>
                <c:pt idx="1117">
                  <c:v>6.63</c:v>
                </c:pt>
                <c:pt idx="1118">
                  <c:v>6.4</c:v>
                </c:pt>
                <c:pt idx="1119">
                  <c:v>6.37</c:v>
                </c:pt>
                <c:pt idx="1120">
                  <c:v>6.41</c:v>
                </c:pt>
                <c:pt idx="1121">
                  <c:v>6.48</c:v>
                </c:pt>
                <c:pt idx="1122">
                  <c:v>6.26</c:v>
                </c:pt>
                <c:pt idx="1123">
                  <c:v>6.52</c:v>
                </c:pt>
                <c:pt idx="1124">
                  <c:v>6.6</c:v>
                </c:pt>
                <c:pt idx="1125">
                  <c:v>6.83</c:v>
                </c:pt>
                <c:pt idx="1126">
                  <c:v>6.8</c:v>
                </c:pt>
                <c:pt idx="1127">
                  <c:v>6.97</c:v>
                </c:pt>
                <c:pt idx="1128">
                  <c:v>6.82</c:v>
                </c:pt>
                <c:pt idx="1129">
                  <c:v>6.84</c:v>
                </c:pt>
                <c:pt idx="1130">
                  <c:v>6.93</c:v>
                </c:pt>
                <c:pt idx="1131">
                  <c:v>6.84</c:v>
                </c:pt>
                <c:pt idx="1132">
                  <c:v>6.8</c:v>
                </c:pt>
                <c:pt idx="1133">
                  <c:v>6.76</c:v>
                </c:pt>
                <c:pt idx="1134">
                  <c:v>6.69</c:v>
                </c:pt>
                <c:pt idx="1135">
                  <c:v>6.7</c:v>
                </c:pt>
                <c:pt idx="1136">
                  <c:v>6.75</c:v>
                </c:pt>
                <c:pt idx="1137">
                  <c:v>6.6</c:v>
                </c:pt>
                <c:pt idx="1138">
                  <c:v>6.57</c:v>
                </c:pt>
                <c:pt idx="1139">
                  <c:v>6.39</c:v>
                </c:pt>
                <c:pt idx="1140">
                  <c:v>6.32</c:v>
                </c:pt>
                <c:pt idx="1141">
                  <c:v>6.35</c:v>
                </c:pt>
                <c:pt idx="1142">
                  <c:v>6.15</c:v>
                </c:pt>
                <c:pt idx="1143">
                  <c:v>6.03</c:v>
                </c:pt>
                <c:pt idx="1144">
                  <c:v>5.9</c:v>
                </c:pt>
                <c:pt idx="1145">
                  <c:v>6.11</c:v>
                </c:pt>
                <c:pt idx="1146">
                  <c:v>5.95</c:v>
                </c:pt>
                <c:pt idx="1147">
                  <c:v>6.09</c:v>
                </c:pt>
                <c:pt idx="1148">
                  <c:v>6.16</c:v>
                </c:pt>
                <c:pt idx="1149">
                  <c:v>5.97</c:v>
                </c:pt>
                <c:pt idx="1150">
                  <c:v>5.89</c:v>
                </c:pt>
                <c:pt idx="1151">
                  <c:v>5.89</c:v>
                </c:pt>
                <c:pt idx="1152">
                  <c:v>6.05</c:v>
                </c:pt>
                <c:pt idx="1153">
                  <c:v>5.92</c:v>
                </c:pt>
                <c:pt idx="1154">
                  <c:v>6.03</c:v>
                </c:pt>
                <c:pt idx="1155">
                  <c:v>6.16</c:v>
                </c:pt>
                <c:pt idx="1156">
                  <c:v>6.16</c:v>
                </c:pt>
                <c:pt idx="1157">
                  <c:v>6.11</c:v>
                </c:pt>
                <c:pt idx="1158">
                  <c:v>5.97</c:v>
                </c:pt>
                <c:pt idx="1159">
                  <c:v>5.97</c:v>
                </c:pt>
                <c:pt idx="1160">
                  <c:v>5.84</c:v>
                </c:pt>
                <c:pt idx="1161">
                  <c:v>5.76</c:v>
                </c:pt>
                <c:pt idx="1162">
                  <c:v>5.76</c:v>
                </c:pt>
                <c:pt idx="1163">
                  <c:v>5.71</c:v>
                </c:pt>
                <c:pt idx="1164">
                  <c:v>5.95</c:v>
                </c:pt>
                <c:pt idx="1165">
                  <c:v>5.83</c:v>
                </c:pt>
                <c:pt idx="1166">
                  <c:v>5.86</c:v>
                </c:pt>
                <c:pt idx="1167">
                  <c:v>5.72</c:v>
                </c:pt>
                <c:pt idx="1168">
                  <c:v>5.61</c:v>
                </c:pt>
                <c:pt idx="1169">
                  <c:v>5.48</c:v>
                </c:pt>
                <c:pt idx="1170">
                  <c:v>5.31</c:v>
                </c:pt>
                <c:pt idx="1171">
                  <c:v>5.29</c:v>
                </c:pt>
                <c:pt idx="1172">
                  <c:v>5.38</c:v>
                </c:pt>
                <c:pt idx="1173">
                  <c:v>5.42</c:v>
                </c:pt>
                <c:pt idx="1174">
                  <c:v>5.34</c:v>
                </c:pt>
                <c:pt idx="1175">
                  <c:v>5.26</c:v>
                </c:pt>
                <c:pt idx="1176">
                  <c:v>5.19</c:v>
                </c:pt>
                <c:pt idx="1177">
                  <c:v>5.42</c:v>
                </c:pt>
                <c:pt idx="1178">
                  <c:v>5.43</c:v>
                </c:pt>
                <c:pt idx="1179">
                  <c:v>5.75</c:v>
                </c:pt>
                <c:pt idx="1180">
                  <c:v>5.66</c:v>
                </c:pt>
                <c:pt idx="1181">
                  <c:v>5.84</c:v>
                </c:pt>
                <c:pt idx="1182">
                  <c:v>5.78</c:v>
                </c:pt>
                <c:pt idx="1183">
                  <c:v>5.8</c:v>
                </c:pt>
                <c:pt idx="1184">
                  <c:v>5.73</c:v>
                </c:pt>
                <c:pt idx="1185">
                  <c:v>5.81</c:v>
                </c:pt>
                <c:pt idx="1186">
                  <c:v>5.72</c:v>
                </c:pt>
                <c:pt idx="1187">
                  <c:v>5.83</c:v>
                </c:pt>
                <c:pt idx="1188">
                  <c:v>5.7</c:v>
                </c:pt>
                <c:pt idx="1189">
                  <c:v>5.78</c:v>
                </c:pt>
                <c:pt idx="1190">
                  <c:v>5.73</c:v>
                </c:pt>
                <c:pt idx="1191">
                  <c:v>5.68</c:v>
                </c:pt>
                <c:pt idx="1192">
                  <c:v>5.94</c:v>
                </c:pt>
                <c:pt idx="1193">
                  <c:v>5.88</c:v>
                </c:pt>
                <c:pt idx="1194">
                  <c:v>6.09</c:v>
                </c:pt>
                <c:pt idx="1195">
                  <c:v>6.21</c:v>
                </c:pt>
                <c:pt idx="1196">
                  <c:v>6.38</c:v>
                </c:pt>
                <c:pt idx="1197">
                  <c:v>6.46</c:v>
                </c:pt>
                <c:pt idx="1198">
                  <c:v>6.49</c:v>
                </c:pt>
                <c:pt idx="1199">
                  <c:v>6.61</c:v>
                </c:pt>
                <c:pt idx="1200">
                  <c:v>7.16</c:v>
                </c:pt>
                <c:pt idx="1201">
                  <c:v>6.94</c:v>
                </c:pt>
                <c:pt idx="1202">
                  <c:v>6.97</c:v>
                </c:pt>
                <c:pt idx="1203">
                  <c:v>6.93</c:v>
                </c:pt>
                <c:pt idx="1204">
                  <c:v>7.06</c:v>
                </c:pt>
                <c:pt idx="1205">
                  <c:v>7.35</c:v>
                </c:pt>
                <c:pt idx="1206">
                  <c:v>7.29</c:v>
                </c:pt>
                <c:pt idx="1207">
                  <c:v>7.02</c:v>
                </c:pt>
                <c:pt idx="1208">
                  <c:v>7.12</c:v>
                </c:pt>
                <c:pt idx="1209">
                  <c:v>6.98</c:v>
                </c:pt>
                <c:pt idx="1210">
                  <c:v>7.03</c:v>
                </c:pt>
                <c:pt idx="1211">
                  <c:v>7.14</c:v>
                </c:pt>
                <c:pt idx="1212">
                  <c:v>7.22</c:v>
                </c:pt>
                <c:pt idx="1213">
                  <c:v>7.34</c:v>
                </c:pt>
                <c:pt idx="1214">
                  <c:v>7.42</c:v>
                </c:pt>
                <c:pt idx="1215">
                  <c:v>7.25</c:v>
                </c:pt>
                <c:pt idx="1216">
                  <c:v>7.29</c:v>
                </c:pt>
                <c:pt idx="1217">
                  <c:v>7.12</c:v>
                </c:pt>
                <c:pt idx="1218">
                  <c:v>7.28</c:v>
                </c:pt>
                <c:pt idx="1219">
                  <c:v>7.27</c:v>
                </c:pt>
                <c:pt idx="1220">
                  <c:v>7.27</c:v>
                </c:pt>
                <c:pt idx="1221">
                  <c:v>7.24</c:v>
                </c:pt>
                <c:pt idx="1222">
                  <c:v>7.21</c:v>
                </c:pt>
                <c:pt idx="1223">
                  <c:v>7.44</c:v>
                </c:pt>
                <c:pt idx="1224">
                  <c:v>7.52</c:v>
                </c:pt>
                <c:pt idx="1225">
                  <c:v>7.57</c:v>
                </c:pt>
                <c:pt idx="1226">
                  <c:v>7.62</c:v>
                </c:pt>
                <c:pt idx="1227">
                  <c:v>7.7</c:v>
                </c:pt>
                <c:pt idx="1228">
                  <c:v>7.61</c:v>
                </c:pt>
                <c:pt idx="1229">
                  <c:v>7.81</c:v>
                </c:pt>
                <c:pt idx="1230">
                  <c:v>7.82</c:v>
                </c:pt>
                <c:pt idx="1231">
                  <c:v>8.0399999999999991</c:v>
                </c:pt>
                <c:pt idx="1232">
                  <c:v>7.98</c:v>
                </c:pt>
                <c:pt idx="1233">
                  <c:v>8.01</c:v>
                </c:pt>
                <c:pt idx="1234">
                  <c:v>7.8</c:v>
                </c:pt>
                <c:pt idx="1235">
                  <c:v>7.81</c:v>
                </c:pt>
                <c:pt idx="1236">
                  <c:v>7.79</c:v>
                </c:pt>
                <c:pt idx="1237">
                  <c:v>7.81</c:v>
                </c:pt>
                <c:pt idx="1238">
                  <c:v>7.85</c:v>
                </c:pt>
                <c:pt idx="1239">
                  <c:v>7.84</c:v>
                </c:pt>
                <c:pt idx="1240">
                  <c:v>7.87</c:v>
                </c:pt>
                <c:pt idx="1241">
                  <c:v>7.69</c:v>
                </c:pt>
                <c:pt idx="1242">
                  <c:v>7.82</c:v>
                </c:pt>
                <c:pt idx="1243">
                  <c:v>7.66</c:v>
                </c:pt>
                <c:pt idx="1244">
                  <c:v>7.49</c:v>
                </c:pt>
                <c:pt idx="1245">
                  <c:v>7.62</c:v>
                </c:pt>
                <c:pt idx="1246">
                  <c:v>7.43</c:v>
                </c:pt>
                <c:pt idx="1247">
                  <c:v>7.33</c:v>
                </c:pt>
                <c:pt idx="1248">
                  <c:v>7.36</c:v>
                </c:pt>
                <c:pt idx="1249">
                  <c:v>7.23</c:v>
                </c:pt>
                <c:pt idx="1250">
                  <c:v>7.12</c:v>
                </c:pt>
                <c:pt idx="1251">
                  <c:v>7.09</c:v>
                </c:pt>
                <c:pt idx="1252">
                  <c:v>7.2</c:v>
                </c:pt>
                <c:pt idx="1253">
                  <c:v>7.11</c:v>
                </c:pt>
                <c:pt idx="1254">
                  <c:v>7.03</c:v>
                </c:pt>
                <c:pt idx="1255">
                  <c:v>7.01</c:v>
                </c:pt>
                <c:pt idx="1256">
                  <c:v>7.07</c:v>
                </c:pt>
                <c:pt idx="1257">
                  <c:v>6.69</c:v>
                </c:pt>
                <c:pt idx="1258">
                  <c:v>6.67</c:v>
                </c:pt>
                <c:pt idx="1259">
                  <c:v>6.61</c:v>
                </c:pt>
                <c:pt idx="1260">
                  <c:v>6.4</c:v>
                </c:pt>
                <c:pt idx="1261">
                  <c:v>6.1</c:v>
                </c:pt>
                <c:pt idx="1262">
                  <c:v>6.4</c:v>
                </c:pt>
                <c:pt idx="1263">
                  <c:v>6.21</c:v>
                </c:pt>
                <c:pt idx="1264">
                  <c:v>6.06</c:v>
                </c:pt>
                <c:pt idx="1265">
                  <c:v>6.21</c:v>
                </c:pt>
                <c:pt idx="1266">
                  <c:v>6.04</c:v>
                </c:pt>
                <c:pt idx="1267">
                  <c:v>6.15</c:v>
                </c:pt>
                <c:pt idx="1268">
                  <c:v>6.53</c:v>
                </c:pt>
                <c:pt idx="1269">
                  <c:v>6.49</c:v>
                </c:pt>
                <c:pt idx="1270">
                  <c:v>6.5</c:v>
                </c:pt>
                <c:pt idx="1271">
                  <c:v>6.59</c:v>
                </c:pt>
                <c:pt idx="1272">
                  <c:v>6.57</c:v>
                </c:pt>
                <c:pt idx="1273">
                  <c:v>6.38</c:v>
                </c:pt>
                <c:pt idx="1274">
                  <c:v>6.22</c:v>
                </c:pt>
                <c:pt idx="1275">
                  <c:v>6.24</c:v>
                </c:pt>
                <c:pt idx="1276">
                  <c:v>6.11</c:v>
                </c:pt>
                <c:pt idx="1277">
                  <c:v>6.25</c:v>
                </c:pt>
                <c:pt idx="1278">
                  <c:v>6.17</c:v>
                </c:pt>
                <c:pt idx="1279">
                  <c:v>6.06</c:v>
                </c:pt>
                <c:pt idx="1280">
                  <c:v>5.97</c:v>
                </c:pt>
                <c:pt idx="1281">
                  <c:v>6.04</c:v>
                </c:pt>
                <c:pt idx="1282">
                  <c:v>6.05</c:v>
                </c:pt>
                <c:pt idx="1283">
                  <c:v>5.94</c:v>
                </c:pt>
                <c:pt idx="1284">
                  <c:v>5.97</c:v>
                </c:pt>
                <c:pt idx="1285">
                  <c:v>5.92</c:v>
                </c:pt>
                <c:pt idx="1286">
                  <c:v>5.91</c:v>
                </c:pt>
                <c:pt idx="1287">
                  <c:v>5.71</c:v>
                </c:pt>
                <c:pt idx="1288">
                  <c:v>5.73</c:v>
                </c:pt>
                <c:pt idx="1289">
                  <c:v>5.75</c:v>
                </c:pt>
                <c:pt idx="1290">
                  <c:v>5.71</c:v>
                </c:pt>
                <c:pt idx="1291">
                  <c:v>5.58</c:v>
                </c:pt>
                <c:pt idx="1292">
                  <c:v>5.69</c:v>
                </c:pt>
                <c:pt idx="1293">
                  <c:v>5.75</c:v>
                </c:pt>
                <c:pt idx="1294">
                  <c:v>5.54</c:v>
                </c:pt>
                <c:pt idx="1295">
                  <c:v>5.65</c:v>
                </c:pt>
                <c:pt idx="1296">
                  <c:v>5.66</c:v>
                </c:pt>
                <c:pt idx="1297">
                  <c:v>5.66</c:v>
                </c:pt>
                <c:pt idx="1298">
                  <c:v>5.76</c:v>
                </c:pt>
                <c:pt idx="1299">
                  <c:v>5.97</c:v>
                </c:pt>
                <c:pt idx="1300">
                  <c:v>5.99</c:v>
                </c:pt>
                <c:pt idx="1301">
                  <c:v>6.41</c:v>
                </c:pt>
                <c:pt idx="1302">
                  <c:v>6.46</c:v>
                </c:pt>
                <c:pt idx="1303">
                  <c:v>6.32</c:v>
                </c:pt>
                <c:pt idx="1304">
                  <c:v>6.34</c:v>
                </c:pt>
                <c:pt idx="1305">
                  <c:v>6.57</c:v>
                </c:pt>
                <c:pt idx="1306">
                  <c:v>6.52</c:v>
                </c:pt>
                <c:pt idx="1307">
                  <c:v>6.53</c:v>
                </c:pt>
                <c:pt idx="1308">
                  <c:v>6.54</c:v>
                </c:pt>
                <c:pt idx="1309">
                  <c:v>6.9</c:v>
                </c:pt>
                <c:pt idx="1310">
                  <c:v>6.75</c:v>
                </c:pt>
                <c:pt idx="1311">
                  <c:v>6.65</c:v>
                </c:pt>
                <c:pt idx="1312">
                  <c:v>6.65</c:v>
                </c:pt>
                <c:pt idx="1313">
                  <c:v>6.85</c:v>
                </c:pt>
                <c:pt idx="1314">
                  <c:v>6.93</c:v>
                </c:pt>
                <c:pt idx="1315">
                  <c:v>6.95</c:v>
                </c:pt>
                <c:pt idx="1316">
                  <c:v>6.96</c:v>
                </c:pt>
                <c:pt idx="1317">
                  <c:v>6.73</c:v>
                </c:pt>
                <c:pt idx="1318">
                  <c:v>7.06</c:v>
                </c:pt>
                <c:pt idx="1319">
                  <c:v>6.85</c:v>
                </c:pt>
                <c:pt idx="1320">
                  <c:v>6.78</c:v>
                </c:pt>
                <c:pt idx="1321">
                  <c:v>6.85</c:v>
                </c:pt>
                <c:pt idx="1322">
                  <c:v>6.51</c:v>
                </c:pt>
                <c:pt idx="1323">
                  <c:v>6.5</c:v>
                </c:pt>
                <c:pt idx="1324">
                  <c:v>6.56</c:v>
                </c:pt>
                <c:pt idx="1325">
                  <c:v>6.72</c:v>
                </c:pt>
                <c:pt idx="1326">
                  <c:v>6.96</c:v>
                </c:pt>
                <c:pt idx="1327">
                  <c:v>6.94</c:v>
                </c:pt>
                <c:pt idx="1328">
                  <c:v>6.74</c:v>
                </c:pt>
                <c:pt idx="1329">
                  <c:v>6.85</c:v>
                </c:pt>
                <c:pt idx="1330">
                  <c:v>6.68</c:v>
                </c:pt>
                <c:pt idx="1331">
                  <c:v>6.48</c:v>
                </c:pt>
                <c:pt idx="1332">
                  <c:v>6.55</c:v>
                </c:pt>
                <c:pt idx="1333">
                  <c:v>6.5</c:v>
                </c:pt>
                <c:pt idx="1334">
                  <c:v>6.54</c:v>
                </c:pt>
                <c:pt idx="1335">
                  <c:v>6.38</c:v>
                </c:pt>
                <c:pt idx="1336">
                  <c:v>6.29</c:v>
                </c:pt>
                <c:pt idx="1337">
                  <c:v>6.19</c:v>
                </c:pt>
                <c:pt idx="1338">
                  <c:v>6.15</c:v>
                </c:pt>
                <c:pt idx="1339">
                  <c:v>6.06</c:v>
                </c:pt>
                <c:pt idx="1340">
                  <c:v>6.26</c:v>
                </c:pt>
                <c:pt idx="1341">
                  <c:v>6.33</c:v>
                </c:pt>
                <c:pt idx="1342">
                  <c:v>6.35</c:v>
                </c:pt>
                <c:pt idx="1343">
                  <c:v>6.3</c:v>
                </c:pt>
                <c:pt idx="1344">
                  <c:v>6.52</c:v>
                </c:pt>
                <c:pt idx="1345">
                  <c:v>6.63</c:v>
                </c:pt>
                <c:pt idx="1346">
                  <c:v>6.56</c:v>
                </c:pt>
                <c:pt idx="1347">
                  <c:v>6.64</c:v>
                </c:pt>
                <c:pt idx="1348">
                  <c:v>6.53</c:v>
                </c:pt>
                <c:pt idx="1349">
                  <c:v>6.43</c:v>
                </c:pt>
                <c:pt idx="1350">
                  <c:v>6.28</c:v>
                </c:pt>
                <c:pt idx="1351">
                  <c:v>6.36</c:v>
                </c:pt>
                <c:pt idx="1352">
                  <c:v>6.56</c:v>
                </c:pt>
                <c:pt idx="1353">
                  <c:v>6.57</c:v>
                </c:pt>
                <c:pt idx="1354">
                  <c:v>6.71</c:v>
                </c:pt>
                <c:pt idx="1355">
                  <c:v>6.74</c:v>
                </c:pt>
                <c:pt idx="1356">
                  <c:v>6.9</c:v>
                </c:pt>
                <c:pt idx="1357">
                  <c:v>6.92</c:v>
                </c:pt>
                <c:pt idx="1358">
                  <c:v>6.98</c:v>
                </c:pt>
                <c:pt idx="1359">
                  <c:v>6.84</c:v>
                </c:pt>
                <c:pt idx="1360">
                  <c:v>6.94</c:v>
                </c:pt>
                <c:pt idx="1361">
                  <c:v>6.68</c:v>
                </c:pt>
                <c:pt idx="1362">
                  <c:v>6.67</c:v>
                </c:pt>
                <c:pt idx="1363">
                  <c:v>6.7</c:v>
                </c:pt>
                <c:pt idx="1364">
                  <c:v>6.74</c:v>
                </c:pt>
                <c:pt idx="1365">
                  <c:v>6.67</c:v>
                </c:pt>
                <c:pt idx="1366">
                  <c:v>6.51</c:v>
                </c:pt>
                <c:pt idx="1367">
                  <c:v>6.43</c:v>
                </c:pt>
                <c:pt idx="1368">
                  <c:v>6.37</c:v>
                </c:pt>
                <c:pt idx="1369">
                  <c:v>6.46</c:v>
                </c:pt>
                <c:pt idx="1370">
                  <c:v>6.31</c:v>
                </c:pt>
                <c:pt idx="1371">
                  <c:v>6.23</c:v>
                </c:pt>
                <c:pt idx="1372">
                  <c:v>6.24</c:v>
                </c:pt>
                <c:pt idx="1373">
                  <c:v>6.18</c:v>
                </c:pt>
                <c:pt idx="1374">
                  <c:v>6.2</c:v>
                </c:pt>
                <c:pt idx="1375">
                  <c:v>6.38</c:v>
                </c:pt>
                <c:pt idx="1376">
                  <c:v>6.27</c:v>
                </c:pt>
                <c:pt idx="1377">
                  <c:v>6.38</c:v>
                </c:pt>
                <c:pt idx="1378">
                  <c:v>6.34</c:v>
                </c:pt>
                <c:pt idx="1379">
                  <c:v>6.37</c:v>
                </c:pt>
                <c:pt idx="1380">
                  <c:v>6.29</c:v>
                </c:pt>
                <c:pt idx="1381">
                  <c:v>6.09</c:v>
                </c:pt>
                <c:pt idx="1382">
                  <c:v>6.08</c:v>
                </c:pt>
                <c:pt idx="1383">
                  <c:v>6.01</c:v>
                </c:pt>
                <c:pt idx="1384">
                  <c:v>6.15</c:v>
                </c:pt>
                <c:pt idx="1385">
                  <c:v>6.17</c:v>
                </c:pt>
                <c:pt idx="1386">
                  <c:v>6.01</c:v>
                </c:pt>
                <c:pt idx="1387">
                  <c:v>5.84</c:v>
                </c:pt>
                <c:pt idx="1388">
                  <c:v>5.9</c:v>
                </c:pt>
                <c:pt idx="1389">
                  <c:v>5.86</c:v>
                </c:pt>
                <c:pt idx="1390">
                  <c:v>5.82</c:v>
                </c:pt>
                <c:pt idx="1391">
                  <c:v>5.86</c:v>
                </c:pt>
                <c:pt idx="1392">
                  <c:v>5.92</c:v>
                </c:pt>
                <c:pt idx="1393">
                  <c:v>5.74</c:v>
                </c:pt>
                <c:pt idx="1394">
                  <c:v>5.72</c:v>
                </c:pt>
                <c:pt idx="1395">
                  <c:v>5.75</c:v>
                </c:pt>
                <c:pt idx="1396">
                  <c:v>5.67</c:v>
                </c:pt>
                <c:pt idx="1397">
                  <c:v>5.4</c:v>
                </c:pt>
                <c:pt idx="1398">
                  <c:v>5.54</c:v>
                </c:pt>
                <c:pt idx="1399">
                  <c:v>5.7</c:v>
                </c:pt>
                <c:pt idx="1400">
                  <c:v>5.53</c:v>
                </c:pt>
                <c:pt idx="1401">
                  <c:v>5.62</c:v>
                </c:pt>
                <c:pt idx="1402">
                  <c:v>5.49</c:v>
                </c:pt>
                <c:pt idx="1403">
                  <c:v>5.54</c:v>
                </c:pt>
                <c:pt idx="1404">
                  <c:v>5.62</c:v>
                </c:pt>
                <c:pt idx="1405">
                  <c:v>5.73</c:v>
                </c:pt>
                <c:pt idx="1406">
                  <c:v>5.58</c:v>
                </c:pt>
                <c:pt idx="1407">
                  <c:v>5.57</c:v>
                </c:pt>
                <c:pt idx="1408">
                  <c:v>5.68</c:v>
                </c:pt>
                <c:pt idx="1409">
                  <c:v>5.47</c:v>
                </c:pt>
                <c:pt idx="1410">
                  <c:v>5.59</c:v>
                </c:pt>
                <c:pt idx="1411">
                  <c:v>5.59</c:v>
                </c:pt>
                <c:pt idx="1412">
                  <c:v>5.67</c:v>
                </c:pt>
                <c:pt idx="1413">
                  <c:v>5.67</c:v>
                </c:pt>
                <c:pt idx="1414">
                  <c:v>5.71</c:v>
                </c:pt>
                <c:pt idx="1415">
                  <c:v>5.68</c:v>
                </c:pt>
                <c:pt idx="1416">
                  <c:v>5.64</c:v>
                </c:pt>
                <c:pt idx="1417">
                  <c:v>5.56</c:v>
                </c:pt>
                <c:pt idx="1418">
                  <c:v>5.58</c:v>
                </c:pt>
                <c:pt idx="1419">
                  <c:v>5.43</c:v>
                </c:pt>
                <c:pt idx="1420">
                  <c:v>5.47</c:v>
                </c:pt>
                <c:pt idx="1421">
                  <c:v>5.46</c:v>
                </c:pt>
                <c:pt idx="1422">
                  <c:v>5.42</c:v>
                </c:pt>
                <c:pt idx="1423">
                  <c:v>5.42</c:v>
                </c:pt>
                <c:pt idx="1424">
                  <c:v>5.51</c:v>
                </c:pt>
                <c:pt idx="1425">
                  <c:v>5.45</c:v>
                </c:pt>
                <c:pt idx="1426">
                  <c:v>5.5</c:v>
                </c:pt>
                <c:pt idx="1427">
                  <c:v>5.4</c:v>
                </c:pt>
                <c:pt idx="1428">
                  <c:v>5.4</c:v>
                </c:pt>
                <c:pt idx="1429">
                  <c:v>5.32</c:v>
                </c:pt>
                <c:pt idx="1430">
                  <c:v>5.09</c:v>
                </c:pt>
                <c:pt idx="1431">
                  <c:v>5.0199999999999996</c:v>
                </c:pt>
                <c:pt idx="1432">
                  <c:v>4.8499999999999996</c:v>
                </c:pt>
                <c:pt idx="1433">
                  <c:v>4.7</c:v>
                </c:pt>
                <c:pt idx="1434">
                  <c:v>4.5999999999999996</c:v>
                </c:pt>
                <c:pt idx="1435">
                  <c:v>4.3099999999999996</c:v>
                </c:pt>
                <c:pt idx="1436">
                  <c:v>4.7699999999999996</c:v>
                </c:pt>
                <c:pt idx="1437">
                  <c:v>4.4400000000000004</c:v>
                </c:pt>
                <c:pt idx="1438">
                  <c:v>4.7</c:v>
                </c:pt>
                <c:pt idx="1439">
                  <c:v>4.6399999999999997</c:v>
                </c:pt>
                <c:pt idx="1440">
                  <c:v>4.93</c:v>
                </c:pt>
                <c:pt idx="1441">
                  <c:v>4.82</c:v>
                </c:pt>
                <c:pt idx="1442">
                  <c:v>4.82</c:v>
                </c:pt>
                <c:pt idx="1443">
                  <c:v>4.8099999999999996</c:v>
                </c:pt>
                <c:pt idx="1444">
                  <c:v>4.62</c:v>
                </c:pt>
                <c:pt idx="1445">
                  <c:v>4.6100000000000003</c:v>
                </c:pt>
                <c:pt idx="1446">
                  <c:v>4.58</c:v>
                </c:pt>
                <c:pt idx="1447">
                  <c:v>4.8600000000000003</c:v>
                </c:pt>
                <c:pt idx="1448">
                  <c:v>4.6500000000000004</c:v>
                </c:pt>
                <c:pt idx="1449">
                  <c:v>4.8600000000000003</c:v>
                </c:pt>
                <c:pt idx="1450">
                  <c:v>4.66</c:v>
                </c:pt>
                <c:pt idx="1451">
                  <c:v>4.6399999999999997</c:v>
                </c:pt>
                <c:pt idx="1452">
                  <c:v>4.66</c:v>
                </c:pt>
                <c:pt idx="1453">
                  <c:v>4.9400000000000004</c:v>
                </c:pt>
                <c:pt idx="1454">
                  <c:v>5.0599999999999996</c:v>
                </c:pt>
                <c:pt idx="1455">
                  <c:v>5.07</c:v>
                </c:pt>
                <c:pt idx="1456">
                  <c:v>5.29</c:v>
                </c:pt>
                <c:pt idx="1457">
                  <c:v>5.34</c:v>
                </c:pt>
                <c:pt idx="1458">
                  <c:v>5.16</c:v>
                </c:pt>
                <c:pt idx="1459">
                  <c:v>5.17</c:v>
                </c:pt>
                <c:pt idx="1460">
                  <c:v>5.21</c:v>
                </c:pt>
                <c:pt idx="1461">
                  <c:v>5.2</c:v>
                </c:pt>
                <c:pt idx="1462">
                  <c:v>5.05</c:v>
                </c:pt>
                <c:pt idx="1463">
                  <c:v>5.23</c:v>
                </c:pt>
                <c:pt idx="1464">
                  <c:v>5.26</c:v>
                </c:pt>
                <c:pt idx="1465">
                  <c:v>5.36</c:v>
                </c:pt>
                <c:pt idx="1466">
                  <c:v>5.54</c:v>
                </c:pt>
                <c:pt idx="1467">
                  <c:v>5.62</c:v>
                </c:pt>
                <c:pt idx="1468">
                  <c:v>5.52</c:v>
                </c:pt>
                <c:pt idx="1469">
                  <c:v>5.64</c:v>
                </c:pt>
                <c:pt idx="1470">
                  <c:v>5.82</c:v>
                </c:pt>
                <c:pt idx="1471">
                  <c:v>6.02</c:v>
                </c:pt>
                <c:pt idx="1472">
                  <c:v>5.84</c:v>
                </c:pt>
                <c:pt idx="1473">
                  <c:v>6.02</c:v>
                </c:pt>
                <c:pt idx="1474">
                  <c:v>5.82</c:v>
                </c:pt>
                <c:pt idx="1475">
                  <c:v>5.84</c:v>
                </c:pt>
                <c:pt idx="1476">
                  <c:v>5.68</c:v>
                </c:pt>
                <c:pt idx="1477">
                  <c:v>5.84</c:v>
                </c:pt>
                <c:pt idx="1478">
                  <c:v>5.92</c:v>
                </c:pt>
                <c:pt idx="1479">
                  <c:v>6.02</c:v>
                </c:pt>
                <c:pt idx="1480">
                  <c:v>5.98</c:v>
                </c:pt>
                <c:pt idx="1481">
                  <c:v>5.88</c:v>
                </c:pt>
                <c:pt idx="1482">
                  <c:v>5.85</c:v>
                </c:pt>
                <c:pt idx="1483">
                  <c:v>5.89</c:v>
                </c:pt>
                <c:pt idx="1484">
                  <c:v>5.89</c:v>
                </c:pt>
                <c:pt idx="1485">
                  <c:v>5.87</c:v>
                </c:pt>
                <c:pt idx="1486">
                  <c:v>5.75</c:v>
                </c:pt>
                <c:pt idx="1487">
                  <c:v>6</c:v>
                </c:pt>
                <c:pt idx="1488">
                  <c:v>6.04</c:v>
                </c:pt>
                <c:pt idx="1489">
                  <c:v>6.09</c:v>
                </c:pt>
                <c:pt idx="1490">
                  <c:v>6.21</c:v>
                </c:pt>
                <c:pt idx="1491">
                  <c:v>6.02</c:v>
                </c:pt>
                <c:pt idx="1492">
                  <c:v>5.92</c:v>
                </c:pt>
                <c:pt idx="1493">
                  <c:v>5.93</c:v>
                </c:pt>
                <c:pt idx="1494">
                  <c:v>6.07</c:v>
                </c:pt>
                <c:pt idx="1495">
                  <c:v>6.12</c:v>
                </c:pt>
                <c:pt idx="1496">
                  <c:v>6.17</c:v>
                </c:pt>
                <c:pt idx="1497">
                  <c:v>6.08</c:v>
                </c:pt>
                <c:pt idx="1498">
                  <c:v>6.3</c:v>
                </c:pt>
                <c:pt idx="1499">
                  <c:v>6.41</c:v>
                </c:pt>
                <c:pt idx="1500">
                  <c:v>6.45</c:v>
                </c:pt>
                <c:pt idx="1501">
                  <c:v>6.52</c:v>
                </c:pt>
                <c:pt idx="1502">
                  <c:v>6.69</c:v>
                </c:pt>
                <c:pt idx="1503">
                  <c:v>6.79</c:v>
                </c:pt>
                <c:pt idx="1504">
                  <c:v>6.66</c:v>
                </c:pt>
                <c:pt idx="1505">
                  <c:v>6.53</c:v>
                </c:pt>
                <c:pt idx="1506">
                  <c:v>6.63</c:v>
                </c:pt>
                <c:pt idx="1507">
                  <c:v>6.49</c:v>
                </c:pt>
                <c:pt idx="1508">
                  <c:v>6.36</c:v>
                </c:pt>
                <c:pt idx="1509">
                  <c:v>6.39</c:v>
                </c:pt>
                <c:pt idx="1510">
                  <c:v>6.39</c:v>
                </c:pt>
                <c:pt idx="1511">
                  <c:v>6.2</c:v>
                </c:pt>
                <c:pt idx="1512">
                  <c:v>6.2</c:v>
                </c:pt>
                <c:pt idx="1513">
                  <c:v>6.03</c:v>
                </c:pt>
                <c:pt idx="1514">
                  <c:v>5.86</c:v>
                </c:pt>
                <c:pt idx="1515">
                  <c:v>5.85</c:v>
                </c:pt>
                <c:pt idx="1516">
                  <c:v>5.99</c:v>
                </c:pt>
                <c:pt idx="1517">
                  <c:v>6.23</c:v>
                </c:pt>
                <c:pt idx="1518">
                  <c:v>6.51</c:v>
                </c:pt>
                <c:pt idx="1519">
                  <c:v>6.51</c:v>
                </c:pt>
                <c:pt idx="1520">
                  <c:v>6.51</c:v>
                </c:pt>
                <c:pt idx="1521">
                  <c:v>6.33</c:v>
                </c:pt>
                <c:pt idx="1522">
                  <c:v>6.15</c:v>
                </c:pt>
                <c:pt idx="1523">
                  <c:v>6.13</c:v>
                </c:pt>
                <c:pt idx="1524">
                  <c:v>5.99</c:v>
                </c:pt>
                <c:pt idx="1525">
                  <c:v>6.19</c:v>
                </c:pt>
                <c:pt idx="1526">
                  <c:v>6.03</c:v>
                </c:pt>
                <c:pt idx="1527">
                  <c:v>6.01</c:v>
                </c:pt>
                <c:pt idx="1528">
                  <c:v>6.1</c:v>
                </c:pt>
                <c:pt idx="1529">
                  <c:v>6.01</c:v>
                </c:pt>
                <c:pt idx="1530">
                  <c:v>6.04</c:v>
                </c:pt>
                <c:pt idx="1531">
                  <c:v>5.91</c:v>
                </c:pt>
                <c:pt idx="1532">
                  <c:v>5.79</c:v>
                </c:pt>
                <c:pt idx="1533">
                  <c:v>5.78</c:v>
                </c:pt>
                <c:pt idx="1534">
                  <c:v>5.73</c:v>
                </c:pt>
                <c:pt idx="1535">
                  <c:v>5.68</c:v>
                </c:pt>
                <c:pt idx="1536">
                  <c:v>5.73</c:v>
                </c:pt>
                <c:pt idx="1537">
                  <c:v>5.84</c:v>
                </c:pt>
                <c:pt idx="1538">
                  <c:v>5.85</c:v>
                </c:pt>
                <c:pt idx="1539">
                  <c:v>5.8</c:v>
                </c:pt>
                <c:pt idx="1540">
                  <c:v>5.82</c:v>
                </c:pt>
                <c:pt idx="1541">
                  <c:v>5.73</c:v>
                </c:pt>
                <c:pt idx="1542">
                  <c:v>5.64</c:v>
                </c:pt>
                <c:pt idx="1543">
                  <c:v>5.72</c:v>
                </c:pt>
                <c:pt idx="1544">
                  <c:v>5.83</c:v>
                </c:pt>
                <c:pt idx="1545">
                  <c:v>5.82</c:v>
                </c:pt>
                <c:pt idx="1546">
                  <c:v>5.71</c:v>
                </c:pt>
                <c:pt idx="1547">
                  <c:v>5.63</c:v>
                </c:pt>
                <c:pt idx="1548">
                  <c:v>5.52</c:v>
                </c:pt>
                <c:pt idx="1549">
                  <c:v>5.35</c:v>
                </c:pt>
                <c:pt idx="1550">
                  <c:v>5.2</c:v>
                </c:pt>
                <c:pt idx="1551">
                  <c:v>5.0199999999999996</c:v>
                </c:pt>
                <c:pt idx="1552">
                  <c:v>5.12</c:v>
                </c:pt>
                <c:pt idx="1553">
                  <c:v>4.93</c:v>
                </c:pt>
                <c:pt idx="1554">
                  <c:v>5.25</c:v>
                </c:pt>
                <c:pt idx="1555">
                  <c:v>5.19</c:v>
                </c:pt>
                <c:pt idx="1556">
                  <c:v>5.29</c:v>
                </c:pt>
                <c:pt idx="1557">
                  <c:v>5.17</c:v>
                </c:pt>
                <c:pt idx="1558">
                  <c:v>5.03</c:v>
                </c:pt>
                <c:pt idx="1559">
                  <c:v>5.1100000000000003</c:v>
                </c:pt>
                <c:pt idx="1560">
                  <c:v>5.0999999999999996</c:v>
                </c:pt>
                <c:pt idx="1561">
                  <c:v>4.95</c:v>
                </c:pt>
                <c:pt idx="1562">
                  <c:v>4.95</c:v>
                </c:pt>
                <c:pt idx="1563">
                  <c:v>4.78</c:v>
                </c:pt>
                <c:pt idx="1564">
                  <c:v>4.8</c:v>
                </c:pt>
                <c:pt idx="1565">
                  <c:v>4.93</c:v>
                </c:pt>
                <c:pt idx="1566">
                  <c:v>4.8899999999999997</c:v>
                </c:pt>
                <c:pt idx="1567">
                  <c:v>5.17</c:v>
                </c:pt>
                <c:pt idx="1568">
                  <c:v>5.29</c:v>
                </c:pt>
                <c:pt idx="1569">
                  <c:v>5.34</c:v>
                </c:pt>
                <c:pt idx="1570">
                  <c:v>5.21</c:v>
                </c:pt>
                <c:pt idx="1571">
                  <c:v>5.51</c:v>
                </c:pt>
                <c:pt idx="1572">
                  <c:v>5.41</c:v>
                </c:pt>
                <c:pt idx="1573">
                  <c:v>5.52</c:v>
                </c:pt>
                <c:pt idx="1574">
                  <c:v>5.39</c:v>
                </c:pt>
                <c:pt idx="1575">
                  <c:v>5.38</c:v>
                </c:pt>
                <c:pt idx="1576">
                  <c:v>5.27</c:v>
                </c:pt>
                <c:pt idx="1577">
                  <c:v>5.14</c:v>
                </c:pt>
                <c:pt idx="1578">
                  <c:v>5.42</c:v>
                </c:pt>
                <c:pt idx="1579">
                  <c:v>5.41</c:v>
                </c:pt>
                <c:pt idx="1580">
                  <c:v>5.27</c:v>
                </c:pt>
                <c:pt idx="1581">
                  <c:v>5.15</c:v>
                </c:pt>
                <c:pt idx="1582">
                  <c:v>5.13</c:v>
                </c:pt>
                <c:pt idx="1583">
                  <c:v>5.2</c:v>
                </c:pt>
                <c:pt idx="1584">
                  <c:v>4.99</c:v>
                </c:pt>
                <c:pt idx="1585">
                  <c:v>4.84</c:v>
                </c:pt>
                <c:pt idx="1586">
                  <c:v>4.93</c:v>
                </c:pt>
                <c:pt idx="1587">
                  <c:v>4.8499999999999996</c:v>
                </c:pt>
                <c:pt idx="1588">
                  <c:v>4.8</c:v>
                </c:pt>
                <c:pt idx="1589">
                  <c:v>4.57</c:v>
                </c:pt>
                <c:pt idx="1590">
                  <c:v>4.7</c:v>
                </c:pt>
                <c:pt idx="1591">
                  <c:v>4.5999999999999996</c:v>
                </c:pt>
                <c:pt idx="1592">
                  <c:v>4.5199999999999996</c:v>
                </c:pt>
                <c:pt idx="1593">
                  <c:v>4.68</c:v>
                </c:pt>
                <c:pt idx="1594">
                  <c:v>4.63</c:v>
                </c:pt>
                <c:pt idx="1595">
                  <c:v>4.53</c:v>
                </c:pt>
                <c:pt idx="1596">
                  <c:v>4.37</c:v>
                </c:pt>
                <c:pt idx="1597">
                  <c:v>4.34</c:v>
                </c:pt>
                <c:pt idx="1598">
                  <c:v>4.91</c:v>
                </c:pt>
                <c:pt idx="1599">
                  <c:v>5.04</c:v>
                </c:pt>
                <c:pt idx="1600">
                  <c:v>4.78</c:v>
                </c:pt>
                <c:pt idx="1601">
                  <c:v>5.2</c:v>
                </c:pt>
                <c:pt idx="1602">
                  <c:v>5.24</c:v>
                </c:pt>
                <c:pt idx="1603">
                  <c:v>5.12</c:v>
                </c:pt>
                <c:pt idx="1604">
                  <c:v>5.15</c:v>
                </c:pt>
                <c:pt idx="1605">
                  <c:v>5.18</c:v>
                </c:pt>
                <c:pt idx="1606">
                  <c:v>4.92</c:v>
                </c:pt>
                <c:pt idx="1607">
                  <c:v>4.9400000000000004</c:v>
                </c:pt>
                <c:pt idx="1608">
                  <c:v>5.0999999999999996</c:v>
                </c:pt>
                <c:pt idx="1609">
                  <c:v>5.0199999999999996</c:v>
                </c:pt>
                <c:pt idx="1610">
                  <c:v>4.9000000000000004</c:v>
                </c:pt>
                <c:pt idx="1611">
                  <c:v>4.8600000000000003</c:v>
                </c:pt>
                <c:pt idx="1612">
                  <c:v>4.84</c:v>
                </c:pt>
                <c:pt idx="1613">
                  <c:v>4.9800000000000004</c:v>
                </c:pt>
                <c:pt idx="1614">
                  <c:v>5.33</c:v>
                </c:pt>
                <c:pt idx="1615">
                  <c:v>5.35</c:v>
                </c:pt>
                <c:pt idx="1616">
                  <c:v>5.4</c:v>
                </c:pt>
                <c:pt idx="1617">
                  <c:v>5.42</c:v>
                </c:pt>
                <c:pt idx="1618">
                  <c:v>5.22</c:v>
                </c:pt>
                <c:pt idx="1619">
                  <c:v>5.18</c:v>
                </c:pt>
                <c:pt idx="1620">
                  <c:v>5.21</c:v>
                </c:pt>
                <c:pt idx="1621">
                  <c:v>5.08</c:v>
                </c:pt>
                <c:pt idx="1622">
                  <c:v>5.08</c:v>
                </c:pt>
                <c:pt idx="1623">
                  <c:v>5.15</c:v>
                </c:pt>
                <c:pt idx="1624">
                  <c:v>5.27</c:v>
                </c:pt>
                <c:pt idx="1625">
                  <c:v>5.16</c:v>
                </c:pt>
                <c:pt idx="1626">
                  <c:v>5.08</c:v>
                </c:pt>
                <c:pt idx="1627">
                  <c:v>5.0999999999999996</c:v>
                </c:pt>
                <c:pt idx="1628">
                  <c:v>4.83</c:v>
                </c:pt>
                <c:pt idx="1629">
                  <c:v>4.79</c:v>
                </c:pt>
                <c:pt idx="1630">
                  <c:v>4.8600000000000003</c:v>
                </c:pt>
                <c:pt idx="1631">
                  <c:v>4.9000000000000004</c:v>
                </c:pt>
                <c:pt idx="1632">
                  <c:v>4.63</c:v>
                </c:pt>
                <c:pt idx="1633">
                  <c:v>4.6100000000000003</c:v>
                </c:pt>
                <c:pt idx="1634">
                  <c:v>4.43</c:v>
                </c:pt>
                <c:pt idx="1635">
                  <c:v>4.33</c:v>
                </c:pt>
                <c:pt idx="1636">
                  <c:v>4.2699999999999996</c:v>
                </c:pt>
                <c:pt idx="1637">
                  <c:v>4.32</c:v>
                </c:pt>
                <c:pt idx="1638">
                  <c:v>4.25</c:v>
                </c:pt>
                <c:pt idx="1639">
                  <c:v>4.1399999999999997</c:v>
                </c:pt>
                <c:pt idx="1640">
                  <c:v>4.05</c:v>
                </c:pt>
                <c:pt idx="1641">
                  <c:v>3.92</c:v>
                </c:pt>
                <c:pt idx="1642">
                  <c:v>3.79</c:v>
                </c:pt>
                <c:pt idx="1643">
                  <c:v>3.69</c:v>
                </c:pt>
                <c:pt idx="1644">
                  <c:v>3.69</c:v>
                </c:pt>
                <c:pt idx="1645">
                  <c:v>3.83</c:v>
                </c:pt>
                <c:pt idx="1646">
                  <c:v>4.1399999999999997</c:v>
                </c:pt>
                <c:pt idx="1647">
                  <c:v>4.12</c:v>
                </c:pt>
                <c:pt idx="1648">
                  <c:v>4.01</c:v>
                </c:pt>
                <c:pt idx="1649">
                  <c:v>3.85</c:v>
                </c:pt>
                <c:pt idx="1650">
                  <c:v>4.05</c:v>
                </c:pt>
                <c:pt idx="1651">
                  <c:v>4.18</c:v>
                </c:pt>
                <c:pt idx="1652">
                  <c:v>4.22</c:v>
                </c:pt>
                <c:pt idx="1653">
                  <c:v>4.09</c:v>
                </c:pt>
                <c:pt idx="1654">
                  <c:v>4.07</c:v>
                </c:pt>
                <c:pt idx="1655">
                  <c:v>3.97</c:v>
                </c:pt>
                <c:pt idx="1656">
                  <c:v>3.83</c:v>
                </c:pt>
                <c:pt idx="1657">
                  <c:v>4.05</c:v>
                </c:pt>
                <c:pt idx="1658">
                  <c:v>4.16</c:v>
                </c:pt>
                <c:pt idx="1659">
                  <c:v>4.05</c:v>
                </c:pt>
                <c:pt idx="1660">
                  <c:v>3.94</c:v>
                </c:pt>
                <c:pt idx="1661">
                  <c:v>4</c:v>
                </c:pt>
                <c:pt idx="1662">
                  <c:v>3.96</c:v>
                </c:pt>
                <c:pt idx="1663">
                  <c:v>3.95</c:v>
                </c:pt>
                <c:pt idx="1664">
                  <c:v>3.9</c:v>
                </c:pt>
                <c:pt idx="1665">
                  <c:v>3.71</c:v>
                </c:pt>
                <c:pt idx="1666">
                  <c:v>3.63</c:v>
                </c:pt>
                <c:pt idx="1667">
                  <c:v>3.72</c:v>
                </c:pt>
                <c:pt idx="1668">
                  <c:v>4.1100000000000003</c:v>
                </c:pt>
                <c:pt idx="1669">
                  <c:v>3.92</c:v>
                </c:pt>
                <c:pt idx="1670">
                  <c:v>3.96</c:v>
                </c:pt>
                <c:pt idx="1671">
                  <c:v>4</c:v>
                </c:pt>
                <c:pt idx="1672">
                  <c:v>3.98</c:v>
                </c:pt>
                <c:pt idx="1673">
                  <c:v>3.91</c:v>
                </c:pt>
                <c:pt idx="1674">
                  <c:v>3.94</c:v>
                </c:pt>
                <c:pt idx="1675">
                  <c:v>3.69</c:v>
                </c:pt>
                <c:pt idx="1676">
                  <c:v>3.46</c:v>
                </c:pt>
                <c:pt idx="1677">
                  <c:v>3.34</c:v>
                </c:pt>
                <c:pt idx="1678">
                  <c:v>3.37</c:v>
                </c:pt>
                <c:pt idx="1679">
                  <c:v>3.37</c:v>
                </c:pt>
                <c:pt idx="1680">
                  <c:v>3.13</c:v>
                </c:pt>
                <c:pt idx="1681">
                  <c:v>3.4</c:v>
                </c:pt>
                <c:pt idx="1682">
                  <c:v>3.58</c:v>
                </c:pt>
                <c:pt idx="1683">
                  <c:v>3.67</c:v>
                </c:pt>
                <c:pt idx="1684">
                  <c:v>3.66</c:v>
                </c:pt>
                <c:pt idx="1685">
                  <c:v>4</c:v>
                </c:pt>
                <c:pt idx="1686">
                  <c:v>4.22</c:v>
                </c:pt>
                <c:pt idx="1687">
                  <c:v>4.4400000000000004</c:v>
                </c:pt>
                <c:pt idx="1688">
                  <c:v>4.2699999999999996</c:v>
                </c:pt>
                <c:pt idx="1689">
                  <c:v>4.55</c:v>
                </c:pt>
                <c:pt idx="1690">
                  <c:v>4.4800000000000004</c:v>
                </c:pt>
                <c:pt idx="1691">
                  <c:v>4.45</c:v>
                </c:pt>
                <c:pt idx="1692">
                  <c:v>4.3499999999999996</c:v>
                </c:pt>
                <c:pt idx="1693">
                  <c:v>4.2699999999999996</c:v>
                </c:pt>
                <c:pt idx="1694">
                  <c:v>4.17</c:v>
                </c:pt>
                <c:pt idx="1695">
                  <c:v>4.04</c:v>
                </c:pt>
                <c:pt idx="1696">
                  <c:v>4.21</c:v>
                </c:pt>
                <c:pt idx="1697">
                  <c:v>4.29</c:v>
                </c:pt>
                <c:pt idx="1698">
                  <c:v>4.41</c:v>
                </c:pt>
                <c:pt idx="1699">
                  <c:v>4.24</c:v>
                </c:pt>
                <c:pt idx="1700">
                  <c:v>4.33</c:v>
                </c:pt>
                <c:pt idx="1701">
                  <c:v>4.4800000000000004</c:v>
                </c:pt>
                <c:pt idx="1702">
                  <c:v>4.22</c:v>
                </c:pt>
                <c:pt idx="1703">
                  <c:v>4.1500000000000004</c:v>
                </c:pt>
                <c:pt idx="1704">
                  <c:v>4.34</c:v>
                </c:pt>
                <c:pt idx="1705">
                  <c:v>4.2300000000000004</c:v>
                </c:pt>
                <c:pt idx="1706">
                  <c:v>4.26</c:v>
                </c:pt>
                <c:pt idx="1707">
                  <c:v>4.1500000000000004</c:v>
                </c:pt>
                <c:pt idx="1708">
                  <c:v>4.17</c:v>
                </c:pt>
                <c:pt idx="1709">
                  <c:v>4.2699999999999996</c:v>
                </c:pt>
                <c:pt idx="1710">
                  <c:v>4.2699999999999996</c:v>
                </c:pt>
                <c:pt idx="1711">
                  <c:v>3.99</c:v>
                </c:pt>
                <c:pt idx="1712">
                  <c:v>3.99</c:v>
                </c:pt>
                <c:pt idx="1713">
                  <c:v>4.22</c:v>
                </c:pt>
                <c:pt idx="1714">
                  <c:v>4.2</c:v>
                </c:pt>
                <c:pt idx="1715">
                  <c:v>4.0999999999999996</c:v>
                </c:pt>
                <c:pt idx="1716">
                  <c:v>4.05</c:v>
                </c:pt>
                <c:pt idx="1717">
                  <c:v>4.05</c:v>
                </c:pt>
                <c:pt idx="1718">
                  <c:v>4.04</c:v>
                </c:pt>
                <c:pt idx="1719">
                  <c:v>3.74</c:v>
                </c:pt>
                <c:pt idx="1720">
                  <c:v>3.76</c:v>
                </c:pt>
                <c:pt idx="1721">
                  <c:v>3.75</c:v>
                </c:pt>
                <c:pt idx="1722">
                  <c:v>3.91</c:v>
                </c:pt>
                <c:pt idx="1723">
                  <c:v>4.21</c:v>
                </c:pt>
                <c:pt idx="1724">
                  <c:v>4.42</c:v>
                </c:pt>
                <c:pt idx="1725">
                  <c:v>4.4000000000000004</c:v>
                </c:pt>
                <c:pt idx="1726">
                  <c:v>4.55</c:v>
                </c:pt>
                <c:pt idx="1727">
                  <c:v>4.63</c:v>
                </c:pt>
                <c:pt idx="1728">
                  <c:v>4.8499999999999996</c:v>
                </c:pt>
                <c:pt idx="1729">
                  <c:v>4.72</c:v>
                </c:pt>
                <c:pt idx="1730">
                  <c:v>4.5999999999999996</c:v>
                </c:pt>
                <c:pt idx="1731">
                  <c:v>4.71</c:v>
                </c:pt>
                <c:pt idx="1732">
                  <c:v>4.8099999999999996</c:v>
                </c:pt>
                <c:pt idx="1733">
                  <c:v>4.71</c:v>
                </c:pt>
                <c:pt idx="1734">
                  <c:v>4.66</c:v>
                </c:pt>
                <c:pt idx="1735">
                  <c:v>4.57</c:v>
                </c:pt>
                <c:pt idx="1736">
                  <c:v>4.49</c:v>
                </c:pt>
                <c:pt idx="1737">
                  <c:v>4.5</c:v>
                </c:pt>
                <c:pt idx="1738">
                  <c:v>4.4800000000000004</c:v>
                </c:pt>
                <c:pt idx="1739">
                  <c:v>4.5999999999999996</c:v>
                </c:pt>
                <c:pt idx="1740">
                  <c:v>4.43</c:v>
                </c:pt>
                <c:pt idx="1741">
                  <c:v>4.2699999999999996</c:v>
                </c:pt>
                <c:pt idx="1742">
                  <c:v>4.22</c:v>
                </c:pt>
                <c:pt idx="1743">
                  <c:v>4.22</c:v>
                </c:pt>
                <c:pt idx="1744">
                  <c:v>4.2</c:v>
                </c:pt>
                <c:pt idx="1745">
                  <c:v>4.22</c:v>
                </c:pt>
                <c:pt idx="1746">
                  <c:v>4.08</c:v>
                </c:pt>
                <c:pt idx="1747">
                  <c:v>4.0199999999999996</c:v>
                </c:pt>
                <c:pt idx="1748">
                  <c:v>4.1399999999999997</c:v>
                </c:pt>
                <c:pt idx="1749">
                  <c:v>4.26</c:v>
                </c:pt>
                <c:pt idx="1750">
                  <c:v>4.03</c:v>
                </c:pt>
                <c:pt idx="1751">
                  <c:v>4.01</c:v>
                </c:pt>
                <c:pt idx="1752">
                  <c:v>4.09</c:v>
                </c:pt>
                <c:pt idx="1753">
                  <c:v>4.0999999999999996</c:v>
                </c:pt>
                <c:pt idx="1754">
                  <c:v>4.25</c:v>
                </c:pt>
                <c:pt idx="1755">
                  <c:v>4.12</c:v>
                </c:pt>
                <c:pt idx="1756">
                  <c:v>4.2</c:v>
                </c:pt>
                <c:pt idx="1757">
                  <c:v>4.4000000000000004</c:v>
                </c:pt>
                <c:pt idx="1758">
                  <c:v>4.1900000000000004</c:v>
                </c:pt>
                <c:pt idx="1759">
                  <c:v>4.1900000000000004</c:v>
                </c:pt>
                <c:pt idx="1760">
                  <c:v>4.21</c:v>
                </c:pt>
                <c:pt idx="1761">
                  <c:v>4.33</c:v>
                </c:pt>
                <c:pt idx="1762">
                  <c:v>4.29</c:v>
                </c:pt>
                <c:pt idx="1763">
                  <c:v>4.2</c:v>
                </c:pt>
                <c:pt idx="1764">
                  <c:v>4.17</c:v>
                </c:pt>
                <c:pt idx="1765">
                  <c:v>4.22</c:v>
                </c:pt>
                <c:pt idx="1766">
                  <c:v>4.18</c:v>
                </c:pt>
                <c:pt idx="1767">
                  <c:v>4.07</c:v>
                </c:pt>
                <c:pt idx="1768">
                  <c:v>4.1900000000000004</c:v>
                </c:pt>
                <c:pt idx="1769">
                  <c:v>4.29</c:v>
                </c:pt>
                <c:pt idx="1770">
                  <c:v>4.3899999999999997</c:v>
                </c:pt>
                <c:pt idx="1771">
                  <c:v>4.4800000000000004</c:v>
                </c:pt>
                <c:pt idx="1772">
                  <c:v>4.47</c:v>
                </c:pt>
                <c:pt idx="1773">
                  <c:v>4.5999999999999996</c:v>
                </c:pt>
                <c:pt idx="1774">
                  <c:v>4.5</c:v>
                </c:pt>
                <c:pt idx="1775">
                  <c:v>4.49</c:v>
                </c:pt>
                <c:pt idx="1776">
                  <c:v>4.37</c:v>
                </c:pt>
                <c:pt idx="1777">
                  <c:v>4.32</c:v>
                </c:pt>
                <c:pt idx="1778">
                  <c:v>4.1900000000000004</c:v>
                </c:pt>
                <c:pt idx="1779">
                  <c:v>4.1900000000000004</c:v>
                </c:pt>
                <c:pt idx="1780">
                  <c:v>4.18</c:v>
                </c:pt>
                <c:pt idx="1781">
                  <c:v>4.1100000000000003</c:v>
                </c:pt>
                <c:pt idx="1782">
                  <c:v>4.08</c:v>
                </c:pt>
                <c:pt idx="1783">
                  <c:v>3.89</c:v>
                </c:pt>
                <c:pt idx="1784">
                  <c:v>3.98</c:v>
                </c:pt>
                <c:pt idx="1785">
                  <c:v>4.09</c:v>
                </c:pt>
                <c:pt idx="1786">
                  <c:v>3.96</c:v>
                </c:pt>
                <c:pt idx="1787">
                  <c:v>3.94</c:v>
                </c:pt>
                <c:pt idx="1788">
                  <c:v>4.05</c:v>
                </c:pt>
                <c:pt idx="1789">
                  <c:v>4.1900000000000004</c:v>
                </c:pt>
                <c:pt idx="1790">
                  <c:v>4.28</c:v>
                </c:pt>
                <c:pt idx="1791">
                  <c:v>4.2</c:v>
                </c:pt>
                <c:pt idx="1792">
                  <c:v>4.32</c:v>
                </c:pt>
                <c:pt idx="1793">
                  <c:v>4.32</c:v>
                </c:pt>
                <c:pt idx="1794">
                  <c:v>4.21</c:v>
                </c:pt>
                <c:pt idx="1795">
                  <c:v>4.18</c:v>
                </c:pt>
                <c:pt idx="1796">
                  <c:v>4.0199999999999996</c:v>
                </c:pt>
                <c:pt idx="1797">
                  <c:v>4.1500000000000004</c:v>
                </c:pt>
                <c:pt idx="1798">
                  <c:v>4.22</c:v>
                </c:pt>
                <c:pt idx="1799">
                  <c:v>4.1900000000000004</c:v>
                </c:pt>
                <c:pt idx="1800">
                  <c:v>4.29</c:v>
                </c:pt>
                <c:pt idx="1801">
                  <c:v>4.37</c:v>
                </c:pt>
                <c:pt idx="1802">
                  <c:v>4.4800000000000004</c:v>
                </c:pt>
                <c:pt idx="1803">
                  <c:v>4.46</c:v>
                </c:pt>
                <c:pt idx="1804">
                  <c:v>4.57</c:v>
                </c:pt>
                <c:pt idx="1805">
                  <c:v>4.6500000000000004</c:v>
                </c:pt>
                <c:pt idx="1806">
                  <c:v>4.55</c:v>
                </c:pt>
                <c:pt idx="1807">
                  <c:v>4.46</c:v>
                </c:pt>
                <c:pt idx="1808">
                  <c:v>4.47</c:v>
                </c:pt>
                <c:pt idx="1809">
                  <c:v>4.5199999999999996</c:v>
                </c:pt>
                <c:pt idx="1810">
                  <c:v>4.47</c:v>
                </c:pt>
                <c:pt idx="1811">
                  <c:v>4.47</c:v>
                </c:pt>
                <c:pt idx="1812">
                  <c:v>4.4400000000000004</c:v>
                </c:pt>
                <c:pt idx="1813">
                  <c:v>4.37</c:v>
                </c:pt>
                <c:pt idx="1814">
                  <c:v>4.3600000000000003</c:v>
                </c:pt>
                <c:pt idx="1815">
                  <c:v>4.42</c:v>
                </c:pt>
                <c:pt idx="1816">
                  <c:v>4.38</c:v>
                </c:pt>
                <c:pt idx="1817">
                  <c:v>4.53</c:v>
                </c:pt>
                <c:pt idx="1818">
                  <c:v>4.57</c:v>
                </c:pt>
                <c:pt idx="1819">
                  <c:v>4.54</c:v>
                </c:pt>
                <c:pt idx="1820">
                  <c:v>4.59</c:v>
                </c:pt>
                <c:pt idx="1821">
                  <c:v>4.5599999999999996</c:v>
                </c:pt>
                <c:pt idx="1822">
                  <c:v>4.6399999999999997</c:v>
                </c:pt>
                <c:pt idx="1823">
                  <c:v>4.74</c:v>
                </c:pt>
                <c:pt idx="1824">
                  <c:v>4.6500000000000004</c:v>
                </c:pt>
                <c:pt idx="1825">
                  <c:v>4.7300000000000004</c:v>
                </c:pt>
                <c:pt idx="1826">
                  <c:v>4.8600000000000003</c:v>
                </c:pt>
                <c:pt idx="1827">
                  <c:v>4.9000000000000004</c:v>
                </c:pt>
                <c:pt idx="1828">
                  <c:v>5.05</c:v>
                </c:pt>
                <c:pt idx="1829">
                  <c:v>5.04</c:v>
                </c:pt>
                <c:pt idx="1830">
                  <c:v>5.09</c:v>
                </c:pt>
                <c:pt idx="1831">
                  <c:v>5.16</c:v>
                </c:pt>
                <c:pt idx="1832">
                  <c:v>5.14</c:v>
                </c:pt>
                <c:pt idx="1833">
                  <c:v>5.08</c:v>
                </c:pt>
                <c:pt idx="1834">
                  <c:v>5.07</c:v>
                </c:pt>
                <c:pt idx="1835">
                  <c:v>5.1100000000000003</c:v>
                </c:pt>
                <c:pt idx="1836">
                  <c:v>5</c:v>
                </c:pt>
                <c:pt idx="1837">
                  <c:v>5.0999999999999996</c:v>
                </c:pt>
                <c:pt idx="1838">
                  <c:v>5.2</c:v>
                </c:pt>
                <c:pt idx="1839">
                  <c:v>5.22</c:v>
                </c:pt>
                <c:pt idx="1840">
                  <c:v>5.19</c:v>
                </c:pt>
                <c:pt idx="1841">
                  <c:v>5.08</c:v>
                </c:pt>
                <c:pt idx="1842">
                  <c:v>5.03</c:v>
                </c:pt>
                <c:pt idx="1843">
                  <c:v>5.07</c:v>
                </c:pt>
                <c:pt idx="1844">
                  <c:v>4.96</c:v>
                </c:pt>
                <c:pt idx="1845">
                  <c:v>4.93</c:v>
                </c:pt>
                <c:pt idx="1846">
                  <c:v>4.87</c:v>
                </c:pt>
                <c:pt idx="1847">
                  <c:v>4.8099999999999996</c:v>
                </c:pt>
                <c:pt idx="1848">
                  <c:v>4.74</c:v>
                </c:pt>
                <c:pt idx="1849">
                  <c:v>4.8</c:v>
                </c:pt>
                <c:pt idx="1850">
                  <c:v>4.79</c:v>
                </c:pt>
                <c:pt idx="1851">
                  <c:v>4.6500000000000004</c:v>
                </c:pt>
                <c:pt idx="1852">
                  <c:v>4.63</c:v>
                </c:pt>
                <c:pt idx="1853">
                  <c:v>4.6100000000000003</c:v>
                </c:pt>
                <c:pt idx="1854">
                  <c:v>4.79</c:v>
                </c:pt>
                <c:pt idx="1855">
                  <c:v>4.79</c:v>
                </c:pt>
                <c:pt idx="1856">
                  <c:v>4.7300000000000004</c:v>
                </c:pt>
                <c:pt idx="1857">
                  <c:v>4.5999999999999996</c:v>
                </c:pt>
                <c:pt idx="1858">
                  <c:v>4.62</c:v>
                </c:pt>
                <c:pt idx="1859">
                  <c:v>4.66</c:v>
                </c:pt>
                <c:pt idx="1860">
                  <c:v>4.57</c:v>
                </c:pt>
                <c:pt idx="1861">
                  <c:v>4.46</c:v>
                </c:pt>
                <c:pt idx="1862">
                  <c:v>4.49</c:v>
                </c:pt>
                <c:pt idx="1863">
                  <c:v>4.5999999999999996</c:v>
                </c:pt>
                <c:pt idx="1864">
                  <c:v>4.55</c:v>
                </c:pt>
                <c:pt idx="1865">
                  <c:v>4.7</c:v>
                </c:pt>
                <c:pt idx="1866">
                  <c:v>4.62</c:v>
                </c:pt>
                <c:pt idx="1867">
                  <c:v>4.74</c:v>
                </c:pt>
                <c:pt idx="1868">
                  <c:v>4.75</c:v>
                </c:pt>
                <c:pt idx="1869">
                  <c:v>4.87</c:v>
                </c:pt>
                <c:pt idx="1870">
                  <c:v>4.84</c:v>
                </c:pt>
                <c:pt idx="1871">
                  <c:v>4.7300000000000004</c:v>
                </c:pt>
                <c:pt idx="1872">
                  <c:v>4.7</c:v>
                </c:pt>
                <c:pt idx="1873">
                  <c:v>4.7300000000000004</c:v>
                </c:pt>
                <c:pt idx="1874">
                  <c:v>4.5599999999999996</c:v>
                </c:pt>
                <c:pt idx="1875">
                  <c:v>4.51</c:v>
                </c:pt>
                <c:pt idx="1876">
                  <c:v>4.54</c:v>
                </c:pt>
                <c:pt idx="1877">
                  <c:v>4.5999999999999996</c:v>
                </c:pt>
                <c:pt idx="1878">
                  <c:v>4.6399999999999997</c:v>
                </c:pt>
                <c:pt idx="1879">
                  <c:v>4.68</c:v>
                </c:pt>
                <c:pt idx="1880">
                  <c:v>4.74</c:v>
                </c:pt>
                <c:pt idx="1881">
                  <c:v>4.68</c:v>
                </c:pt>
                <c:pt idx="1882">
                  <c:v>4.6900000000000004</c:v>
                </c:pt>
                <c:pt idx="1883">
                  <c:v>4.68</c:v>
                </c:pt>
                <c:pt idx="1884">
                  <c:v>4.6500000000000004</c:v>
                </c:pt>
                <c:pt idx="1885">
                  <c:v>4.76</c:v>
                </c:pt>
                <c:pt idx="1886">
                  <c:v>4.8600000000000003</c:v>
                </c:pt>
                <c:pt idx="1887">
                  <c:v>4.9000000000000004</c:v>
                </c:pt>
                <c:pt idx="1888">
                  <c:v>5.1100000000000003</c:v>
                </c:pt>
                <c:pt idx="1889">
                  <c:v>5.23</c:v>
                </c:pt>
                <c:pt idx="1890">
                  <c:v>5.16</c:v>
                </c:pt>
                <c:pt idx="1891">
                  <c:v>5.12</c:v>
                </c:pt>
                <c:pt idx="1892">
                  <c:v>5.16</c:v>
                </c:pt>
                <c:pt idx="1893">
                  <c:v>5.13</c:v>
                </c:pt>
                <c:pt idx="1894">
                  <c:v>5.04</c:v>
                </c:pt>
                <c:pt idx="1895">
                  <c:v>4.79</c:v>
                </c:pt>
                <c:pt idx="1896">
                  <c:v>4.7699999999999996</c:v>
                </c:pt>
                <c:pt idx="1897">
                  <c:v>4.79</c:v>
                </c:pt>
                <c:pt idx="1898">
                  <c:v>4.5999999999999996</c:v>
                </c:pt>
                <c:pt idx="1899">
                  <c:v>4.62</c:v>
                </c:pt>
                <c:pt idx="1900">
                  <c:v>4.51</c:v>
                </c:pt>
                <c:pt idx="1901">
                  <c:v>4.51</c:v>
                </c:pt>
                <c:pt idx="1902">
                  <c:v>4.49</c:v>
                </c:pt>
                <c:pt idx="1903">
                  <c:v>4.6900000000000004</c:v>
                </c:pt>
                <c:pt idx="1904">
                  <c:v>4.58</c:v>
                </c:pt>
                <c:pt idx="1905">
                  <c:v>4.54</c:v>
                </c:pt>
                <c:pt idx="1906">
                  <c:v>4.66</c:v>
                </c:pt>
                <c:pt idx="1907">
                  <c:v>4.5199999999999996</c:v>
                </c:pt>
                <c:pt idx="1908">
                  <c:v>4.37</c:v>
                </c:pt>
                <c:pt idx="1909">
                  <c:v>4.3600000000000003</c:v>
                </c:pt>
                <c:pt idx="1910">
                  <c:v>4.28</c:v>
                </c:pt>
                <c:pt idx="1911">
                  <c:v>4.17</c:v>
                </c:pt>
                <c:pt idx="1912">
                  <c:v>4</c:v>
                </c:pt>
                <c:pt idx="1913">
                  <c:v>3.94</c:v>
                </c:pt>
                <c:pt idx="1914">
                  <c:v>4.0199999999999996</c:v>
                </c:pt>
                <c:pt idx="1915">
                  <c:v>4.18</c:v>
                </c:pt>
                <c:pt idx="1916">
                  <c:v>4.04</c:v>
                </c:pt>
                <c:pt idx="1917">
                  <c:v>4.21</c:v>
                </c:pt>
                <c:pt idx="1918">
                  <c:v>3.91</c:v>
                </c:pt>
                <c:pt idx="1919">
                  <c:v>3.91</c:v>
                </c:pt>
                <c:pt idx="1920">
                  <c:v>3.66</c:v>
                </c:pt>
                <c:pt idx="1921">
                  <c:v>3.68</c:v>
                </c:pt>
                <c:pt idx="1922">
                  <c:v>3.67</c:v>
                </c:pt>
                <c:pt idx="1923">
                  <c:v>3.74</c:v>
                </c:pt>
                <c:pt idx="1924">
                  <c:v>3.85</c:v>
                </c:pt>
                <c:pt idx="1925">
                  <c:v>3.77</c:v>
                </c:pt>
                <c:pt idx="1926">
                  <c:v>3.71</c:v>
                </c:pt>
                <c:pt idx="1927">
                  <c:v>3.62</c:v>
                </c:pt>
                <c:pt idx="1928">
                  <c:v>3.56</c:v>
                </c:pt>
                <c:pt idx="1929">
                  <c:v>3.34</c:v>
                </c:pt>
                <c:pt idx="1930">
                  <c:v>3.56</c:v>
                </c:pt>
                <c:pt idx="1931">
                  <c:v>3.61</c:v>
                </c:pt>
                <c:pt idx="1932">
                  <c:v>3.55</c:v>
                </c:pt>
                <c:pt idx="1933">
                  <c:v>3.75</c:v>
                </c:pt>
                <c:pt idx="1934">
                  <c:v>3.87</c:v>
                </c:pt>
                <c:pt idx="1935">
                  <c:v>3.78</c:v>
                </c:pt>
                <c:pt idx="1936">
                  <c:v>3.79</c:v>
                </c:pt>
                <c:pt idx="1937">
                  <c:v>3.83</c:v>
                </c:pt>
                <c:pt idx="1938">
                  <c:v>3.92</c:v>
                </c:pt>
                <c:pt idx="1939">
                  <c:v>4.08</c:v>
                </c:pt>
                <c:pt idx="1940">
                  <c:v>4.0599999999999996</c:v>
                </c:pt>
                <c:pt idx="1941">
                  <c:v>4.2300000000000004</c:v>
                </c:pt>
                <c:pt idx="1942">
                  <c:v>4.22</c:v>
                </c:pt>
                <c:pt idx="1943">
                  <c:v>4.07</c:v>
                </c:pt>
                <c:pt idx="1944">
                  <c:v>3.99</c:v>
                </c:pt>
                <c:pt idx="1945">
                  <c:v>3.83</c:v>
                </c:pt>
                <c:pt idx="1946">
                  <c:v>4.07</c:v>
                </c:pt>
                <c:pt idx="1947">
                  <c:v>4.03</c:v>
                </c:pt>
                <c:pt idx="1948">
                  <c:v>3.99</c:v>
                </c:pt>
                <c:pt idx="1949">
                  <c:v>3.92</c:v>
                </c:pt>
                <c:pt idx="1950">
                  <c:v>3.89</c:v>
                </c:pt>
                <c:pt idx="1951">
                  <c:v>3.84</c:v>
                </c:pt>
                <c:pt idx="1952">
                  <c:v>3.79</c:v>
                </c:pt>
                <c:pt idx="1953">
                  <c:v>3.64</c:v>
                </c:pt>
                <c:pt idx="1954">
                  <c:v>3.64</c:v>
                </c:pt>
                <c:pt idx="1955">
                  <c:v>3.54</c:v>
                </c:pt>
                <c:pt idx="1956">
                  <c:v>3.88</c:v>
                </c:pt>
                <c:pt idx="1957">
                  <c:v>3.66</c:v>
                </c:pt>
                <c:pt idx="1958">
                  <c:v>3.84</c:v>
                </c:pt>
                <c:pt idx="1959">
                  <c:v>3.99</c:v>
                </c:pt>
                <c:pt idx="1960">
                  <c:v>3.63</c:v>
                </c:pt>
                <c:pt idx="1961">
                  <c:v>4</c:v>
                </c:pt>
                <c:pt idx="1962">
                  <c:v>3.75</c:v>
                </c:pt>
                <c:pt idx="1963">
                  <c:v>3.84</c:v>
                </c:pt>
                <c:pt idx="1964">
                  <c:v>3.1</c:v>
                </c:pt>
                <c:pt idx="1965">
                  <c:v>2.99</c:v>
                </c:pt>
                <c:pt idx="1966">
                  <c:v>2.5499999999999998</c:v>
                </c:pt>
                <c:pt idx="1967">
                  <c:v>2.64</c:v>
                </c:pt>
                <c:pt idx="1968">
                  <c:v>2.08</c:v>
                </c:pt>
                <c:pt idx="1969">
                  <c:v>2.2000000000000002</c:v>
                </c:pt>
                <c:pt idx="1970">
                  <c:v>2.25</c:v>
                </c:pt>
                <c:pt idx="1971">
                  <c:v>2.4700000000000002</c:v>
                </c:pt>
                <c:pt idx="1972">
                  <c:v>2.23</c:v>
                </c:pt>
                <c:pt idx="1973">
                  <c:v>2.62</c:v>
                </c:pt>
                <c:pt idx="1974">
                  <c:v>2.87</c:v>
                </c:pt>
                <c:pt idx="1975">
                  <c:v>2.95</c:v>
                </c:pt>
                <c:pt idx="1976">
                  <c:v>2.75</c:v>
                </c:pt>
                <c:pt idx="1977">
                  <c:v>2.85</c:v>
                </c:pt>
                <c:pt idx="1978">
                  <c:v>2.98</c:v>
                </c:pt>
                <c:pt idx="1979">
                  <c:v>2.83</c:v>
                </c:pt>
                <c:pt idx="1980">
                  <c:v>2.89</c:v>
                </c:pt>
                <c:pt idx="1981">
                  <c:v>2.61</c:v>
                </c:pt>
                <c:pt idx="1982">
                  <c:v>2.76</c:v>
                </c:pt>
                <c:pt idx="1983">
                  <c:v>2.77</c:v>
                </c:pt>
                <c:pt idx="1984">
                  <c:v>2.96</c:v>
                </c:pt>
                <c:pt idx="1985">
                  <c:v>2.86</c:v>
                </c:pt>
                <c:pt idx="1986">
                  <c:v>2.96</c:v>
                </c:pt>
                <c:pt idx="1987">
                  <c:v>3.16</c:v>
                </c:pt>
                <c:pt idx="1988">
                  <c:v>3.29</c:v>
                </c:pt>
                <c:pt idx="1989">
                  <c:v>3.1</c:v>
                </c:pt>
                <c:pt idx="1990">
                  <c:v>3.35</c:v>
                </c:pt>
                <c:pt idx="1991">
                  <c:v>3.67</c:v>
                </c:pt>
                <c:pt idx="1992">
                  <c:v>3.72</c:v>
                </c:pt>
                <c:pt idx="1993">
                  <c:v>3.88</c:v>
                </c:pt>
                <c:pt idx="1994">
                  <c:v>3.86</c:v>
                </c:pt>
                <c:pt idx="1995">
                  <c:v>3.55</c:v>
                </c:pt>
                <c:pt idx="1996">
                  <c:v>3.51</c:v>
                </c:pt>
                <c:pt idx="1997">
                  <c:v>3.44</c:v>
                </c:pt>
                <c:pt idx="1998">
                  <c:v>3.59</c:v>
                </c:pt>
                <c:pt idx="1999">
                  <c:v>3.72</c:v>
                </c:pt>
                <c:pt idx="2000">
                  <c:v>3.67</c:v>
                </c:pt>
                <c:pt idx="2001">
                  <c:v>3.79</c:v>
                </c:pt>
                <c:pt idx="2002">
                  <c:v>3.59</c:v>
                </c:pt>
                <c:pt idx="2003">
                  <c:v>3.42</c:v>
                </c:pt>
                <c:pt idx="2004">
                  <c:v>3.47</c:v>
                </c:pt>
                <c:pt idx="2005">
                  <c:v>3.33</c:v>
                </c:pt>
                <c:pt idx="2006">
                  <c:v>3.36</c:v>
                </c:pt>
                <c:pt idx="2007">
                  <c:v>3.42</c:v>
                </c:pt>
                <c:pt idx="2008">
                  <c:v>3.4</c:v>
                </c:pt>
                <c:pt idx="2009">
                  <c:v>3.21</c:v>
                </c:pt>
                <c:pt idx="2010">
                  <c:v>3.27</c:v>
                </c:pt>
                <c:pt idx="2011">
                  <c:v>3.49</c:v>
                </c:pt>
                <c:pt idx="2012">
                  <c:v>3.44</c:v>
                </c:pt>
                <c:pt idx="2013">
                  <c:v>3.53</c:v>
                </c:pt>
                <c:pt idx="2014">
                  <c:v>3.57</c:v>
                </c:pt>
                <c:pt idx="2015">
                  <c:v>3.45</c:v>
                </c:pt>
                <c:pt idx="2016">
                  <c:v>3.35</c:v>
                </c:pt>
                <c:pt idx="2017">
                  <c:v>3.28</c:v>
                </c:pt>
                <c:pt idx="2018">
                  <c:v>3.39</c:v>
                </c:pt>
                <c:pt idx="2019">
                  <c:v>3.49</c:v>
                </c:pt>
                <c:pt idx="2020">
                  <c:v>3.5</c:v>
                </c:pt>
                <c:pt idx="2021">
                  <c:v>3.82</c:v>
                </c:pt>
                <c:pt idx="2022">
                  <c:v>3.85</c:v>
                </c:pt>
                <c:pt idx="2023">
                  <c:v>3.85</c:v>
                </c:pt>
                <c:pt idx="2024">
                  <c:v>3.76</c:v>
                </c:pt>
                <c:pt idx="2025">
                  <c:v>3.62</c:v>
                </c:pt>
                <c:pt idx="2026">
                  <c:v>3.68</c:v>
                </c:pt>
                <c:pt idx="2027">
                  <c:v>3.62</c:v>
                </c:pt>
                <c:pt idx="2028">
                  <c:v>3.73</c:v>
                </c:pt>
                <c:pt idx="2029">
                  <c:v>3.79</c:v>
                </c:pt>
                <c:pt idx="2030">
                  <c:v>3.64</c:v>
                </c:pt>
                <c:pt idx="2031">
                  <c:v>3.61</c:v>
                </c:pt>
                <c:pt idx="2032">
                  <c:v>3.73</c:v>
                </c:pt>
                <c:pt idx="2033">
                  <c:v>3.68</c:v>
                </c:pt>
                <c:pt idx="2034">
                  <c:v>3.91</c:v>
                </c:pt>
                <c:pt idx="2035">
                  <c:v>3.89</c:v>
                </c:pt>
                <c:pt idx="2036">
                  <c:v>3.91</c:v>
                </c:pt>
                <c:pt idx="2037">
                  <c:v>3.86</c:v>
                </c:pt>
                <c:pt idx="2038">
                  <c:v>3.8</c:v>
                </c:pt>
                <c:pt idx="2039">
                  <c:v>3.76</c:v>
                </c:pt>
                <c:pt idx="2040">
                  <c:v>3.41</c:v>
                </c:pt>
                <c:pt idx="2041">
                  <c:v>3.55</c:v>
                </c:pt>
                <c:pt idx="2042">
                  <c:v>3.25</c:v>
                </c:pt>
                <c:pt idx="2043">
                  <c:v>3.34</c:v>
                </c:pt>
                <c:pt idx="2044">
                  <c:v>3.39</c:v>
                </c:pt>
                <c:pt idx="2045">
                  <c:v>3.33</c:v>
                </c:pt>
                <c:pt idx="2046">
                  <c:v>3.21</c:v>
                </c:pt>
                <c:pt idx="2047">
                  <c:v>3.14</c:v>
                </c:pt>
                <c:pt idx="2048">
                  <c:v>2.96</c:v>
                </c:pt>
                <c:pt idx="2049">
                  <c:v>3.04</c:v>
                </c:pt>
                <c:pt idx="2050">
                  <c:v>3</c:v>
                </c:pt>
                <c:pt idx="2051">
                  <c:v>2.96</c:v>
                </c:pt>
                <c:pt idx="2052">
                  <c:v>3.03</c:v>
                </c:pt>
                <c:pt idx="2053">
                  <c:v>2.94</c:v>
                </c:pt>
                <c:pt idx="2054">
                  <c:v>2.74</c:v>
                </c:pt>
                <c:pt idx="2055">
                  <c:v>2.58</c:v>
                </c:pt>
                <c:pt idx="2056">
                  <c:v>2.5</c:v>
                </c:pt>
                <c:pt idx="2057">
                  <c:v>2.63</c:v>
                </c:pt>
                <c:pt idx="2058">
                  <c:v>2.77</c:v>
                </c:pt>
                <c:pt idx="2059">
                  <c:v>2.77</c:v>
                </c:pt>
                <c:pt idx="2060">
                  <c:v>2.56</c:v>
                </c:pt>
                <c:pt idx="2061">
                  <c:v>2.5299999999999998</c:v>
                </c:pt>
                <c:pt idx="2062">
                  <c:v>2.41</c:v>
                </c:pt>
                <c:pt idx="2063">
                  <c:v>2.52</c:v>
                </c:pt>
                <c:pt idx="2064">
                  <c:v>2.57</c:v>
                </c:pt>
                <c:pt idx="2065">
                  <c:v>2.69</c:v>
                </c:pt>
                <c:pt idx="2066">
                  <c:v>2.5299999999999998</c:v>
                </c:pt>
                <c:pt idx="2067">
                  <c:v>2.65</c:v>
                </c:pt>
                <c:pt idx="2068">
                  <c:v>2.9</c:v>
                </c:pt>
                <c:pt idx="2069">
                  <c:v>2.93</c:v>
                </c:pt>
                <c:pt idx="2070">
                  <c:v>3.01</c:v>
                </c:pt>
                <c:pt idx="2071">
                  <c:v>3.23</c:v>
                </c:pt>
                <c:pt idx="2072">
                  <c:v>3.47</c:v>
                </c:pt>
                <c:pt idx="2073">
                  <c:v>3.41</c:v>
                </c:pt>
                <c:pt idx="2074">
                  <c:v>3.38</c:v>
                </c:pt>
                <c:pt idx="2075">
                  <c:v>3.44</c:v>
                </c:pt>
                <c:pt idx="2076">
                  <c:v>3.34</c:v>
                </c:pt>
                <c:pt idx="2077">
                  <c:v>3.47</c:v>
                </c:pt>
                <c:pt idx="2078">
                  <c:v>3.42</c:v>
                </c:pt>
                <c:pt idx="2079">
                  <c:v>3.58</c:v>
                </c:pt>
                <c:pt idx="2080">
                  <c:v>3.7</c:v>
                </c:pt>
                <c:pt idx="2081">
                  <c:v>3.58</c:v>
                </c:pt>
                <c:pt idx="2082">
                  <c:v>3.46</c:v>
                </c:pt>
                <c:pt idx="2083">
                  <c:v>3.58</c:v>
                </c:pt>
                <c:pt idx="2084">
                  <c:v>3.37</c:v>
                </c:pt>
                <c:pt idx="2085">
                  <c:v>3.25</c:v>
                </c:pt>
                <c:pt idx="2086">
                  <c:v>3.42</c:v>
                </c:pt>
                <c:pt idx="2087">
                  <c:v>3.47</c:v>
                </c:pt>
                <c:pt idx="2088">
                  <c:v>3.58</c:v>
                </c:pt>
                <c:pt idx="2089">
                  <c:v>3.51</c:v>
                </c:pt>
                <c:pt idx="2090">
                  <c:v>3.42</c:v>
                </c:pt>
                <c:pt idx="2091">
                  <c:v>3.34</c:v>
                </c:pt>
                <c:pt idx="2092">
                  <c:v>3.18</c:v>
                </c:pt>
                <c:pt idx="2093">
                  <c:v>3.22</c:v>
                </c:pt>
                <c:pt idx="2094">
                  <c:v>3.17</c:v>
                </c:pt>
                <c:pt idx="2095">
                  <c:v>3.07</c:v>
                </c:pt>
                <c:pt idx="2096">
                  <c:v>3.04</c:v>
                </c:pt>
                <c:pt idx="2097">
                  <c:v>3.01</c:v>
                </c:pt>
                <c:pt idx="2098">
                  <c:v>2.93</c:v>
                </c:pt>
                <c:pt idx="2099">
                  <c:v>2.93</c:v>
                </c:pt>
                <c:pt idx="2100">
                  <c:v>3.18</c:v>
                </c:pt>
                <c:pt idx="2101">
                  <c:v>3.17</c:v>
                </c:pt>
                <c:pt idx="2102">
                  <c:v>2.98</c:v>
                </c:pt>
                <c:pt idx="2103">
                  <c:v>3.03</c:v>
                </c:pt>
                <c:pt idx="2104">
                  <c:v>2.98</c:v>
                </c:pt>
                <c:pt idx="2105">
                  <c:v>2.4700000000000002</c:v>
                </c:pt>
                <c:pt idx="2106">
                  <c:v>2.34</c:v>
                </c:pt>
                <c:pt idx="2107">
                  <c:v>2.08</c:v>
                </c:pt>
                <c:pt idx="2108">
                  <c:v>2.23</c:v>
                </c:pt>
                <c:pt idx="2109">
                  <c:v>2.15</c:v>
                </c:pt>
                <c:pt idx="2110">
                  <c:v>2</c:v>
                </c:pt>
                <c:pt idx="2111">
                  <c:v>2.09</c:v>
                </c:pt>
                <c:pt idx="2112">
                  <c:v>1.72</c:v>
                </c:pt>
                <c:pt idx="2113">
                  <c:v>1.99</c:v>
                </c:pt>
                <c:pt idx="2114">
                  <c:v>2.0099999999999998</c:v>
                </c:pt>
                <c:pt idx="2115">
                  <c:v>2.19</c:v>
                </c:pt>
                <c:pt idx="2116">
                  <c:v>2.2000000000000002</c:v>
                </c:pt>
                <c:pt idx="2117">
                  <c:v>2.42</c:v>
                </c:pt>
                <c:pt idx="2118">
                  <c:v>2.09</c:v>
                </c:pt>
                <c:pt idx="2119">
                  <c:v>2.04</c:v>
                </c:pt>
                <c:pt idx="2120">
                  <c:v>1.96</c:v>
                </c:pt>
                <c:pt idx="2121">
                  <c:v>1.89</c:v>
                </c:pt>
                <c:pt idx="2122">
                  <c:v>2.11</c:v>
                </c:pt>
                <c:pt idx="2123">
                  <c:v>1.99</c:v>
                </c:pt>
                <c:pt idx="2124">
                  <c:v>1.92</c:v>
                </c:pt>
                <c:pt idx="2125">
                  <c:v>1.97</c:v>
                </c:pt>
                <c:pt idx="2126">
                  <c:v>1.91</c:v>
                </c:pt>
                <c:pt idx="2127">
                  <c:v>2.02</c:v>
                </c:pt>
                <c:pt idx="2128">
                  <c:v>1.94</c:v>
                </c:pt>
                <c:pt idx="2129">
                  <c:v>2.0099999999999998</c:v>
                </c:pt>
                <c:pt idx="2130">
                  <c:v>1.96</c:v>
                </c:pt>
                <c:pt idx="2131">
                  <c:v>1.86</c:v>
                </c:pt>
                <c:pt idx="2132">
                  <c:v>2.04</c:v>
                </c:pt>
                <c:pt idx="2133">
                  <c:v>1.99</c:v>
                </c:pt>
                <c:pt idx="2134">
                  <c:v>1.99</c:v>
                </c:pt>
                <c:pt idx="2135">
                  <c:v>2.0299999999999998</c:v>
                </c:pt>
                <c:pt idx="2136">
                  <c:v>2.0299999999999998</c:v>
                </c:pt>
                <c:pt idx="2137">
                  <c:v>2.29</c:v>
                </c:pt>
                <c:pt idx="2138">
                  <c:v>2.29</c:v>
                </c:pt>
                <c:pt idx="2139">
                  <c:v>2.1800000000000002</c:v>
                </c:pt>
                <c:pt idx="2140">
                  <c:v>2.19</c:v>
                </c:pt>
                <c:pt idx="2141">
                  <c:v>2.08</c:v>
                </c:pt>
                <c:pt idx="2142">
                  <c:v>1.98</c:v>
                </c:pt>
                <c:pt idx="2143">
                  <c:v>1.98</c:v>
                </c:pt>
                <c:pt idx="2144">
                  <c:v>1.96</c:v>
                </c:pt>
                <c:pt idx="2145">
                  <c:v>1.89</c:v>
                </c:pt>
                <c:pt idx="2146">
                  <c:v>1.7</c:v>
                </c:pt>
                <c:pt idx="2147">
                  <c:v>1.77</c:v>
                </c:pt>
                <c:pt idx="2148">
                  <c:v>1.59</c:v>
                </c:pt>
                <c:pt idx="2149">
                  <c:v>1.66</c:v>
                </c:pt>
                <c:pt idx="2150">
                  <c:v>1.64</c:v>
                </c:pt>
                <c:pt idx="2151">
                  <c:v>1.63</c:v>
                </c:pt>
                <c:pt idx="2152">
                  <c:v>1.6</c:v>
                </c:pt>
                <c:pt idx="2153">
                  <c:v>1.62</c:v>
                </c:pt>
                <c:pt idx="2154">
                  <c:v>1.5</c:v>
                </c:pt>
                <c:pt idx="2155">
                  <c:v>1.54</c:v>
                </c:pt>
                <c:pt idx="2156">
                  <c:v>1.45</c:v>
                </c:pt>
                <c:pt idx="2157">
                  <c:v>1.51</c:v>
                </c:pt>
                <c:pt idx="2158">
                  <c:v>1.69</c:v>
                </c:pt>
                <c:pt idx="2159">
                  <c:v>1.83</c:v>
                </c:pt>
                <c:pt idx="2160">
                  <c:v>1.68</c:v>
                </c:pt>
                <c:pt idx="2161">
                  <c:v>1.63</c:v>
                </c:pt>
                <c:pt idx="2162">
                  <c:v>1.68</c:v>
                </c:pt>
                <c:pt idx="2163">
                  <c:v>1.75</c:v>
                </c:pt>
                <c:pt idx="2164">
                  <c:v>1.8</c:v>
                </c:pt>
                <c:pt idx="2165">
                  <c:v>1.66</c:v>
                </c:pt>
                <c:pt idx="2166">
                  <c:v>1.7</c:v>
                </c:pt>
                <c:pt idx="2167">
                  <c:v>1.7</c:v>
                </c:pt>
                <c:pt idx="2168">
                  <c:v>1.86</c:v>
                </c:pt>
                <c:pt idx="2169">
                  <c:v>1.86</c:v>
                </c:pt>
                <c:pt idx="2170">
                  <c:v>1.75</c:v>
                </c:pt>
                <c:pt idx="2171">
                  <c:v>1.62</c:v>
                </c:pt>
                <c:pt idx="2172">
                  <c:v>1.58</c:v>
                </c:pt>
                <c:pt idx="2173">
                  <c:v>1.69</c:v>
                </c:pt>
                <c:pt idx="2174">
                  <c:v>1.62</c:v>
                </c:pt>
                <c:pt idx="2175">
                  <c:v>1.59</c:v>
                </c:pt>
                <c:pt idx="2176">
                  <c:v>1.74</c:v>
                </c:pt>
                <c:pt idx="2177">
                  <c:v>1.81</c:v>
                </c:pt>
                <c:pt idx="2178">
                  <c:v>1.74</c:v>
                </c:pt>
                <c:pt idx="2179">
                  <c:v>1.92</c:v>
                </c:pt>
                <c:pt idx="2180">
                  <c:v>1.91</c:v>
                </c:pt>
                <c:pt idx="2181">
                  <c:v>1.89</c:v>
                </c:pt>
                <c:pt idx="2182">
                  <c:v>1.88</c:v>
                </c:pt>
                <c:pt idx="2183">
                  <c:v>2.02</c:v>
                </c:pt>
                <c:pt idx="2184">
                  <c:v>1.99</c:v>
                </c:pt>
                <c:pt idx="2185">
                  <c:v>2</c:v>
                </c:pt>
                <c:pt idx="2186">
                  <c:v>1.99</c:v>
                </c:pt>
                <c:pt idx="2187">
                  <c:v>1.89</c:v>
                </c:pt>
                <c:pt idx="2188">
                  <c:v>2</c:v>
                </c:pt>
                <c:pt idx="2189">
                  <c:v>2.04</c:v>
                </c:pt>
                <c:pt idx="2190">
                  <c:v>1.95</c:v>
                </c:pt>
                <c:pt idx="2191">
                  <c:v>1.87</c:v>
                </c:pt>
                <c:pt idx="2192">
                  <c:v>1.78</c:v>
                </c:pt>
                <c:pt idx="2193">
                  <c:v>1.82</c:v>
                </c:pt>
                <c:pt idx="2194">
                  <c:v>1.72</c:v>
                </c:pt>
                <c:pt idx="2195">
                  <c:v>1.74</c:v>
                </c:pt>
                <c:pt idx="2196">
                  <c:v>1.66</c:v>
                </c:pt>
                <c:pt idx="2197">
                  <c:v>1.81</c:v>
                </c:pt>
                <c:pt idx="2198">
                  <c:v>1.87</c:v>
                </c:pt>
                <c:pt idx="2199">
                  <c:v>2.02</c:v>
                </c:pt>
                <c:pt idx="2200">
                  <c:v>2.13</c:v>
                </c:pt>
                <c:pt idx="2201">
                  <c:v>2.08</c:v>
                </c:pt>
                <c:pt idx="2202">
                  <c:v>2.19</c:v>
                </c:pt>
                <c:pt idx="2203">
                  <c:v>2.41</c:v>
                </c:pt>
                <c:pt idx="2204">
                  <c:v>2.4900000000000002</c:v>
                </c:pt>
                <c:pt idx="2205">
                  <c:v>2.52</c:v>
                </c:pt>
                <c:pt idx="2206">
                  <c:v>2.6</c:v>
                </c:pt>
                <c:pt idx="2207">
                  <c:v>2.56</c:v>
                </c:pt>
                <c:pt idx="2208">
                  <c:v>2.61</c:v>
                </c:pt>
                <c:pt idx="2209">
                  <c:v>2.74</c:v>
                </c:pt>
                <c:pt idx="2210">
                  <c:v>2.58</c:v>
                </c:pt>
                <c:pt idx="2211">
                  <c:v>2.77</c:v>
                </c:pt>
                <c:pt idx="2212">
                  <c:v>2.9</c:v>
                </c:pt>
                <c:pt idx="2213">
                  <c:v>2.75</c:v>
                </c:pt>
                <c:pt idx="2214">
                  <c:v>2.98</c:v>
                </c:pt>
                <c:pt idx="2215">
                  <c:v>2.92</c:v>
                </c:pt>
                <c:pt idx="2216">
                  <c:v>2.76</c:v>
                </c:pt>
                <c:pt idx="2217">
                  <c:v>2.66</c:v>
                </c:pt>
                <c:pt idx="2218">
                  <c:v>2.62</c:v>
                </c:pt>
                <c:pt idx="2219">
                  <c:v>2.71</c:v>
                </c:pt>
                <c:pt idx="2220">
                  <c:v>2.61</c:v>
                </c:pt>
                <c:pt idx="2221">
                  <c:v>2.5299999999999998</c:v>
                </c:pt>
                <c:pt idx="2222">
                  <c:v>2.57</c:v>
                </c:pt>
                <c:pt idx="2223">
                  <c:v>2.63</c:v>
                </c:pt>
                <c:pt idx="2224">
                  <c:v>2.69</c:v>
                </c:pt>
                <c:pt idx="2225">
                  <c:v>2.79</c:v>
                </c:pt>
                <c:pt idx="2226">
                  <c:v>2.74</c:v>
                </c:pt>
                <c:pt idx="2227">
                  <c:v>2.88</c:v>
                </c:pt>
                <c:pt idx="2228">
                  <c:v>2.89</c:v>
                </c:pt>
                <c:pt idx="2229">
                  <c:v>2.94</c:v>
                </c:pt>
                <c:pt idx="2230">
                  <c:v>3</c:v>
                </c:pt>
                <c:pt idx="2231">
                  <c:v>3</c:v>
                </c:pt>
                <c:pt idx="2232">
                  <c:v>2.97</c:v>
                </c:pt>
                <c:pt idx="2233">
                  <c:v>2.86</c:v>
                </c:pt>
                <c:pt idx="2234">
                  <c:v>2.79</c:v>
                </c:pt>
                <c:pt idx="2235">
                  <c:v>2.72</c:v>
                </c:pt>
                <c:pt idx="2236">
                  <c:v>2.73</c:v>
                </c:pt>
                <c:pt idx="2237">
                  <c:v>2.73</c:v>
                </c:pt>
                <c:pt idx="2238">
                  <c:v>2.76</c:v>
                </c:pt>
                <c:pt idx="2239">
                  <c:v>2.65</c:v>
                </c:pt>
                <c:pt idx="2240">
                  <c:v>2.74</c:v>
                </c:pt>
                <c:pt idx="2241">
                  <c:v>2.66</c:v>
                </c:pt>
                <c:pt idx="2242">
                  <c:v>2.79</c:v>
                </c:pt>
                <c:pt idx="2243">
                  <c:v>2.69</c:v>
                </c:pt>
                <c:pt idx="2244">
                  <c:v>2.8</c:v>
                </c:pt>
                <c:pt idx="2245">
                  <c:v>2.65</c:v>
                </c:pt>
                <c:pt idx="2246">
                  <c:v>2.73</c:v>
                </c:pt>
                <c:pt idx="2247">
                  <c:v>2.7</c:v>
                </c:pt>
                <c:pt idx="2248">
                  <c:v>2.63</c:v>
                </c:pt>
                <c:pt idx="2249">
                  <c:v>2.61</c:v>
                </c:pt>
                <c:pt idx="2250">
                  <c:v>2.5</c:v>
                </c:pt>
                <c:pt idx="2251">
                  <c:v>2.56</c:v>
                </c:pt>
                <c:pt idx="2252">
                  <c:v>2.4500000000000002</c:v>
                </c:pt>
                <c:pt idx="2253">
                  <c:v>2.59</c:v>
                </c:pt>
                <c:pt idx="2254">
                  <c:v>2.58</c:v>
                </c:pt>
                <c:pt idx="2255">
                  <c:v>2.64</c:v>
                </c:pt>
                <c:pt idx="2256">
                  <c:v>2.5299999999999998</c:v>
                </c:pt>
                <c:pt idx="2257">
                  <c:v>2.65</c:v>
                </c:pt>
                <c:pt idx="2258">
                  <c:v>2.5499999999999998</c:v>
                </c:pt>
                <c:pt idx="2259">
                  <c:v>2.4700000000000002</c:v>
                </c:pt>
                <c:pt idx="2260">
                  <c:v>2.52</c:v>
                </c:pt>
                <c:pt idx="2261">
                  <c:v>2.58</c:v>
                </c:pt>
                <c:pt idx="2262">
                  <c:v>2.4300000000000002</c:v>
                </c:pt>
                <c:pt idx="2263">
                  <c:v>2.4</c:v>
                </c:pt>
                <c:pt idx="2264">
                  <c:v>2.41</c:v>
                </c:pt>
                <c:pt idx="2265">
                  <c:v>2.34</c:v>
                </c:pt>
                <c:pt idx="2266">
                  <c:v>2.4500000000000002</c:v>
                </c:pt>
                <c:pt idx="2267">
                  <c:v>2.54</c:v>
                </c:pt>
                <c:pt idx="2268">
                  <c:v>2.63</c:v>
                </c:pt>
                <c:pt idx="2269">
                  <c:v>2.52</c:v>
                </c:pt>
                <c:pt idx="2270">
                  <c:v>2.44</c:v>
                </c:pt>
                <c:pt idx="2271">
                  <c:v>2.34</c:v>
                </c:pt>
                <c:pt idx="2272">
                  <c:v>2.17</c:v>
                </c:pt>
                <c:pt idx="2273">
                  <c:v>2.29</c:v>
                </c:pt>
                <c:pt idx="2274">
                  <c:v>2.3199999999999998</c:v>
                </c:pt>
                <c:pt idx="2275">
                  <c:v>2.39</c:v>
                </c:pt>
                <c:pt idx="2276">
                  <c:v>2.35</c:v>
                </c:pt>
                <c:pt idx="2277">
                  <c:v>2.34</c:v>
                </c:pt>
                <c:pt idx="2278">
                  <c:v>2.2400000000000002</c:v>
                </c:pt>
                <c:pt idx="2279">
                  <c:v>2.25</c:v>
                </c:pt>
                <c:pt idx="2280">
                  <c:v>2.19</c:v>
                </c:pt>
                <c:pt idx="2281">
                  <c:v>2.2200000000000002</c:v>
                </c:pt>
                <c:pt idx="2282">
                  <c:v>2.27</c:v>
                </c:pt>
                <c:pt idx="2283">
                  <c:v>2.17</c:v>
                </c:pt>
                <c:pt idx="2284">
                  <c:v>2.0299999999999998</c:v>
                </c:pt>
                <c:pt idx="2285">
                  <c:v>1.77</c:v>
                </c:pt>
                <c:pt idx="2286">
                  <c:v>1.9</c:v>
                </c:pt>
                <c:pt idx="2287">
                  <c:v>1.77</c:v>
                </c:pt>
                <c:pt idx="2288">
                  <c:v>1.83</c:v>
                </c:pt>
                <c:pt idx="2289">
                  <c:v>1.99</c:v>
                </c:pt>
                <c:pt idx="2290">
                  <c:v>2.11</c:v>
                </c:pt>
                <c:pt idx="2291">
                  <c:v>2.0299999999999998</c:v>
                </c:pt>
                <c:pt idx="2292">
                  <c:v>2.11</c:v>
                </c:pt>
                <c:pt idx="2293">
                  <c:v>2.1</c:v>
                </c:pt>
                <c:pt idx="2294">
                  <c:v>1.98</c:v>
                </c:pt>
                <c:pt idx="2295">
                  <c:v>2.0099999999999998</c:v>
                </c:pt>
                <c:pt idx="2296">
                  <c:v>1.92</c:v>
                </c:pt>
                <c:pt idx="2297">
                  <c:v>1.97</c:v>
                </c:pt>
                <c:pt idx="2298">
                  <c:v>1.9</c:v>
                </c:pt>
                <c:pt idx="2299">
                  <c:v>1.96</c:v>
                </c:pt>
                <c:pt idx="2300">
                  <c:v>2.0499999999999998</c:v>
                </c:pt>
                <c:pt idx="2301">
                  <c:v>2.1800000000000002</c:v>
                </c:pt>
                <c:pt idx="2302">
                  <c:v>2.23</c:v>
                </c:pt>
                <c:pt idx="2303">
                  <c:v>2.19</c:v>
                </c:pt>
                <c:pt idx="2304">
                  <c:v>2.13</c:v>
                </c:pt>
                <c:pt idx="2305">
                  <c:v>2.31</c:v>
                </c:pt>
                <c:pt idx="2306">
                  <c:v>2.39</c:v>
                </c:pt>
                <c:pt idx="2307">
                  <c:v>2.35</c:v>
                </c:pt>
                <c:pt idx="2308">
                  <c:v>2.4</c:v>
                </c:pt>
                <c:pt idx="2309">
                  <c:v>2.4</c:v>
                </c:pt>
                <c:pt idx="2310">
                  <c:v>2.3199999999999998</c:v>
                </c:pt>
                <c:pt idx="2311">
                  <c:v>2.36</c:v>
                </c:pt>
                <c:pt idx="2312">
                  <c:v>2.2799999999999998</c:v>
                </c:pt>
                <c:pt idx="2313">
                  <c:v>2.2799999999999998</c:v>
                </c:pt>
                <c:pt idx="2314">
                  <c:v>2.23</c:v>
                </c:pt>
                <c:pt idx="2315">
                  <c:v>2.19</c:v>
                </c:pt>
                <c:pt idx="2316">
                  <c:v>2.09</c:v>
                </c:pt>
                <c:pt idx="2317">
                  <c:v>2.1800000000000002</c:v>
                </c:pt>
                <c:pt idx="2318">
                  <c:v>2.1800000000000002</c:v>
                </c:pt>
                <c:pt idx="2319">
                  <c:v>2.23</c:v>
                </c:pt>
                <c:pt idx="2320">
                  <c:v>2.21</c:v>
                </c:pt>
                <c:pt idx="2321">
                  <c:v>2.13</c:v>
                </c:pt>
                <c:pt idx="2322">
                  <c:v>2.0499999999999998</c:v>
                </c:pt>
                <c:pt idx="2323">
                  <c:v>2.12</c:v>
                </c:pt>
                <c:pt idx="2324">
                  <c:v>2.04</c:v>
                </c:pt>
                <c:pt idx="2325">
                  <c:v>2.04</c:v>
                </c:pt>
                <c:pt idx="2326">
                  <c:v>2.19</c:v>
                </c:pt>
                <c:pt idx="2327">
                  <c:v>2.2599999999999998</c:v>
                </c:pt>
                <c:pt idx="2328">
                  <c:v>2.3199999999999998</c:v>
                </c:pt>
                <c:pt idx="2329">
                  <c:v>2.2400000000000002</c:v>
                </c:pt>
                <c:pt idx="2330">
                  <c:v>2.23</c:v>
                </c:pt>
                <c:pt idx="2331">
                  <c:v>2.33</c:v>
                </c:pt>
                <c:pt idx="2332">
                  <c:v>2.2400000000000002</c:v>
                </c:pt>
                <c:pt idx="2333">
                  <c:v>2.2400000000000002</c:v>
                </c:pt>
                <c:pt idx="2334">
                  <c:v>2.25</c:v>
                </c:pt>
                <c:pt idx="2335">
                  <c:v>2.27</c:v>
                </c:pt>
                <c:pt idx="2336">
                  <c:v>2.16</c:v>
                </c:pt>
                <c:pt idx="2337">
                  <c:v>2.1</c:v>
                </c:pt>
                <c:pt idx="2338">
                  <c:v>2.02</c:v>
                </c:pt>
                <c:pt idx="2339">
                  <c:v>2</c:v>
                </c:pt>
                <c:pt idx="2340">
                  <c:v>1.87</c:v>
                </c:pt>
                <c:pt idx="2341">
                  <c:v>1.63</c:v>
                </c:pt>
                <c:pt idx="2342">
                  <c:v>1.75</c:v>
                </c:pt>
                <c:pt idx="2343">
                  <c:v>1.71</c:v>
                </c:pt>
                <c:pt idx="2344">
                  <c:v>1.83</c:v>
                </c:pt>
                <c:pt idx="2345">
                  <c:v>1.93</c:v>
                </c:pt>
                <c:pt idx="2346">
                  <c:v>1.91</c:v>
                </c:pt>
                <c:pt idx="2347">
                  <c:v>1.91</c:v>
                </c:pt>
                <c:pt idx="2348">
                  <c:v>1.78</c:v>
                </c:pt>
                <c:pt idx="2349">
                  <c:v>1.7</c:v>
                </c:pt>
                <c:pt idx="2350">
                  <c:v>1.8</c:v>
                </c:pt>
                <c:pt idx="2351">
                  <c:v>1.88</c:v>
                </c:pt>
                <c:pt idx="2352">
                  <c:v>1.84</c:v>
                </c:pt>
                <c:pt idx="2353">
                  <c:v>1.76</c:v>
                </c:pt>
                <c:pt idx="2354">
                  <c:v>1.75</c:v>
                </c:pt>
                <c:pt idx="2355">
                  <c:v>1.85</c:v>
                </c:pt>
                <c:pt idx="2356">
                  <c:v>1.83</c:v>
                </c:pt>
                <c:pt idx="2357">
                  <c:v>1.81</c:v>
                </c:pt>
                <c:pt idx="2358">
                  <c:v>1.68</c:v>
                </c:pt>
                <c:pt idx="2359">
                  <c:v>1.57</c:v>
                </c:pt>
                <c:pt idx="2360">
                  <c:v>1.74</c:v>
                </c:pt>
                <c:pt idx="2361">
                  <c:v>1.49</c:v>
                </c:pt>
                <c:pt idx="2362">
                  <c:v>1.4</c:v>
                </c:pt>
                <c:pt idx="2363">
                  <c:v>1.53</c:v>
                </c:pt>
                <c:pt idx="2364">
                  <c:v>1.57</c:v>
                </c:pt>
                <c:pt idx="2365">
                  <c:v>1.52</c:v>
                </c:pt>
                <c:pt idx="2366">
                  <c:v>1.51</c:v>
                </c:pt>
                <c:pt idx="2367">
                  <c:v>1.57</c:v>
                </c:pt>
                <c:pt idx="2368">
                  <c:v>1.536</c:v>
                </c:pt>
                <c:pt idx="2369">
                  <c:v>1.573</c:v>
                </c:pt>
                <c:pt idx="2370">
                  <c:v>1.5680000000000001</c:v>
                </c:pt>
                <c:pt idx="2371">
                  <c:v>1.599</c:v>
                </c:pt>
                <c:pt idx="2372">
                  <c:v>1.6910000000000001</c:v>
                </c:pt>
                <c:pt idx="2373">
                  <c:v>1.6180000000000001</c:v>
                </c:pt>
                <c:pt idx="2374">
                  <c:v>1.56</c:v>
                </c:pt>
                <c:pt idx="2375">
                  <c:v>1.7370000000000001</c:v>
                </c:pt>
                <c:pt idx="2376">
                  <c:v>1.7410000000000001</c:v>
                </c:pt>
                <c:pt idx="2377">
                  <c:v>1.756</c:v>
                </c:pt>
                <c:pt idx="2378">
                  <c:v>1.8540000000000001</c:v>
                </c:pt>
                <c:pt idx="2379">
                  <c:v>1.8120000000000001</c:v>
                </c:pt>
                <c:pt idx="2380">
                  <c:v>2.15</c:v>
                </c:pt>
                <c:pt idx="2381">
                  <c:v>2.3029999999999999</c:v>
                </c:pt>
                <c:pt idx="2382">
                  <c:v>2.35</c:v>
                </c:pt>
                <c:pt idx="2383">
                  <c:v>2.448</c:v>
                </c:pt>
                <c:pt idx="2384">
                  <c:v>2.407</c:v>
                </c:pt>
                <c:pt idx="2385">
                  <c:v>2.597</c:v>
                </c:pt>
                <c:pt idx="2386">
                  <c:v>2.552</c:v>
                </c:pt>
                <c:pt idx="2387">
                  <c:v>2.4750000000000001</c:v>
                </c:pt>
                <c:pt idx="2388">
                  <c:v>2.3439999999999999</c:v>
                </c:pt>
                <c:pt idx="2389">
                  <c:v>2.363</c:v>
                </c:pt>
                <c:pt idx="2390">
                  <c:v>2.4740000000000002</c:v>
                </c:pt>
                <c:pt idx="2391">
                  <c:v>2.504</c:v>
                </c:pt>
                <c:pt idx="2392">
                  <c:v>2.4740000000000002</c:v>
                </c:pt>
                <c:pt idx="2393">
                  <c:v>2.395</c:v>
                </c:pt>
                <c:pt idx="2394">
                  <c:v>2.4470000000000001</c:v>
                </c:pt>
                <c:pt idx="2395">
                  <c:v>2.3719999999999999</c:v>
                </c:pt>
                <c:pt idx="2396">
                  <c:v>2.4780000000000002</c:v>
                </c:pt>
                <c:pt idx="2397">
                  <c:v>2.605</c:v>
                </c:pt>
                <c:pt idx="2398">
                  <c:v>2.54</c:v>
                </c:pt>
                <c:pt idx="2399">
                  <c:v>2.419</c:v>
                </c:pt>
                <c:pt idx="2400">
                  <c:v>2.42</c:v>
                </c:pt>
                <c:pt idx="2401">
                  <c:v>2.3410000000000002</c:v>
                </c:pt>
                <c:pt idx="2402">
                  <c:v>2.2370000000000001</c:v>
                </c:pt>
                <c:pt idx="2403">
                  <c:v>2.2320000000000002</c:v>
                </c:pt>
                <c:pt idx="2404">
                  <c:v>2.2949999999999999</c:v>
                </c:pt>
                <c:pt idx="2405">
                  <c:v>2.3540000000000001</c:v>
                </c:pt>
                <c:pt idx="2406">
                  <c:v>2.387</c:v>
                </c:pt>
                <c:pt idx="2407">
                  <c:v>2.2290000000000001</c:v>
                </c:pt>
                <c:pt idx="2408">
                  <c:v>2.2549999999999999</c:v>
                </c:pt>
                <c:pt idx="2409">
                  <c:v>2.2109999999999999</c:v>
                </c:pt>
                <c:pt idx="2410">
                  <c:v>2.1890000000000001</c:v>
                </c:pt>
                <c:pt idx="2411">
                  <c:v>2.1640000000000001</c:v>
                </c:pt>
                <c:pt idx="2412">
                  <c:v>2.1480000000000001</c:v>
                </c:pt>
                <c:pt idx="2413">
                  <c:v>2.2669999999999999</c:v>
                </c:pt>
                <c:pt idx="2414">
                  <c:v>2.3660000000000001</c:v>
                </c:pt>
                <c:pt idx="2415">
                  <c:v>2.3439999999999999</c:v>
                </c:pt>
                <c:pt idx="2416">
                  <c:v>2.2589999999999999</c:v>
                </c:pt>
                <c:pt idx="2417">
                  <c:v>2.31</c:v>
                </c:pt>
                <c:pt idx="2418">
                  <c:v>2.2210000000000001</c:v>
                </c:pt>
                <c:pt idx="2419">
                  <c:v>2.198</c:v>
                </c:pt>
                <c:pt idx="2420">
                  <c:v>2.1850000000000001</c:v>
                </c:pt>
                <c:pt idx="2421">
                  <c:v>2.194</c:v>
                </c:pt>
                <c:pt idx="2422">
                  <c:v>2.117</c:v>
                </c:pt>
                <c:pt idx="2423">
                  <c:v>2.0390000000000001</c:v>
                </c:pt>
                <c:pt idx="2424">
                  <c:v>2.1850000000000001</c:v>
                </c:pt>
                <c:pt idx="2425">
                  <c:v>2.2770000000000001</c:v>
                </c:pt>
                <c:pt idx="2426">
                  <c:v>2.3090000000000002</c:v>
                </c:pt>
                <c:pt idx="2427">
                  <c:v>2.3479999999999999</c:v>
                </c:pt>
                <c:pt idx="2428">
                  <c:v>2.3180000000000001</c:v>
                </c:pt>
                <c:pt idx="2429">
                  <c:v>2.3180000000000001</c:v>
                </c:pt>
                <c:pt idx="2430">
                  <c:v>2.4609999999999999</c:v>
                </c:pt>
                <c:pt idx="2431">
                  <c:v>2.3450000000000002</c:v>
                </c:pt>
                <c:pt idx="2432">
                  <c:v>2.3420000000000001</c:v>
                </c:pt>
                <c:pt idx="2433">
                  <c:v>2.375</c:v>
                </c:pt>
                <c:pt idx="2434">
                  <c:v>2.3199999999999998</c:v>
                </c:pt>
                <c:pt idx="2435">
                  <c:v>2.42</c:v>
                </c:pt>
                <c:pt idx="2436">
                  <c:v>2.37</c:v>
                </c:pt>
                <c:pt idx="2437">
                  <c:v>2.35</c:v>
                </c:pt>
                <c:pt idx="2438">
                  <c:v>2.48</c:v>
                </c:pt>
                <c:pt idx="2439">
                  <c:v>2.4300000000000002</c:v>
                </c:pt>
                <c:pt idx="2440">
                  <c:v>2.46</c:v>
                </c:pt>
                <c:pt idx="2441">
                  <c:v>2.54</c:v>
                </c:pt>
                <c:pt idx="2442">
                  <c:v>2.62</c:v>
                </c:pt>
                <c:pt idx="2443">
                  <c:v>2.63</c:v>
                </c:pt>
                <c:pt idx="2444">
                  <c:v>2.78</c:v>
                </c:pt>
                <c:pt idx="2445">
                  <c:v>2.85</c:v>
                </c:pt>
                <c:pt idx="2446">
                  <c:v>2.9</c:v>
                </c:pt>
                <c:pt idx="2447">
                  <c:v>2.92</c:v>
                </c:pt>
                <c:pt idx="2448">
                  <c:v>2.81</c:v>
                </c:pt>
                <c:pt idx="2449">
                  <c:v>2.86</c:v>
                </c:pt>
                <c:pt idx="2450">
                  <c:v>2.82</c:v>
                </c:pt>
                <c:pt idx="2451">
                  <c:v>2.83</c:v>
                </c:pt>
                <c:pt idx="2452">
                  <c:v>2.74</c:v>
                </c:pt>
                <c:pt idx="2453">
                  <c:v>2.83</c:v>
                </c:pt>
                <c:pt idx="2454">
                  <c:v>2.83</c:v>
                </c:pt>
                <c:pt idx="2455">
                  <c:v>2.92</c:v>
                </c:pt>
                <c:pt idx="2456">
                  <c:v>3</c:v>
                </c:pt>
                <c:pt idx="2457">
                  <c:v>2.94</c:v>
                </c:pt>
                <c:pt idx="2458">
                  <c:v>2.97</c:v>
                </c:pt>
                <c:pt idx="2459">
                  <c:v>3.11</c:v>
                </c:pt>
                <c:pt idx="2460">
                  <c:v>2.98</c:v>
                </c:pt>
                <c:pt idx="2461">
                  <c:v>2.83</c:v>
                </c:pt>
                <c:pt idx="2462">
                  <c:v>2.93</c:v>
                </c:pt>
                <c:pt idx="2463">
                  <c:v>2.94</c:v>
                </c:pt>
                <c:pt idx="2464">
                  <c:v>2.9</c:v>
                </c:pt>
                <c:pt idx="2465">
                  <c:v>2.84</c:v>
                </c:pt>
                <c:pt idx="2466">
                  <c:v>2.84</c:v>
                </c:pt>
                <c:pt idx="2467">
                  <c:v>2.85</c:v>
                </c:pt>
                <c:pt idx="2468">
                  <c:v>2.84</c:v>
                </c:pt>
                <c:pt idx="2469">
                  <c:v>2.98</c:v>
                </c:pt>
                <c:pt idx="2470">
                  <c:v>2.98</c:v>
                </c:pt>
                <c:pt idx="2471">
                  <c:v>2.93</c:v>
                </c:pt>
                <c:pt idx="2472">
                  <c:v>2.87</c:v>
                </c:pt>
                <c:pt idx="2473">
                  <c:v>2.82</c:v>
                </c:pt>
                <c:pt idx="2474">
                  <c:v>2.86</c:v>
                </c:pt>
                <c:pt idx="2475">
                  <c:v>2.88</c:v>
                </c:pt>
                <c:pt idx="2476">
                  <c:v>2.97</c:v>
                </c:pt>
                <c:pt idx="2477">
                  <c:v>3.07</c:v>
                </c:pt>
                <c:pt idx="2478">
                  <c:v>3.06</c:v>
                </c:pt>
                <c:pt idx="2479">
                  <c:v>3.19</c:v>
                </c:pt>
                <c:pt idx="2480">
                  <c:v>3.14</c:v>
                </c:pt>
                <c:pt idx="2481">
                  <c:v>3.17</c:v>
                </c:pt>
                <c:pt idx="2482">
                  <c:v>3.14</c:v>
                </c:pt>
                <c:pt idx="2483">
                  <c:v>3.14</c:v>
                </c:pt>
                <c:pt idx="2484">
                  <c:v>3.24</c:v>
                </c:pt>
                <c:pt idx="2485">
                  <c:v>3.11</c:v>
                </c:pt>
                <c:pt idx="2486">
                  <c:v>3.06</c:v>
                </c:pt>
                <c:pt idx="2487">
                  <c:v>3.03</c:v>
                </c:pt>
                <c:pt idx="2488">
                  <c:v>2.87</c:v>
                </c:pt>
                <c:pt idx="2489">
                  <c:v>2.91</c:v>
                </c:pt>
                <c:pt idx="2490">
                  <c:v>2.79</c:v>
                </c:pt>
                <c:pt idx="2491">
                  <c:v>2.77</c:v>
                </c:pt>
                <c:pt idx="2492">
                  <c:v>2.56</c:v>
                </c:pt>
                <c:pt idx="2493">
                  <c:v>2.74</c:v>
                </c:pt>
                <c:pt idx="2494">
                  <c:v>2.75</c:v>
                </c:pt>
                <c:pt idx="2495">
                  <c:v>2.72</c:v>
                </c:pt>
                <c:pt idx="2496">
                  <c:v>2.63</c:v>
                </c:pt>
                <c:pt idx="2497">
                  <c:v>2.65</c:v>
                </c:pt>
                <c:pt idx="2498">
                  <c:v>2.66</c:v>
                </c:pt>
                <c:pt idx="2499">
                  <c:v>2.69</c:v>
                </c:pt>
                <c:pt idx="2500">
                  <c:v>2.73</c:v>
                </c:pt>
                <c:pt idx="2501">
                  <c:v>2.64</c:v>
                </c:pt>
                <c:pt idx="2502">
                  <c:v>2.63</c:v>
                </c:pt>
                <c:pt idx="2503">
                  <c:v>2.54</c:v>
                </c:pt>
                <c:pt idx="2504">
                  <c:v>2.39</c:v>
                </c:pt>
                <c:pt idx="2505">
                  <c:v>2.5099999999999998</c:v>
                </c:pt>
                <c:pt idx="2506">
                  <c:v>2.5099999999999998</c:v>
                </c:pt>
                <c:pt idx="2507">
                  <c:v>2.57</c:v>
                </c:pt>
                <c:pt idx="2508">
                  <c:v>2.54</c:v>
                </c:pt>
                <c:pt idx="2509">
                  <c:v>2.5499999999999998</c:v>
                </c:pt>
                <c:pt idx="2510">
                  <c:v>2.4500000000000002</c:v>
                </c:pt>
                <c:pt idx="2511">
                  <c:v>2.4</c:v>
                </c:pt>
                <c:pt idx="2512">
                  <c:v>2.31</c:v>
                </c:pt>
                <c:pt idx="2513">
                  <c:v>2.2200000000000002</c:v>
                </c:pt>
                <c:pt idx="2514">
                  <c:v>2.12</c:v>
                </c:pt>
                <c:pt idx="2515">
                  <c:v>2.1</c:v>
                </c:pt>
                <c:pt idx="2516">
                  <c:v>2.0099999999999998</c:v>
                </c:pt>
                <c:pt idx="2517">
                  <c:v>2.0099999999999998</c:v>
                </c:pt>
                <c:pt idx="2518">
                  <c:v>1.96</c:v>
                </c:pt>
                <c:pt idx="2519">
                  <c:v>2.13</c:v>
                </c:pt>
                <c:pt idx="2520">
                  <c:v>2.04</c:v>
                </c:pt>
                <c:pt idx="2521">
                  <c:v>2.08</c:v>
                </c:pt>
                <c:pt idx="2522">
                  <c:v>1.9</c:v>
                </c:pt>
                <c:pt idx="2523">
                  <c:v>1.72</c:v>
                </c:pt>
                <c:pt idx="2524">
                  <c:v>1.52</c:v>
                </c:pt>
                <c:pt idx="2525">
                  <c:v>1.62</c:v>
                </c:pt>
                <c:pt idx="2526">
                  <c:v>1.5</c:v>
                </c:pt>
                <c:pt idx="2527">
                  <c:v>1.57</c:v>
                </c:pt>
                <c:pt idx="2528">
                  <c:v>1.79</c:v>
                </c:pt>
                <c:pt idx="2529">
                  <c:v>1.79</c:v>
                </c:pt>
                <c:pt idx="2530">
                  <c:v>1.7</c:v>
                </c:pt>
                <c:pt idx="2531">
                  <c:v>1.54</c:v>
                </c:pt>
                <c:pt idx="2532">
                  <c:v>1.67</c:v>
                </c:pt>
                <c:pt idx="2533">
                  <c:v>1.76</c:v>
                </c:pt>
                <c:pt idx="2534">
                  <c:v>1.77</c:v>
                </c:pt>
                <c:pt idx="2535">
                  <c:v>1.69</c:v>
                </c:pt>
                <c:pt idx="2536">
                  <c:v>1.92</c:v>
                </c:pt>
                <c:pt idx="2537">
                  <c:v>1.82</c:v>
                </c:pt>
                <c:pt idx="2538">
                  <c:v>1.77</c:v>
                </c:pt>
                <c:pt idx="2539">
                  <c:v>1.77</c:v>
                </c:pt>
                <c:pt idx="2540">
                  <c:v>1.8</c:v>
                </c:pt>
                <c:pt idx="2541">
                  <c:v>1.9</c:v>
                </c:pt>
                <c:pt idx="2542">
                  <c:v>1.92</c:v>
                </c:pt>
                <c:pt idx="2543">
                  <c:v>1.9</c:v>
                </c:pt>
                <c:pt idx="2544">
                  <c:v>1.88</c:v>
                </c:pt>
                <c:pt idx="2545">
                  <c:v>1.85</c:v>
                </c:pt>
                <c:pt idx="2546">
                  <c:v>1.81</c:v>
                </c:pt>
                <c:pt idx="2547">
                  <c:v>1.74</c:v>
                </c:pt>
                <c:pt idx="2548">
                  <c:v>1.57</c:v>
                </c:pt>
                <c:pt idx="2549">
                  <c:v>1.65</c:v>
                </c:pt>
                <c:pt idx="2550">
                  <c:v>1.61</c:v>
                </c:pt>
                <c:pt idx="2551">
                  <c:v>1.52</c:v>
                </c:pt>
                <c:pt idx="2552">
                  <c:v>1.3</c:v>
                </c:pt>
                <c:pt idx="2553">
                  <c:v>0.92</c:v>
                </c:pt>
                <c:pt idx="2554">
                  <c:v>0.88</c:v>
                </c:pt>
                <c:pt idx="2555">
                  <c:v>1.1200000000000001</c:v>
                </c:pt>
                <c:pt idx="2556">
                  <c:v>0.83</c:v>
                </c:pt>
                <c:pt idx="2557">
                  <c:v>0.63</c:v>
                </c:pt>
                <c:pt idx="2558">
                  <c:v>0.73</c:v>
                </c:pt>
                <c:pt idx="2559">
                  <c:v>0.61</c:v>
                </c:pt>
                <c:pt idx="2560">
                  <c:v>0.61</c:v>
                </c:pt>
                <c:pt idx="2561">
                  <c:v>0.64</c:v>
                </c:pt>
                <c:pt idx="2562">
                  <c:v>0.63</c:v>
                </c:pt>
                <c:pt idx="2563">
                  <c:v>0.63</c:v>
                </c:pt>
                <c:pt idx="2564">
                  <c:v>0.68</c:v>
                </c:pt>
                <c:pt idx="2565">
                  <c:v>0.7</c:v>
                </c:pt>
                <c:pt idx="2566">
                  <c:v>0.82</c:v>
                </c:pt>
                <c:pt idx="2567">
                  <c:v>0.66</c:v>
                </c:pt>
                <c:pt idx="2568">
                  <c:v>0.71</c:v>
                </c:pt>
                <c:pt idx="2569">
                  <c:v>0.68</c:v>
                </c:pt>
                <c:pt idx="2570">
                  <c:v>0.68</c:v>
                </c:pt>
                <c:pt idx="2571">
                  <c:v>0.62</c:v>
                </c:pt>
                <c:pt idx="2572">
                  <c:v>0.62</c:v>
                </c:pt>
                <c:pt idx="2573">
                  <c:v>0.59</c:v>
                </c:pt>
                <c:pt idx="2574">
                  <c:v>0.55000000000000004</c:v>
                </c:pt>
                <c:pt idx="2575">
                  <c:v>0.55000000000000004</c:v>
                </c:pt>
                <c:pt idx="2576">
                  <c:v>0.71</c:v>
                </c:pt>
                <c:pt idx="2577">
                  <c:v>0.65</c:v>
                </c:pt>
                <c:pt idx="2578">
                  <c:v>0.74</c:v>
                </c:pt>
                <c:pt idx="2579">
                  <c:v>0.63</c:v>
                </c:pt>
                <c:pt idx="2580">
                  <c:v>0.68</c:v>
                </c:pt>
                <c:pt idx="2581">
                  <c:v>0.69</c:v>
                </c:pt>
                <c:pt idx="2582">
                  <c:v>0.67</c:v>
                </c:pt>
                <c:pt idx="2583">
                  <c:v>0.68</c:v>
                </c:pt>
                <c:pt idx="2584">
                  <c:v>0.78</c:v>
                </c:pt>
                <c:pt idx="2585">
                  <c:v>0.74</c:v>
                </c:pt>
                <c:pt idx="2586">
                  <c:v>0.87</c:v>
                </c:pt>
                <c:pt idx="2587">
                  <c:v>0.85</c:v>
                </c:pt>
                <c:pt idx="2588">
                  <c:v>0.79</c:v>
                </c:pt>
                <c:pt idx="2589">
                  <c:v>0.88</c:v>
                </c:pt>
                <c:pt idx="2590">
                  <c:v>0.86</c:v>
                </c:pt>
                <c:pt idx="2591">
                  <c:v>0.88</c:v>
                </c:pt>
                <c:pt idx="2592">
                  <c:v>0.92</c:v>
                </c:pt>
                <c:pt idx="2593">
                  <c:v>0.92</c:v>
                </c:pt>
                <c:pt idx="2594">
                  <c:v>0.94</c:v>
                </c:pt>
                <c:pt idx="2595">
                  <c:v>0.94</c:v>
                </c:pt>
                <c:pt idx="2596">
                  <c:v>0.93</c:v>
                </c:pt>
                <c:pt idx="2597">
                  <c:v>1.08</c:v>
                </c:pt>
                <c:pt idx="2598">
                  <c:v>1.1499999999999999</c:v>
                </c:pt>
                <c:pt idx="2599">
                  <c:v>1.1200000000000001</c:v>
                </c:pt>
                <c:pt idx="2600">
                  <c:v>1.07</c:v>
                </c:pt>
                <c:pt idx="2601">
                  <c:v>1.1499999999999999</c:v>
                </c:pt>
                <c:pt idx="2602">
                  <c:v>1.1599999999999999</c:v>
                </c:pt>
                <c:pt idx="2603">
                  <c:v>1.29</c:v>
                </c:pt>
                <c:pt idx="2604">
                  <c:v>1.54</c:v>
                </c:pt>
                <c:pt idx="2605">
                  <c:v>1.54</c:v>
                </c:pt>
                <c:pt idx="2606">
                  <c:v>1.54</c:v>
                </c:pt>
                <c:pt idx="2607">
                  <c:v>1.71</c:v>
                </c:pt>
                <c:pt idx="2608">
                  <c:v>1.63</c:v>
                </c:pt>
                <c:pt idx="2609">
                  <c:v>1.69</c:v>
                </c:pt>
                <c:pt idx="2610">
                  <c:v>1.64</c:v>
                </c:pt>
                <c:pt idx="2611">
                  <c:v>1.56</c:v>
                </c:pt>
                <c:pt idx="2612">
                  <c:v>1.57</c:v>
                </c:pt>
                <c:pt idx="2613">
                  <c:v>1.65</c:v>
                </c:pt>
                <c:pt idx="2614">
                  <c:v>1.58</c:v>
                </c:pt>
                <c:pt idx="2615">
                  <c:v>1.66</c:v>
                </c:pt>
                <c:pt idx="2616">
                  <c:v>1.63</c:v>
                </c:pt>
                <c:pt idx="2617">
                  <c:v>1.61</c:v>
                </c:pt>
                <c:pt idx="2618">
                  <c:v>1.63</c:v>
                </c:pt>
                <c:pt idx="2619">
                  <c:v>1.45</c:v>
                </c:pt>
                <c:pt idx="2620">
                  <c:v>1.52</c:v>
                </c:pt>
                <c:pt idx="2621">
                  <c:v>1.49</c:v>
                </c:pt>
                <c:pt idx="2622">
                  <c:v>1.48</c:v>
                </c:pt>
                <c:pt idx="2623">
                  <c:v>1.3</c:v>
                </c:pt>
                <c:pt idx="2624">
                  <c:v>1.31</c:v>
                </c:pt>
                <c:pt idx="2625">
                  <c:v>1.27</c:v>
                </c:pt>
                <c:pt idx="2626">
                  <c:v>1.28</c:v>
                </c:pt>
                <c:pt idx="2627">
                  <c:v>1.23</c:v>
                </c:pt>
                <c:pt idx="2628">
                  <c:v>1.36</c:v>
                </c:pt>
                <c:pt idx="2629">
                  <c:v>1.24</c:v>
                </c:pt>
                <c:pt idx="2630">
                  <c:v>1.34</c:v>
                </c:pt>
                <c:pt idx="2631">
                  <c:v>1.29</c:v>
                </c:pt>
                <c:pt idx="2632">
                  <c:v>1.3</c:v>
                </c:pt>
                <c:pt idx="2633">
                  <c:v>1.34</c:v>
                </c:pt>
                <c:pt idx="2634">
                  <c:v>1.41</c:v>
                </c:pt>
                <c:pt idx="2635">
                  <c:v>1.52</c:v>
                </c:pt>
                <c:pt idx="2636">
                  <c:v>1.58</c:v>
                </c:pt>
                <c:pt idx="2637">
                  <c:v>1.52</c:v>
                </c:pt>
                <c:pt idx="2638">
                  <c:v>1.68</c:v>
                </c:pt>
                <c:pt idx="2639">
                  <c:v>1.57</c:v>
                </c:pt>
                <c:pt idx="2640">
                  <c:v>1.53</c:v>
                </c:pt>
                <c:pt idx="2641">
                  <c:v>1.56</c:v>
                </c:pt>
                <c:pt idx="2642">
                  <c:v>1.59</c:v>
                </c:pt>
                <c:pt idx="2643">
                  <c:v>1.64</c:v>
                </c:pt>
                <c:pt idx="2644">
                  <c:v>1.44</c:v>
                </c:pt>
                <c:pt idx="2645">
                  <c:v>1.49</c:v>
                </c:pt>
                <c:pt idx="2646">
                  <c:v>1.44</c:v>
                </c:pt>
                <c:pt idx="2647">
                  <c:v>1.5</c:v>
                </c:pt>
                <c:pt idx="2648">
                  <c:v>1.52</c:v>
                </c:pt>
                <c:pt idx="2649">
                  <c:v>1.73</c:v>
                </c:pt>
                <c:pt idx="2650">
                  <c:v>1.7</c:v>
                </c:pt>
                <c:pt idx="2651">
                  <c:v>1.83</c:v>
                </c:pt>
                <c:pt idx="2652">
                  <c:v>1.81</c:v>
                </c:pt>
                <c:pt idx="2653">
                  <c:v>1.82</c:v>
                </c:pt>
                <c:pt idx="2654">
                  <c:v>2.0299999999999998</c:v>
                </c:pt>
                <c:pt idx="2655">
                  <c:v>1.97</c:v>
                </c:pt>
                <c:pt idx="2656">
                  <c:v>1.96</c:v>
                </c:pt>
                <c:pt idx="2657">
                  <c:v>1.86</c:v>
                </c:pt>
                <c:pt idx="2658">
                  <c:v>1.98</c:v>
                </c:pt>
                <c:pt idx="2659">
                  <c:v>2.2000000000000002</c:v>
                </c:pt>
                <c:pt idx="2660">
                  <c:v>2.34</c:v>
                </c:pt>
                <c:pt idx="2661">
                  <c:v>2.3199999999999998</c:v>
                </c:pt>
                <c:pt idx="2662">
                  <c:v>2.66</c:v>
                </c:pt>
                <c:pt idx="2663">
                  <c:v>2.83</c:v>
                </c:pt>
                <c:pt idx="2664">
                  <c:v>2.9</c:v>
                </c:pt>
                <c:pt idx="2665">
                  <c:v>2.85</c:v>
                </c:pt>
                <c:pt idx="2666">
                  <c:v>3.05</c:v>
                </c:pt>
                <c:pt idx="2667">
                  <c:v>2.84</c:v>
                </c:pt>
                <c:pt idx="2668">
                  <c:v>2.84</c:v>
                </c:pt>
                <c:pt idx="2669">
                  <c:v>2.75</c:v>
                </c:pt>
                <c:pt idx="2670">
                  <c:v>2.92</c:v>
                </c:pt>
                <c:pt idx="2671">
                  <c:v>3.04</c:v>
                </c:pt>
                <c:pt idx="2672">
                  <c:v>3.28</c:v>
                </c:pt>
                <c:pt idx="2673">
                  <c:v>3.09</c:v>
                </c:pt>
                <c:pt idx="2674">
                  <c:v>2.98</c:v>
                </c:pt>
                <c:pt idx="2675">
                  <c:v>3.01</c:v>
                </c:pt>
                <c:pt idx="2676">
                  <c:v>2.96</c:v>
                </c:pt>
                <c:pt idx="2677">
                  <c:v>2.91</c:v>
                </c:pt>
                <c:pt idx="2678">
                  <c:v>2.68</c:v>
                </c:pt>
                <c:pt idx="2679">
                  <c:v>2.68</c:v>
                </c:pt>
                <c:pt idx="2680">
                  <c:v>2.87</c:v>
                </c:pt>
                <c:pt idx="2681">
                  <c:v>2.88</c:v>
                </c:pt>
                <c:pt idx="2682">
                  <c:v>3.03</c:v>
                </c:pt>
                <c:pt idx="2683">
                  <c:v>3.26</c:v>
                </c:pt>
                <c:pt idx="2684">
                  <c:v>3.29</c:v>
                </c:pt>
                <c:pt idx="2685">
                  <c:v>3.45</c:v>
                </c:pt>
                <c:pt idx="2686">
                  <c:v>3.7</c:v>
                </c:pt>
                <c:pt idx="2687">
                  <c:v>3.76</c:v>
                </c:pt>
                <c:pt idx="2688">
                  <c:v>3.83</c:v>
                </c:pt>
                <c:pt idx="2689">
                  <c:v>3.97</c:v>
                </c:pt>
                <c:pt idx="2690">
                  <c:v>4.24</c:v>
                </c:pt>
                <c:pt idx="2691">
                  <c:v>3.96</c:v>
                </c:pt>
                <c:pt idx="2692">
                  <c:v>4.1399999999999997</c:v>
                </c:pt>
                <c:pt idx="2693">
                  <c:v>3.82</c:v>
                </c:pt>
                <c:pt idx="2694">
                  <c:v>3.77</c:v>
                </c:pt>
                <c:pt idx="2695">
                  <c:v>3.71</c:v>
                </c:pt>
                <c:pt idx="2696">
                  <c:v>3.53</c:v>
                </c:pt>
                <c:pt idx="2697">
                  <c:v>3.48</c:v>
                </c:pt>
                <c:pt idx="2698">
                  <c:v>3.44</c:v>
                </c:pt>
                <c:pt idx="2699">
                  <c:v>3.67</c:v>
                </c:pt>
                <c:pt idx="2700">
                  <c:v>3.83</c:v>
                </c:pt>
                <c:pt idx="2701">
                  <c:v>3.71</c:v>
                </c:pt>
                <c:pt idx="2702">
                  <c:v>3.43</c:v>
                </c:pt>
                <c:pt idx="2703">
                  <c:v>3.39</c:v>
                </c:pt>
                <c:pt idx="2704">
                  <c:v>3.55</c:v>
                </c:pt>
                <c:pt idx="2705">
                  <c:v>3.4</c:v>
                </c:pt>
                <c:pt idx="2706">
                  <c:v>3.67</c:v>
                </c:pt>
                <c:pt idx="2707">
                  <c:v>3.86</c:v>
                </c:pt>
                <c:pt idx="2708">
                  <c:v>3.88</c:v>
                </c:pt>
                <c:pt idx="2709">
                  <c:v>4.08</c:v>
                </c:pt>
                <c:pt idx="2710">
                  <c:v>3.93</c:v>
                </c:pt>
                <c:pt idx="2711">
                  <c:v>3.56</c:v>
                </c:pt>
                <c:pt idx="2712">
                  <c:v>3.38</c:v>
                </c:pt>
                <c:pt idx="2713">
                  <c:v>3.55</c:v>
                </c:pt>
                <c:pt idx="2714">
                  <c:v>3.3</c:v>
                </c:pt>
                <c:pt idx="2715">
                  <c:v>3.45</c:v>
                </c:pt>
                <c:pt idx="2716">
                  <c:v>3.54</c:v>
                </c:pt>
                <c:pt idx="2717">
                  <c:v>3.53</c:v>
                </c:pt>
                <c:pt idx="2718">
                  <c:v>3.37</c:v>
                </c:pt>
                <c:pt idx="2719">
                  <c:v>3.39</c:v>
                </c:pt>
                <c:pt idx="2720">
                  <c:v>3.65</c:v>
                </c:pt>
                <c:pt idx="2721">
                  <c:v>3.83</c:v>
                </c:pt>
                <c:pt idx="2722">
                  <c:v>3.61</c:v>
                </c:pt>
                <c:pt idx="2723">
                  <c:v>3.73</c:v>
                </c:pt>
                <c:pt idx="2724">
                  <c:v>3.72</c:v>
                </c:pt>
                <c:pt idx="2725">
                  <c:v>3.8</c:v>
                </c:pt>
                <c:pt idx="2726">
                  <c:v>3.85</c:v>
                </c:pt>
                <c:pt idx="2727">
                  <c:v>4.05</c:v>
                </c:pt>
                <c:pt idx="2728">
                  <c:v>3.76</c:v>
                </c:pt>
                <c:pt idx="2729">
                  <c:v>3.85</c:v>
                </c:pt>
                <c:pt idx="2730">
                  <c:v>4.01</c:v>
                </c:pt>
                <c:pt idx="2731">
                  <c:v>4.2</c:v>
                </c:pt>
                <c:pt idx="2732">
                  <c:v>4.09</c:v>
                </c:pt>
                <c:pt idx="2733">
                  <c:v>4.3</c:v>
                </c:pt>
                <c:pt idx="2734">
                  <c:v>4.2300000000000004</c:v>
                </c:pt>
                <c:pt idx="2735">
                  <c:v>4.09</c:v>
                </c:pt>
                <c:pt idx="2736">
                  <c:v>4.2699999999999996</c:v>
                </c:pt>
                <c:pt idx="2737">
                  <c:v>4.29</c:v>
                </c:pt>
                <c:pt idx="2738">
                  <c:v>4.49</c:v>
                </c:pt>
                <c:pt idx="2739">
                  <c:v>4.59</c:v>
                </c:pt>
                <c:pt idx="2740">
                  <c:v>4.72</c:v>
                </c:pt>
                <c:pt idx="2741">
                  <c:v>4.7</c:v>
                </c:pt>
                <c:pt idx="2742">
                  <c:v>4.9800000000000004</c:v>
                </c:pt>
                <c:pt idx="2743">
                  <c:v>4.8600000000000003</c:v>
                </c:pt>
                <c:pt idx="2744">
                  <c:v>4.67</c:v>
                </c:pt>
                <c:pt idx="2745">
                  <c:v>4.62</c:v>
                </c:pt>
                <c:pt idx="2746">
                  <c:v>4.45</c:v>
                </c:pt>
                <c:pt idx="2747">
                  <c:v>4.42</c:v>
                </c:pt>
                <c:pt idx="2748">
                  <c:v>4.37</c:v>
                </c:pt>
                <c:pt idx="2749">
                  <c:v>4.1399999999999997</c:v>
                </c:pt>
                <c:pt idx="2750">
                  <c:v>3.92</c:v>
                </c:pt>
                <c:pt idx="2751">
                  <c:v>3.89</c:v>
                </c:pt>
                <c:pt idx="2752">
                  <c:v>3.84</c:v>
                </c:pt>
                <c:pt idx="2753">
                  <c:v>3.99</c:v>
                </c:pt>
                <c:pt idx="2754">
                  <c:v>3.98</c:v>
                </c:pt>
                <c:pt idx="2755">
                  <c:v>4.1399999999999997</c:v>
                </c:pt>
                <c:pt idx="2756">
                  <c:v>4.1399999999999997</c:v>
                </c:pt>
                <c:pt idx="2757">
                  <c:v>3.87</c:v>
                </c:pt>
                <c:pt idx="2758">
                  <c:v>4.1500000000000004</c:v>
                </c:pt>
                <c:pt idx="2759">
                  <c:v>4.24</c:v>
                </c:pt>
                <c:pt idx="2760">
                  <c:v>4.33</c:v>
                </c:pt>
                <c:pt idx="2761">
                  <c:v>4.25</c:v>
                </c:pt>
                <c:pt idx="2762">
                  <c:v>4.09</c:v>
                </c:pt>
                <c:pt idx="2763">
                  <c:v>4.29</c:v>
                </c:pt>
                <c:pt idx="2764">
                  <c:v>4.2699999999999996</c:v>
                </c:pt>
                <c:pt idx="2765">
                  <c:v>4.2</c:v>
                </c:pt>
                <c:pt idx="2766">
                  <c:v>4.3099999999999996</c:v>
                </c:pt>
                <c:pt idx="2767">
                  <c:v>4.5599999999999996</c:v>
                </c:pt>
                <c:pt idx="2768">
                  <c:v>4.6399999999999997</c:v>
                </c:pt>
                <c:pt idx="2769">
                  <c:v>4.7</c:v>
                </c:pt>
                <c:pt idx="2770">
                  <c:v>4.58</c:v>
                </c:pt>
                <c:pt idx="2771">
                  <c:v>4.45</c:v>
                </c:pt>
                <c:pt idx="2772">
                  <c:v>4.38</c:v>
                </c:pt>
                <c:pt idx="2773">
                  <c:v>4.47</c:v>
                </c:pt>
                <c:pt idx="2774">
                  <c:v>4.55</c:v>
                </c:pt>
                <c:pt idx="2775">
                  <c:v>4.28</c:v>
                </c:pt>
                <c:pt idx="2776">
                  <c:v>4.24</c:v>
                </c:pt>
                <c:pt idx="2777">
                  <c:v>4.25</c:v>
                </c:pt>
                <c:pt idx="2778">
                  <c:v>4.29</c:v>
                </c:pt>
                <c:pt idx="2779">
                  <c:v>4.3600000000000003</c:v>
                </c:pt>
                <c:pt idx="2780">
                  <c:v>4.2</c:v>
                </c:pt>
                <c:pt idx="2781">
                  <c:v>4.2</c:v>
                </c:pt>
                <c:pt idx="2782">
                  <c:v>4.2699999999999996</c:v>
                </c:pt>
                <c:pt idx="2783">
                  <c:v>3.99</c:v>
                </c:pt>
                <c:pt idx="2784">
                  <c:v>3.99</c:v>
                </c:pt>
                <c:pt idx="2785">
                  <c:v>3.92</c:v>
                </c:pt>
                <c:pt idx="2786">
                  <c:v>3.86</c:v>
                </c:pt>
                <c:pt idx="2787">
                  <c:v>3.87</c:v>
                </c:pt>
                <c:pt idx="2788">
                  <c:v>3.73</c:v>
                </c:pt>
                <c:pt idx="2789">
                  <c:v>3.68</c:v>
                </c:pt>
                <c:pt idx="2790">
                  <c:v>3.73</c:v>
                </c:pt>
                <c:pt idx="2791">
                  <c:v>3.79</c:v>
                </c:pt>
                <c:pt idx="2792">
                  <c:v>3.85</c:v>
                </c:pt>
                <c:pt idx="2793">
                  <c:v>4.09</c:v>
                </c:pt>
                <c:pt idx="2794">
                  <c:v>4.09</c:v>
                </c:pt>
                <c:pt idx="2795">
                  <c:v>4.21</c:v>
                </c:pt>
                <c:pt idx="2796">
                  <c:v>4.28</c:v>
                </c:pt>
                <c:pt idx="2797">
                  <c:v>4.3099999999999996</c:v>
                </c:pt>
                <c:pt idx="2798">
                  <c:v>4.43</c:v>
                </c:pt>
                <c:pt idx="2799">
                  <c:v>4.43</c:v>
                </c:pt>
                <c:pt idx="2800">
                  <c:v>4.25</c:v>
                </c:pt>
                <c:pt idx="2801">
                  <c:v>4.17</c:v>
                </c:pt>
                <c:pt idx="2802">
                  <c:v>4.32</c:v>
                </c:pt>
                <c:pt idx="2803">
                  <c:v>4.57</c:v>
                </c:pt>
                <c:pt idx="2804">
                  <c:v>4.58</c:v>
                </c:pt>
                <c:pt idx="2805">
                  <c:v>4.57</c:v>
                </c:pt>
                <c:pt idx="2806">
                  <c:v>4.68</c:v>
                </c:pt>
                <c:pt idx="2807">
                  <c:v>4.6100000000000003</c:v>
                </c:pt>
                <c:pt idx="2808">
                  <c:v>4.6500000000000004</c:v>
                </c:pt>
                <c:pt idx="2809" formatCode="0.00">
                  <c:v>4.5190000000000001</c:v>
                </c:pt>
                <c:pt idx="2810" formatCode="0.00">
                  <c:v>4.4450000000000003</c:v>
                </c:pt>
                <c:pt idx="2811" formatCode="0.00">
                  <c:v>4.5359999999999996</c:v>
                </c:pt>
                <c:pt idx="2812" formatCode="0.00">
                  <c:v>4.5110000000000001</c:v>
                </c:pt>
                <c:pt idx="2813" formatCode="0.00">
                  <c:v>4.2649999999999997</c:v>
                </c:pt>
                <c:pt idx="2814" formatCode="0.00">
                  <c:v>4.2759999999999998</c:v>
                </c:pt>
                <c:pt idx="2815" formatCode="0.00">
                  <c:v>4.2729999999999997</c:v>
                </c:pt>
                <c:pt idx="2816" formatCode="0.00">
                  <c:v>4.2350000000000003</c:v>
                </c:pt>
                <c:pt idx="2817" formatCode="0.00">
                  <c:v>4.3659999999999997</c:v>
                </c:pt>
                <c:pt idx="2818" formatCode="0.00">
                  <c:v>4.0330000000000004</c:v>
                </c:pt>
                <c:pt idx="2819" formatCode="0.00">
                  <c:v>4.4359999999999999</c:v>
                </c:pt>
                <c:pt idx="2820" formatCode="0.00">
                  <c:v>4.33</c:v>
                </c:pt>
                <c:pt idx="2821" formatCode="0.00">
                  <c:v>4.3250000000000002</c:v>
                </c:pt>
                <c:pt idx="2822" formatCode="0.00">
                  <c:v>4.2210000000000001</c:v>
                </c:pt>
                <c:pt idx="2823" formatCode="0.00">
                  <c:v>4.3810000000000002</c:v>
                </c:pt>
                <c:pt idx="2824" formatCode="0.00">
                  <c:v>4.4349999999999996</c:v>
                </c:pt>
                <c:pt idx="2825" formatCode="0.00">
                  <c:v>4.54</c:v>
                </c:pt>
                <c:pt idx="2826" formatCode="0.00">
                  <c:v>4.4240000000000004</c:v>
                </c:pt>
                <c:pt idx="2827" formatCode="0.00">
                  <c:v>4.391</c:v>
                </c:pt>
                <c:pt idx="2828" formatCode="0.00">
                  <c:v>4.3680000000000003</c:v>
                </c:pt>
                <c:pt idx="2829" formatCode="0.00">
                  <c:v>4.3959999999999999</c:v>
                </c:pt>
                <c:pt idx="2830" formatCode="0.00">
                  <c:v>4.2389999999999999</c:v>
                </c:pt>
                <c:pt idx="2831" formatCode="0.00">
                  <c:v>4.351</c:v>
                </c:pt>
                <c:pt idx="2832" formatCode="0.00">
                  <c:v>4.351</c:v>
                </c:pt>
                <c:pt idx="2833" formatCode="0.00">
                  <c:v>4.4569999999999999</c:v>
                </c:pt>
                <c:pt idx="2834" formatCode="0.00">
                  <c:v>4.4020000000000001</c:v>
                </c:pt>
                <c:pt idx="2835" formatCode="0.00">
                  <c:v>4.375</c:v>
                </c:pt>
                <c:pt idx="2836">
                  <c:v>4.2300000000000004</c:v>
                </c:pt>
                <c:pt idx="2837">
                  <c:v>4.29</c:v>
                </c:pt>
                <c:pt idx="2838">
                  <c:v>4.33</c:v>
                </c:pt>
                <c:pt idx="2839">
                  <c:v>4.22</c:v>
                </c:pt>
                <c:pt idx="2840">
                  <c:v>4.17</c:v>
                </c:pt>
                <c:pt idx="2841">
                  <c:v>4.01</c:v>
                </c:pt>
                <c:pt idx="2842">
                  <c:v>4.1100000000000003</c:v>
                </c:pt>
                <c:pt idx="2843">
                  <c:v>4.18</c:v>
                </c:pt>
                <c:pt idx="2844">
                  <c:v>4.0999999999999996</c:v>
                </c:pt>
                <c:pt idx="2845">
                  <c:v>4.1399999999999997</c:v>
                </c:pt>
                <c:pt idx="2846">
                  <c:v>3.99</c:v>
                </c:pt>
                <c:pt idx="2847">
                  <c:v>4.01</c:v>
                </c:pt>
                <c:pt idx="2848">
                  <c:v>4.1100000000000003</c:v>
                </c:pt>
                <c:pt idx="2849">
                  <c:v>4.1100000000000003</c:v>
                </c:pt>
                <c:pt idx="2850">
                  <c:v>4.1100000000000003</c:v>
                </c:pt>
                <c:pt idx="2851">
                  <c:v>4.0999999999999996</c:v>
                </c:pt>
                <c:pt idx="2852">
                  <c:v>4</c:v>
                </c:pt>
                <c:pt idx="2853">
                  <c:v>4.1100000000000003</c:v>
                </c:pt>
                <c:pt idx="2854">
                  <c:v>4.1399999999999997</c:v>
                </c:pt>
                <c:pt idx="2855">
                  <c:v>4.1399999999999997</c:v>
                </c:pt>
                <c:pt idx="2856">
                  <c:v>4.1500000000000004</c:v>
                </c:pt>
                <c:pt idx="2857">
                  <c:v>4.18</c:v>
                </c:pt>
                <c:pt idx="2858">
                  <c:v>4.1900000000000004</c:v>
                </c:pt>
                <c:pt idx="2859">
                  <c:v>4.17</c:v>
                </c:pt>
                <c:pt idx="2860">
                  <c:v>4.26</c:v>
                </c:pt>
                <c:pt idx="2861">
                  <c:v>4.24</c:v>
                </c:pt>
                <c:pt idx="2862">
                  <c:v>4.21</c:v>
                </c:pt>
                <c:pt idx="2863">
                  <c:v>4.09</c:v>
                </c:pt>
                <c:pt idx="2864">
                  <c:v>4.08</c:v>
                </c:pt>
                <c:pt idx="2865">
                  <c:v>4.0199999999999996</c:v>
                </c:pt>
                <c:pt idx="2866">
                  <c:v>4.13</c:v>
                </c:pt>
                <c:pt idx="2867">
                  <c:v>4.2699999999999996</c:v>
                </c:pt>
                <c:pt idx="2868">
                  <c:v>4.25</c:v>
                </c:pt>
                <c:pt idx="2869">
                  <c:v>4.42</c:v>
                </c:pt>
                <c:pt idx="2870">
                  <c:v>4.3099999999999996</c:v>
                </c:pt>
                <c:pt idx="2871">
                  <c:v>4.29</c:v>
                </c:pt>
                <c:pt idx="2872">
                  <c:v>4.32</c:v>
                </c:pt>
                <c:pt idx="2873">
                  <c:v>4.34</c:v>
                </c:pt>
                <c:pt idx="2874">
                  <c:v>4.4000000000000004</c:v>
                </c:pt>
                <c:pt idx="2875">
                  <c:v>4.41</c:v>
                </c:pt>
                <c:pt idx="2876">
                  <c:v>4.47</c:v>
                </c:pt>
                <c:pt idx="2877">
                  <c:v>4.57</c:v>
                </c:pt>
                <c:pt idx="2878">
                  <c:v>4.45</c:v>
                </c:pt>
                <c:pt idx="2879">
                  <c:v>4.47</c:v>
                </c:pt>
                <c:pt idx="2880">
                  <c:v>4.45</c:v>
                </c:pt>
                <c:pt idx="2881">
                  <c:v>4.46</c:v>
                </c:pt>
                <c:pt idx="2882">
                  <c:v>4.4000000000000004</c:v>
                </c:pt>
                <c:pt idx="2883">
                  <c:v>4.49</c:v>
                </c:pt>
                <c:pt idx="2884">
                  <c:v>4.54</c:v>
                </c:pt>
                <c:pt idx="2885">
                  <c:v>4.57</c:v>
                </c:pt>
                <c:pt idx="2886">
                  <c:v>4.71</c:v>
                </c:pt>
              </c:numCache>
            </c:numRef>
          </c:val>
          <c:smooth val="0"/>
          <c:extLst>
            <c:ext xmlns:c16="http://schemas.microsoft.com/office/drawing/2014/chart" uri="{C3380CC4-5D6E-409C-BE32-E72D297353CC}">
              <c16:uniqueId val="{00000000-8B0D-4547-A739-8D0CCE76ED28}"/>
            </c:ext>
          </c:extLst>
        </c:ser>
        <c:ser>
          <c:idx val="1"/>
          <c:order val="1"/>
          <c:tx>
            <c:strRef>
              <c:f>Sheet1!$C$1</c:f>
              <c:strCache>
                <c:ptCount val="1"/>
                <c:pt idx="0">
                  <c:v>30-Year Fixed Mortgage Rate</c:v>
                </c:pt>
              </c:strCache>
            </c:strRef>
          </c:tx>
          <c:spPr>
            <a:ln w="28575" cap="rnd">
              <a:solidFill>
                <a:schemeClr val="accent1"/>
              </a:solidFill>
              <a:round/>
            </a:ln>
            <a:effectLst/>
          </c:spPr>
          <c:marker>
            <c:symbol val="none"/>
          </c:marker>
          <c:cat>
            <c:numRef>
              <c:f>Sheet1!$A$2:$A$2888</c:f>
              <c:numCache>
                <c:formatCode>m/d/yyyy</c:formatCode>
                <c:ptCount val="2887"/>
                <c:pt idx="0">
                  <c:v>26025</c:v>
                </c:pt>
                <c:pt idx="1">
                  <c:v>26032</c:v>
                </c:pt>
                <c:pt idx="2">
                  <c:v>26039</c:v>
                </c:pt>
                <c:pt idx="3">
                  <c:v>26046</c:v>
                </c:pt>
                <c:pt idx="4">
                  <c:v>26053</c:v>
                </c:pt>
                <c:pt idx="5">
                  <c:v>26060</c:v>
                </c:pt>
                <c:pt idx="6">
                  <c:v>26067</c:v>
                </c:pt>
                <c:pt idx="7">
                  <c:v>26074</c:v>
                </c:pt>
                <c:pt idx="8">
                  <c:v>26081</c:v>
                </c:pt>
                <c:pt idx="9">
                  <c:v>26088</c:v>
                </c:pt>
                <c:pt idx="10">
                  <c:v>26095</c:v>
                </c:pt>
                <c:pt idx="11">
                  <c:v>26102</c:v>
                </c:pt>
                <c:pt idx="12">
                  <c:v>26109</c:v>
                </c:pt>
                <c:pt idx="13">
                  <c:v>26116</c:v>
                </c:pt>
                <c:pt idx="14">
                  <c:v>26123</c:v>
                </c:pt>
                <c:pt idx="15">
                  <c:v>26130</c:v>
                </c:pt>
                <c:pt idx="16">
                  <c:v>26137</c:v>
                </c:pt>
                <c:pt idx="17">
                  <c:v>26144</c:v>
                </c:pt>
                <c:pt idx="18">
                  <c:v>26151</c:v>
                </c:pt>
                <c:pt idx="19">
                  <c:v>26158</c:v>
                </c:pt>
                <c:pt idx="20">
                  <c:v>26165</c:v>
                </c:pt>
                <c:pt idx="21">
                  <c:v>26172</c:v>
                </c:pt>
                <c:pt idx="22">
                  <c:v>26179</c:v>
                </c:pt>
                <c:pt idx="23">
                  <c:v>26186</c:v>
                </c:pt>
                <c:pt idx="24">
                  <c:v>26193</c:v>
                </c:pt>
                <c:pt idx="25">
                  <c:v>26200</c:v>
                </c:pt>
                <c:pt idx="26">
                  <c:v>26207</c:v>
                </c:pt>
                <c:pt idx="27">
                  <c:v>26214</c:v>
                </c:pt>
                <c:pt idx="28">
                  <c:v>26221</c:v>
                </c:pt>
                <c:pt idx="29">
                  <c:v>26228</c:v>
                </c:pt>
                <c:pt idx="30">
                  <c:v>26235</c:v>
                </c:pt>
                <c:pt idx="31">
                  <c:v>26242</c:v>
                </c:pt>
                <c:pt idx="32">
                  <c:v>26249</c:v>
                </c:pt>
                <c:pt idx="33">
                  <c:v>26256</c:v>
                </c:pt>
                <c:pt idx="34">
                  <c:v>26263</c:v>
                </c:pt>
                <c:pt idx="35">
                  <c:v>26270</c:v>
                </c:pt>
                <c:pt idx="36">
                  <c:v>26277</c:v>
                </c:pt>
                <c:pt idx="37">
                  <c:v>26284</c:v>
                </c:pt>
                <c:pt idx="38">
                  <c:v>26291</c:v>
                </c:pt>
                <c:pt idx="39">
                  <c:v>26298</c:v>
                </c:pt>
                <c:pt idx="40">
                  <c:v>26305</c:v>
                </c:pt>
                <c:pt idx="41">
                  <c:v>26312</c:v>
                </c:pt>
                <c:pt idx="42">
                  <c:v>26319</c:v>
                </c:pt>
                <c:pt idx="43">
                  <c:v>26326</c:v>
                </c:pt>
                <c:pt idx="44">
                  <c:v>26333</c:v>
                </c:pt>
                <c:pt idx="45">
                  <c:v>26340</c:v>
                </c:pt>
                <c:pt idx="46">
                  <c:v>26347</c:v>
                </c:pt>
                <c:pt idx="47">
                  <c:v>26354</c:v>
                </c:pt>
                <c:pt idx="48">
                  <c:v>26361</c:v>
                </c:pt>
                <c:pt idx="49">
                  <c:v>26368</c:v>
                </c:pt>
                <c:pt idx="50">
                  <c:v>26375</c:v>
                </c:pt>
                <c:pt idx="51">
                  <c:v>26382</c:v>
                </c:pt>
                <c:pt idx="52">
                  <c:v>26389</c:v>
                </c:pt>
                <c:pt idx="53">
                  <c:v>26396</c:v>
                </c:pt>
                <c:pt idx="54">
                  <c:v>26403</c:v>
                </c:pt>
                <c:pt idx="55">
                  <c:v>26410</c:v>
                </c:pt>
                <c:pt idx="56">
                  <c:v>26417</c:v>
                </c:pt>
                <c:pt idx="57">
                  <c:v>26424</c:v>
                </c:pt>
                <c:pt idx="58">
                  <c:v>26431</c:v>
                </c:pt>
                <c:pt idx="59">
                  <c:v>26438</c:v>
                </c:pt>
                <c:pt idx="60">
                  <c:v>26445</c:v>
                </c:pt>
                <c:pt idx="61">
                  <c:v>26452</c:v>
                </c:pt>
                <c:pt idx="62">
                  <c:v>26459</c:v>
                </c:pt>
                <c:pt idx="63">
                  <c:v>26466</c:v>
                </c:pt>
                <c:pt idx="64">
                  <c:v>26473</c:v>
                </c:pt>
                <c:pt idx="65">
                  <c:v>26480</c:v>
                </c:pt>
                <c:pt idx="66">
                  <c:v>26487</c:v>
                </c:pt>
                <c:pt idx="67">
                  <c:v>26494</c:v>
                </c:pt>
                <c:pt idx="68">
                  <c:v>26501</c:v>
                </c:pt>
                <c:pt idx="69">
                  <c:v>26508</c:v>
                </c:pt>
                <c:pt idx="70">
                  <c:v>26515</c:v>
                </c:pt>
                <c:pt idx="71">
                  <c:v>26522</c:v>
                </c:pt>
                <c:pt idx="72">
                  <c:v>26529</c:v>
                </c:pt>
                <c:pt idx="73">
                  <c:v>26536</c:v>
                </c:pt>
                <c:pt idx="74">
                  <c:v>26543</c:v>
                </c:pt>
                <c:pt idx="75">
                  <c:v>26550</c:v>
                </c:pt>
                <c:pt idx="76">
                  <c:v>26557</c:v>
                </c:pt>
                <c:pt idx="77">
                  <c:v>26564</c:v>
                </c:pt>
                <c:pt idx="78">
                  <c:v>26571</c:v>
                </c:pt>
                <c:pt idx="79">
                  <c:v>26578</c:v>
                </c:pt>
                <c:pt idx="80">
                  <c:v>26585</c:v>
                </c:pt>
                <c:pt idx="81">
                  <c:v>26592</c:v>
                </c:pt>
                <c:pt idx="82">
                  <c:v>26599</c:v>
                </c:pt>
                <c:pt idx="83">
                  <c:v>26606</c:v>
                </c:pt>
                <c:pt idx="84">
                  <c:v>26613</c:v>
                </c:pt>
                <c:pt idx="85">
                  <c:v>26620</c:v>
                </c:pt>
                <c:pt idx="86">
                  <c:v>26627</c:v>
                </c:pt>
                <c:pt idx="87">
                  <c:v>26634</c:v>
                </c:pt>
                <c:pt idx="88">
                  <c:v>26641</c:v>
                </c:pt>
                <c:pt idx="89">
                  <c:v>26648</c:v>
                </c:pt>
                <c:pt idx="90">
                  <c:v>26655</c:v>
                </c:pt>
                <c:pt idx="91">
                  <c:v>26662</c:v>
                </c:pt>
                <c:pt idx="92">
                  <c:v>26669</c:v>
                </c:pt>
                <c:pt idx="93">
                  <c:v>26676</c:v>
                </c:pt>
                <c:pt idx="94">
                  <c:v>26683</c:v>
                </c:pt>
                <c:pt idx="95">
                  <c:v>26690</c:v>
                </c:pt>
                <c:pt idx="96">
                  <c:v>26697</c:v>
                </c:pt>
                <c:pt idx="97">
                  <c:v>26704</c:v>
                </c:pt>
                <c:pt idx="98">
                  <c:v>26711</c:v>
                </c:pt>
                <c:pt idx="99">
                  <c:v>26718</c:v>
                </c:pt>
                <c:pt idx="100">
                  <c:v>26725</c:v>
                </c:pt>
                <c:pt idx="101">
                  <c:v>26732</c:v>
                </c:pt>
                <c:pt idx="102">
                  <c:v>26739</c:v>
                </c:pt>
                <c:pt idx="103">
                  <c:v>26746</c:v>
                </c:pt>
                <c:pt idx="104">
                  <c:v>26753</c:v>
                </c:pt>
                <c:pt idx="105">
                  <c:v>26760</c:v>
                </c:pt>
                <c:pt idx="106">
                  <c:v>26767</c:v>
                </c:pt>
                <c:pt idx="107">
                  <c:v>26774</c:v>
                </c:pt>
                <c:pt idx="108">
                  <c:v>26781</c:v>
                </c:pt>
                <c:pt idx="109">
                  <c:v>26788</c:v>
                </c:pt>
                <c:pt idx="110">
                  <c:v>26795</c:v>
                </c:pt>
                <c:pt idx="111">
                  <c:v>26802</c:v>
                </c:pt>
                <c:pt idx="112">
                  <c:v>26808</c:v>
                </c:pt>
                <c:pt idx="113">
                  <c:v>26816</c:v>
                </c:pt>
                <c:pt idx="114">
                  <c:v>26823</c:v>
                </c:pt>
                <c:pt idx="115">
                  <c:v>26830</c:v>
                </c:pt>
                <c:pt idx="116">
                  <c:v>26837</c:v>
                </c:pt>
                <c:pt idx="117">
                  <c:v>26844</c:v>
                </c:pt>
                <c:pt idx="118">
                  <c:v>26851</c:v>
                </c:pt>
                <c:pt idx="119">
                  <c:v>26858</c:v>
                </c:pt>
                <c:pt idx="120">
                  <c:v>26865</c:v>
                </c:pt>
                <c:pt idx="121">
                  <c:v>26872</c:v>
                </c:pt>
                <c:pt idx="122">
                  <c:v>26879</c:v>
                </c:pt>
                <c:pt idx="123">
                  <c:v>26886</c:v>
                </c:pt>
                <c:pt idx="124">
                  <c:v>26893</c:v>
                </c:pt>
                <c:pt idx="125">
                  <c:v>26900</c:v>
                </c:pt>
                <c:pt idx="126">
                  <c:v>26907</c:v>
                </c:pt>
                <c:pt idx="127">
                  <c:v>26914</c:v>
                </c:pt>
                <c:pt idx="128">
                  <c:v>26921</c:v>
                </c:pt>
                <c:pt idx="129">
                  <c:v>26928</c:v>
                </c:pt>
                <c:pt idx="130">
                  <c:v>26935</c:v>
                </c:pt>
                <c:pt idx="131">
                  <c:v>26942</c:v>
                </c:pt>
                <c:pt idx="132">
                  <c:v>26949</c:v>
                </c:pt>
                <c:pt idx="133">
                  <c:v>26956</c:v>
                </c:pt>
                <c:pt idx="134">
                  <c:v>26963</c:v>
                </c:pt>
                <c:pt idx="135">
                  <c:v>26970</c:v>
                </c:pt>
                <c:pt idx="136">
                  <c:v>26977</c:v>
                </c:pt>
                <c:pt idx="137">
                  <c:v>26984</c:v>
                </c:pt>
                <c:pt idx="138">
                  <c:v>26991</c:v>
                </c:pt>
                <c:pt idx="139">
                  <c:v>26998</c:v>
                </c:pt>
                <c:pt idx="140">
                  <c:v>27005</c:v>
                </c:pt>
                <c:pt idx="141">
                  <c:v>27012</c:v>
                </c:pt>
                <c:pt idx="142">
                  <c:v>27019</c:v>
                </c:pt>
                <c:pt idx="143">
                  <c:v>27026</c:v>
                </c:pt>
                <c:pt idx="144">
                  <c:v>27033</c:v>
                </c:pt>
                <c:pt idx="145">
                  <c:v>27040</c:v>
                </c:pt>
                <c:pt idx="146">
                  <c:v>27047</c:v>
                </c:pt>
                <c:pt idx="147">
                  <c:v>27054</c:v>
                </c:pt>
                <c:pt idx="148">
                  <c:v>27061</c:v>
                </c:pt>
                <c:pt idx="149">
                  <c:v>27068</c:v>
                </c:pt>
                <c:pt idx="150">
                  <c:v>27075</c:v>
                </c:pt>
                <c:pt idx="151">
                  <c:v>27082</c:v>
                </c:pt>
                <c:pt idx="152">
                  <c:v>27089</c:v>
                </c:pt>
                <c:pt idx="153">
                  <c:v>27096</c:v>
                </c:pt>
                <c:pt idx="154">
                  <c:v>27103</c:v>
                </c:pt>
                <c:pt idx="155">
                  <c:v>27110</c:v>
                </c:pt>
                <c:pt idx="156">
                  <c:v>27117</c:v>
                </c:pt>
                <c:pt idx="157">
                  <c:v>27124</c:v>
                </c:pt>
                <c:pt idx="158">
                  <c:v>27131</c:v>
                </c:pt>
                <c:pt idx="159">
                  <c:v>27138</c:v>
                </c:pt>
                <c:pt idx="160">
                  <c:v>27145</c:v>
                </c:pt>
                <c:pt idx="161">
                  <c:v>27152</c:v>
                </c:pt>
                <c:pt idx="162">
                  <c:v>27159</c:v>
                </c:pt>
                <c:pt idx="163">
                  <c:v>27166</c:v>
                </c:pt>
                <c:pt idx="164">
                  <c:v>27173</c:v>
                </c:pt>
                <c:pt idx="165">
                  <c:v>27180</c:v>
                </c:pt>
                <c:pt idx="166">
                  <c:v>27187</c:v>
                </c:pt>
                <c:pt idx="167">
                  <c:v>27194</c:v>
                </c:pt>
                <c:pt idx="168">
                  <c:v>27201</c:v>
                </c:pt>
                <c:pt idx="169">
                  <c:v>27208</c:v>
                </c:pt>
                <c:pt idx="170">
                  <c:v>27215</c:v>
                </c:pt>
                <c:pt idx="171">
                  <c:v>27222</c:v>
                </c:pt>
                <c:pt idx="172">
                  <c:v>27229</c:v>
                </c:pt>
                <c:pt idx="173">
                  <c:v>27236</c:v>
                </c:pt>
                <c:pt idx="174">
                  <c:v>27243</c:v>
                </c:pt>
                <c:pt idx="175">
                  <c:v>27250</c:v>
                </c:pt>
                <c:pt idx="176">
                  <c:v>27257</c:v>
                </c:pt>
                <c:pt idx="177">
                  <c:v>27264</c:v>
                </c:pt>
                <c:pt idx="178">
                  <c:v>27271</c:v>
                </c:pt>
                <c:pt idx="179">
                  <c:v>27278</c:v>
                </c:pt>
                <c:pt idx="180">
                  <c:v>27285</c:v>
                </c:pt>
                <c:pt idx="181">
                  <c:v>27292</c:v>
                </c:pt>
                <c:pt idx="182">
                  <c:v>27299</c:v>
                </c:pt>
                <c:pt idx="183">
                  <c:v>27306</c:v>
                </c:pt>
                <c:pt idx="184">
                  <c:v>27313</c:v>
                </c:pt>
                <c:pt idx="185">
                  <c:v>27320</c:v>
                </c:pt>
                <c:pt idx="186">
                  <c:v>27327</c:v>
                </c:pt>
                <c:pt idx="187">
                  <c:v>27334</c:v>
                </c:pt>
                <c:pt idx="188">
                  <c:v>27341</c:v>
                </c:pt>
                <c:pt idx="189">
                  <c:v>27348</c:v>
                </c:pt>
                <c:pt idx="190">
                  <c:v>27355</c:v>
                </c:pt>
                <c:pt idx="191">
                  <c:v>27362</c:v>
                </c:pt>
                <c:pt idx="192">
                  <c:v>27369</c:v>
                </c:pt>
                <c:pt idx="193">
                  <c:v>27376</c:v>
                </c:pt>
                <c:pt idx="194">
                  <c:v>27383</c:v>
                </c:pt>
                <c:pt idx="195">
                  <c:v>27390</c:v>
                </c:pt>
                <c:pt idx="196">
                  <c:v>27397</c:v>
                </c:pt>
                <c:pt idx="197">
                  <c:v>27404</c:v>
                </c:pt>
                <c:pt idx="198">
                  <c:v>27411</c:v>
                </c:pt>
                <c:pt idx="199">
                  <c:v>27418</c:v>
                </c:pt>
                <c:pt idx="200">
                  <c:v>27425</c:v>
                </c:pt>
                <c:pt idx="201">
                  <c:v>27432</c:v>
                </c:pt>
                <c:pt idx="202">
                  <c:v>27439</c:v>
                </c:pt>
                <c:pt idx="203">
                  <c:v>27446</c:v>
                </c:pt>
                <c:pt idx="204">
                  <c:v>27453</c:v>
                </c:pt>
                <c:pt idx="205">
                  <c:v>27460</c:v>
                </c:pt>
                <c:pt idx="206">
                  <c:v>27467</c:v>
                </c:pt>
                <c:pt idx="207">
                  <c:v>27474</c:v>
                </c:pt>
                <c:pt idx="208">
                  <c:v>27481</c:v>
                </c:pt>
                <c:pt idx="209">
                  <c:v>27488</c:v>
                </c:pt>
                <c:pt idx="210">
                  <c:v>27495</c:v>
                </c:pt>
                <c:pt idx="211">
                  <c:v>27502</c:v>
                </c:pt>
                <c:pt idx="212">
                  <c:v>27509</c:v>
                </c:pt>
                <c:pt idx="213">
                  <c:v>27516</c:v>
                </c:pt>
                <c:pt idx="214">
                  <c:v>27523</c:v>
                </c:pt>
                <c:pt idx="215">
                  <c:v>27530</c:v>
                </c:pt>
                <c:pt idx="216">
                  <c:v>27537</c:v>
                </c:pt>
                <c:pt idx="217">
                  <c:v>27544</c:v>
                </c:pt>
                <c:pt idx="218">
                  <c:v>27551</c:v>
                </c:pt>
                <c:pt idx="219">
                  <c:v>27558</c:v>
                </c:pt>
                <c:pt idx="220">
                  <c:v>27565</c:v>
                </c:pt>
                <c:pt idx="221">
                  <c:v>27572</c:v>
                </c:pt>
                <c:pt idx="222">
                  <c:v>27578</c:v>
                </c:pt>
                <c:pt idx="223">
                  <c:v>27586</c:v>
                </c:pt>
                <c:pt idx="224">
                  <c:v>27593</c:v>
                </c:pt>
                <c:pt idx="225">
                  <c:v>27600</c:v>
                </c:pt>
                <c:pt idx="226">
                  <c:v>27607</c:v>
                </c:pt>
                <c:pt idx="227">
                  <c:v>27614</c:v>
                </c:pt>
                <c:pt idx="228">
                  <c:v>27621</c:v>
                </c:pt>
                <c:pt idx="229">
                  <c:v>27628</c:v>
                </c:pt>
                <c:pt idx="230">
                  <c:v>27635</c:v>
                </c:pt>
                <c:pt idx="231">
                  <c:v>27642</c:v>
                </c:pt>
                <c:pt idx="232">
                  <c:v>27649</c:v>
                </c:pt>
                <c:pt idx="233">
                  <c:v>27656</c:v>
                </c:pt>
                <c:pt idx="234">
                  <c:v>27663</c:v>
                </c:pt>
                <c:pt idx="235">
                  <c:v>27670</c:v>
                </c:pt>
                <c:pt idx="236">
                  <c:v>27677</c:v>
                </c:pt>
                <c:pt idx="237">
                  <c:v>27684</c:v>
                </c:pt>
                <c:pt idx="238">
                  <c:v>27691</c:v>
                </c:pt>
                <c:pt idx="239">
                  <c:v>27698</c:v>
                </c:pt>
                <c:pt idx="240">
                  <c:v>27705</c:v>
                </c:pt>
                <c:pt idx="241">
                  <c:v>27712</c:v>
                </c:pt>
                <c:pt idx="242">
                  <c:v>27719</c:v>
                </c:pt>
                <c:pt idx="243">
                  <c:v>27726</c:v>
                </c:pt>
                <c:pt idx="244">
                  <c:v>27733</c:v>
                </c:pt>
                <c:pt idx="245">
                  <c:v>27740</c:v>
                </c:pt>
                <c:pt idx="246">
                  <c:v>27747</c:v>
                </c:pt>
                <c:pt idx="247">
                  <c:v>27754</c:v>
                </c:pt>
                <c:pt idx="248">
                  <c:v>27761</c:v>
                </c:pt>
                <c:pt idx="249">
                  <c:v>27768</c:v>
                </c:pt>
                <c:pt idx="250">
                  <c:v>27775</c:v>
                </c:pt>
                <c:pt idx="251">
                  <c:v>27782</c:v>
                </c:pt>
                <c:pt idx="252">
                  <c:v>27789</c:v>
                </c:pt>
                <c:pt idx="253">
                  <c:v>27796</c:v>
                </c:pt>
                <c:pt idx="254">
                  <c:v>27803</c:v>
                </c:pt>
                <c:pt idx="255">
                  <c:v>27810</c:v>
                </c:pt>
                <c:pt idx="256">
                  <c:v>27817</c:v>
                </c:pt>
                <c:pt idx="257">
                  <c:v>27824</c:v>
                </c:pt>
                <c:pt idx="258">
                  <c:v>27831</c:v>
                </c:pt>
                <c:pt idx="259">
                  <c:v>27838</c:v>
                </c:pt>
                <c:pt idx="260">
                  <c:v>27845</c:v>
                </c:pt>
                <c:pt idx="261">
                  <c:v>27852</c:v>
                </c:pt>
                <c:pt idx="262">
                  <c:v>27859</c:v>
                </c:pt>
                <c:pt idx="263">
                  <c:v>27866</c:v>
                </c:pt>
                <c:pt idx="264">
                  <c:v>27873</c:v>
                </c:pt>
                <c:pt idx="265">
                  <c:v>27880</c:v>
                </c:pt>
                <c:pt idx="266">
                  <c:v>27887</c:v>
                </c:pt>
                <c:pt idx="267">
                  <c:v>27894</c:v>
                </c:pt>
                <c:pt idx="268">
                  <c:v>27901</c:v>
                </c:pt>
                <c:pt idx="269">
                  <c:v>27908</c:v>
                </c:pt>
                <c:pt idx="270">
                  <c:v>27915</c:v>
                </c:pt>
                <c:pt idx="271">
                  <c:v>27922</c:v>
                </c:pt>
                <c:pt idx="272">
                  <c:v>27929</c:v>
                </c:pt>
                <c:pt idx="273">
                  <c:v>27936</c:v>
                </c:pt>
                <c:pt idx="274">
                  <c:v>27943</c:v>
                </c:pt>
                <c:pt idx="275">
                  <c:v>27950</c:v>
                </c:pt>
                <c:pt idx="276">
                  <c:v>27957</c:v>
                </c:pt>
                <c:pt idx="277">
                  <c:v>27964</c:v>
                </c:pt>
                <c:pt idx="278">
                  <c:v>27971</c:v>
                </c:pt>
                <c:pt idx="279">
                  <c:v>27978</c:v>
                </c:pt>
                <c:pt idx="280">
                  <c:v>27985</c:v>
                </c:pt>
                <c:pt idx="281">
                  <c:v>27992</c:v>
                </c:pt>
                <c:pt idx="282">
                  <c:v>27999</c:v>
                </c:pt>
                <c:pt idx="283">
                  <c:v>28006</c:v>
                </c:pt>
                <c:pt idx="284">
                  <c:v>28013</c:v>
                </c:pt>
                <c:pt idx="285">
                  <c:v>28020</c:v>
                </c:pt>
                <c:pt idx="286">
                  <c:v>28027</c:v>
                </c:pt>
                <c:pt idx="287">
                  <c:v>28034</c:v>
                </c:pt>
                <c:pt idx="288">
                  <c:v>28041</c:v>
                </c:pt>
                <c:pt idx="289">
                  <c:v>28048</c:v>
                </c:pt>
                <c:pt idx="290">
                  <c:v>28055</c:v>
                </c:pt>
                <c:pt idx="291">
                  <c:v>28062</c:v>
                </c:pt>
                <c:pt idx="292">
                  <c:v>28069</c:v>
                </c:pt>
                <c:pt idx="293">
                  <c:v>28076</c:v>
                </c:pt>
                <c:pt idx="294">
                  <c:v>28083</c:v>
                </c:pt>
                <c:pt idx="295">
                  <c:v>28090</c:v>
                </c:pt>
                <c:pt idx="296">
                  <c:v>28097</c:v>
                </c:pt>
                <c:pt idx="297">
                  <c:v>28104</c:v>
                </c:pt>
                <c:pt idx="298">
                  <c:v>28111</c:v>
                </c:pt>
                <c:pt idx="299">
                  <c:v>28118</c:v>
                </c:pt>
                <c:pt idx="300">
                  <c:v>28125</c:v>
                </c:pt>
                <c:pt idx="301">
                  <c:v>28132</c:v>
                </c:pt>
                <c:pt idx="302">
                  <c:v>28139</c:v>
                </c:pt>
                <c:pt idx="303">
                  <c:v>28146</c:v>
                </c:pt>
                <c:pt idx="304">
                  <c:v>28153</c:v>
                </c:pt>
                <c:pt idx="305">
                  <c:v>28160</c:v>
                </c:pt>
                <c:pt idx="306">
                  <c:v>28167</c:v>
                </c:pt>
                <c:pt idx="307">
                  <c:v>28174</c:v>
                </c:pt>
                <c:pt idx="308">
                  <c:v>28181</c:v>
                </c:pt>
                <c:pt idx="309">
                  <c:v>28188</c:v>
                </c:pt>
                <c:pt idx="310">
                  <c:v>28195</c:v>
                </c:pt>
                <c:pt idx="311">
                  <c:v>28202</c:v>
                </c:pt>
                <c:pt idx="312">
                  <c:v>28209</c:v>
                </c:pt>
                <c:pt idx="313">
                  <c:v>28216</c:v>
                </c:pt>
                <c:pt idx="314">
                  <c:v>28223</c:v>
                </c:pt>
                <c:pt idx="315">
                  <c:v>28230</c:v>
                </c:pt>
                <c:pt idx="316">
                  <c:v>28237</c:v>
                </c:pt>
                <c:pt idx="317">
                  <c:v>28244</c:v>
                </c:pt>
                <c:pt idx="318">
                  <c:v>28251</c:v>
                </c:pt>
                <c:pt idx="319">
                  <c:v>28258</c:v>
                </c:pt>
                <c:pt idx="320">
                  <c:v>28265</c:v>
                </c:pt>
                <c:pt idx="321">
                  <c:v>28272</c:v>
                </c:pt>
                <c:pt idx="322">
                  <c:v>28279</c:v>
                </c:pt>
                <c:pt idx="323">
                  <c:v>28286</c:v>
                </c:pt>
                <c:pt idx="324">
                  <c:v>28293</c:v>
                </c:pt>
                <c:pt idx="325">
                  <c:v>28300</c:v>
                </c:pt>
                <c:pt idx="326">
                  <c:v>28307</c:v>
                </c:pt>
                <c:pt idx="327">
                  <c:v>28314</c:v>
                </c:pt>
                <c:pt idx="328">
                  <c:v>28321</c:v>
                </c:pt>
                <c:pt idx="329">
                  <c:v>28328</c:v>
                </c:pt>
                <c:pt idx="330">
                  <c:v>28335</c:v>
                </c:pt>
                <c:pt idx="331">
                  <c:v>28342</c:v>
                </c:pt>
                <c:pt idx="332">
                  <c:v>28349</c:v>
                </c:pt>
                <c:pt idx="333">
                  <c:v>28356</c:v>
                </c:pt>
                <c:pt idx="334">
                  <c:v>28363</c:v>
                </c:pt>
                <c:pt idx="335">
                  <c:v>28370</c:v>
                </c:pt>
                <c:pt idx="336">
                  <c:v>28377</c:v>
                </c:pt>
                <c:pt idx="337">
                  <c:v>28384</c:v>
                </c:pt>
                <c:pt idx="338">
                  <c:v>28391</c:v>
                </c:pt>
                <c:pt idx="339">
                  <c:v>28398</c:v>
                </c:pt>
                <c:pt idx="340">
                  <c:v>28405</c:v>
                </c:pt>
                <c:pt idx="341">
                  <c:v>28412</c:v>
                </c:pt>
                <c:pt idx="342">
                  <c:v>28419</c:v>
                </c:pt>
                <c:pt idx="343">
                  <c:v>28426</c:v>
                </c:pt>
                <c:pt idx="344">
                  <c:v>28433</c:v>
                </c:pt>
                <c:pt idx="345">
                  <c:v>28440</c:v>
                </c:pt>
                <c:pt idx="346">
                  <c:v>28447</c:v>
                </c:pt>
                <c:pt idx="347">
                  <c:v>28454</c:v>
                </c:pt>
                <c:pt idx="348">
                  <c:v>28461</c:v>
                </c:pt>
                <c:pt idx="349">
                  <c:v>28468</c:v>
                </c:pt>
                <c:pt idx="350">
                  <c:v>28475</c:v>
                </c:pt>
                <c:pt idx="351">
                  <c:v>28482</c:v>
                </c:pt>
                <c:pt idx="352">
                  <c:v>28489</c:v>
                </c:pt>
                <c:pt idx="353">
                  <c:v>28496</c:v>
                </c:pt>
                <c:pt idx="354">
                  <c:v>28503</c:v>
                </c:pt>
                <c:pt idx="355">
                  <c:v>28510</c:v>
                </c:pt>
                <c:pt idx="356">
                  <c:v>28517</c:v>
                </c:pt>
                <c:pt idx="357">
                  <c:v>28524</c:v>
                </c:pt>
                <c:pt idx="358">
                  <c:v>28531</c:v>
                </c:pt>
                <c:pt idx="359">
                  <c:v>28538</c:v>
                </c:pt>
                <c:pt idx="360">
                  <c:v>28545</c:v>
                </c:pt>
                <c:pt idx="361">
                  <c:v>28552</c:v>
                </c:pt>
                <c:pt idx="362">
                  <c:v>28559</c:v>
                </c:pt>
                <c:pt idx="363">
                  <c:v>28566</c:v>
                </c:pt>
                <c:pt idx="364">
                  <c:v>28573</c:v>
                </c:pt>
                <c:pt idx="365">
                  <c:v>28580</c:v>
                </c:pt>
                <c:pt idx="366">
                  <c:v>28587</c:v>
                </c:pt>
                <c:pt idx="367">
                  <c:v>28594</c:v>
                </c:pt>
                <c:pt idx="368">
                  <c:v>28601</c:v>
                </c:pt>
                <c:pt idx="369">
                  <c:v>28608</c:v>
                </c:pt>
                <c:pt idx="370">
                  <c:v>28615</c:v>
                </c:pt>
                <c:pt idx="371">
                  <c:v>28622</c:v>
                </c:pt>
                <c:pt idx="372">
                  <c:v>28629</c:v>
                </c:pt>
                <c:pt idx="373">
                  <c:v>28636</c:v>
                </c:pt>
                <c:pt idx="374">
                  <c:v>28643</c:v>
                </c:pt>
                <c:pt idx="375">
                  <c:v>28650</c:v>
                </c:pt>
                <c:pt idx="376">
                  <c:v>28657</c:v>
                </c:pt>
                <c:pt idx="377">
                  <c:v>28664</c:v>
                </c:pt>
                <c:pt idx="378">
                  <c:v>28671</c:v>
                </c:pt>
                <c:pt idx="379">
                  <c:v>28678</c:v>
                </c:pt>
                <c:pt idx="380">
                  <c:v>28685</c:v>
                </c:pt>
                <c:pt idx="381">
                  <c:v>28692</c:v>
                </c:pt>
                <c:pt idx="382">
                  <c:v>28699</c:v>
                </c:pt>
                <c:pt idx="383">
                  <c:v>28706</c:v>
                </c:pt>
                <c:pt idx="384">
                  <c:v>28713</c:v>
                </c:pt>
                <c:pt idx="385">
                  <c:v>28720</c:v>
                </c:pt>
                <c:pt idx="386">
                  <c:v>28727</c:v>
                </c:pt>
                <c:pt idx="387">
                  <c:v>28734</c:v>
                </c:pt>
                <c:pt idx="388">
                  <c:v>28741</c:v>
                </c:pt>
                <c:pt idx="389">
                  <c:v>28748</c:v>
                </c:pt>
                <c:pt idx="390">
                  <c:v>28755</c:v>
                </c:pt>
                <c:pt idx="391">
                  <c:v>28762</c:v>
                </c:pt>
                <c:pt idx="392">
                  <c:v>28769</c:v>
                </c:pt>
                <c:pt idx="393">
                  <c:v>28776</c:v>
                </c:pt>
                <c:pt idx="394">
                  <c:v>28783</c:v>
                </c:pt>
                <c:pt idx="395">
                  <c:v>28790</c:v>
                </c:pt>
                <c:pt idx="396">
                  <c:v>28797</c:v>
                </c:pt>
                <c:pt idx="397">
                  <c:v>28804</c:v>
                </c:pt>
                <c:pt idx="398">
                  <c:v>28811</c:v>
                </c:pt>
                <c:pt idx="399">
                  <c:v>28818</c:v>
                </c:pt>
                <c:pt idx="400">
                  <c:v>28825</c:v>
                </c:pt>
                <c:pt idx="401">
                  <c:v>28832</c:v>
                </c:pt>
                <c:pt idx="402">
                  <c:v>28839</c:v>
                </c:pt>
                <c:pt idx="403">
                  <c:v>28846</c:v>
                </c:pt>
                <c:pt idx="404">
                  <c:v>28853</c:v>
                </c:pt>
                <c:pt idx="405">
                  <c:v>28860</c:v>
                </c:pt>
                <c:pt idx="406">
                  <c:v>28867</c:v>
                </c:pt>
                <c:pt idx="407">
                  <c:v>28874</c:v>
                </c:pt>
                <c:pt idx="408">
                  <c:v>28881</c:v>
                </c:pt>
                <c:pt idx="409">
                  <c:v>28888</c:v>
                </c:pt>
                <c:pt idx="410">
                  <c:v>28895</c:v>
                </c:pt>
                <c:pt idx="411">
                  <c:v>28902</c:v>
                </c:pt>
                <c:pt idx="412">
                  <c:v>28909</c:v>
                </c:pt>
                <c:pt idx="413">
                  <c:v>28916</c:v>
                </c:pt>
                <c:pt idx="414">
                  <c:v>28923</c:v>
                </c:pt>
                <c:pt idx="415">
                  <c:v>28930</c:v>
                </c:pt>
                <c:pt idx="416">
                  <c:v>28937</c:v>
                </c:pt>
                <c:pt idx="417">
                  <c:v>28944</c:v>
                </c:pt>
                <c:pt idx="418">
                  <c:v>28951</c:v>
                </c:pt>
                <c:pt idx="419">
                  <c:v>28958</c:v>
                </c:pt>
                <c:pt idx="420">
                  <c:v>28965</c:v>
                </c:pt>
                <c:pt idx="421">
                  <c:v>28972</c:v>
                </c:pt>
                <c:pt idx="422">
                  <c:v>28979</c:v>
                </c:pt>
                <c:pt idx="423">
                  <c:v>28986</c:v>
                </c:pt>
                <c:pt idx="424">
                  <c:v>28993</c:v>
                </c:pt>
                <c:pt idx="425">
                  <c:v>29000</c:v>
                </c:pt>
                <c:pt idx="426">
                  <c:v>29007</c:v>
                </c:pt>
                <c:pt idx="427">
                  <c:v>29014</c:v>
                </c:pt>
                <c:pt idx="428">
                  <c:v>29021</c:v>
                </c:pt>
                <c:pt idx="429">
                  <c:v>29028</c:v>
                </c:pt>
                <c:pt idx="430">
                  <c:v>29035</c:v>
                </c:pt>
                <c:pt idx="431">
                  <c:v>29042</c:v>
                </c:pt>
                <c:pt idx="432">
                  <c:v>29049</c:v>
                </c:pt>
                <c:pt idx="433">
                  <c:v>29056</c:v>
                </c:pt>
                <c:pt idx="434">
                  <c:v>29063</c:v>
                </c:pt>
                <c:pt idx="435">
                  <c:v>29070</c:v>
                </c:pt>
                <c:pt idx="436">
                  <c:v>29077</c:v>
                </c:pt>
                <c:pt idx="437">
                  <c:v>29084</c:v>
                </c:pt>
                <c:pt idx="438">
                  <c:v>29091</c:v>
                </c:pt>
                <c:pt idx="439">
                  <c:v>29098</c:v>
                </c:pt>
                <c:pt idx="440">
                  <c:v>29105</c:v>
                </c:pt>
                <c:pt idx="441">
                  <c:v>29112</c:v>
                </c:pt>
                <c:pt idx="442">
                  <c:v>29119</c:v>
                </c:pt>
                <c:pt idx="443">
                  <c:v>29126</c:v>
                </c:pt>
                <c:pt idx="444">
                  <c:v>29133</c:v>
                </c:pt>
                <c:pt idx="445">
                  <c:v>29140</c:v>
                </c:pt>
                <c:pt idx="446">
                  <c:v>29147</c:v>
                </c:pt>
                <c:pt idx="447">
                  <c:v>29154</c:v>
                </c:pt>
                <c:pt idx="448">
                  <c:v>29161</c:v>
                </c:pt>
                <c:pt idx="449">
                  <c:v>29168</c:v>
                </c:pt>
                <c:pt idx="450">
                  <c:v>29175</c:v>
                </c:pt>
                <c:pt idx="451">
                  <c:v>29182</c:v>
                </c:pt>
                <c:pt idx="452">
                  <c:v>29189</c:v>
                </c:pt>
                <c:pt idx="453">
                  <c:v>29196</c:v>
                </c:pt>
                <c:pt idx="454">
                  <c:v>29203</c:v>
                </c:pt>
                <c:pt idx="455">
                  <c:v>29210</c:v>
                </c:pt>
                <c:pt idx="456">
                  <c:v>29217</c:v>
                </c:pt>
                <c:pt idx="457">
                  <c:v>29224</c:v>
                </c:pt>
                <c:pt idx="458">
                  <c:v>29231</c:v>
                </c:pt>
                <c:pt idx="459">
                  <c:v>29238</c:v>
                </c:pt>
                <c:pt idx="460">
                  <c:v>29245</c:v>
                </c:pt>
                <c:pt idx="461">
                  <c:v>29252</c:v>
                </c:pt>
                <c:pt idx="462">
                  <c:v>29259</c:v>
                </c:pt>
                <c:pt idx="463">
                  <c:v>29266</c:v>
                </c:pt>
                <c:pt idx="464">
                  <c:v>29273</c:v>
                </c:pt>
                <c:pt idx="465">
                  <c:v>29280</c:v>
                </c:pt>
                <c:pt idx="466">
                  <c:v>29287</c:v>
                </c:pt>
                <c:pt idx="467">
                  <c:v>29294</c:v>
                </c:pt>
                <c:pt idx="468">
                  <c:v>29301</c:v>
                </c:pt>
                <c:pt idx="469">
                  <c:v>29308</c:v>
                </c:pt>
                <c:pt idx="470">
                  <c:v>29315</c:v>
                </c:pt>
                <c:pt idx="471">
                  <c:v>29322</c:v>
                </c:pt>
                <c:pt idx="472">
                  <c:v>29329</c:v>
                </c:pt>
                <c:pt idx="473">
                  <c:v>29336</c:v>
                </c:pt>
                <c:pt idx="474">
                  <c:v>29343</c:v>
                </c:pt>
                <c:pt idx="475">
                  <c:v>29350</c:v>
                </c:pt>
                <c:pt idx="476">
                  <c:v>29357</c:v>
                </c:pt>
                <c:pt idx="477">
                  <c:v>29364</c:v>
                </c:pt>
                <c:pt idx="478">
                  <c:v>29371</c:v>
                </c:pt>
                <c:pt idx="479">
                  <c:v>29378</c:v>
                </c:pt>
                <c:pt idx="480">
                  <c:v>29385</c:v>
                </c:pt>
                <c:pt idx="481">
                  <c:v>29392</c:v>
                </c:pt>
                <c:pt idx="482">
                  <c:v>29399</c:v>
                </c:pt>
                <c:pt idx="483">
                  <c:v>29406</c:v>
                </c:pt>
                <c:pt idx="484">
                  <c:v>29413</c:v>
                </c:pt>
                <c:pt idx="485">
                  <c:v>29420</c:v>
                </c:pt>
                <c:pt idx="486">
                  <c:v>29427</c:v>
                </c:pt>
                <c:pt idx="487">
                  <c:v>29434</c:v>
                </c:pt>
                <c:pt idx="488">
                  <c:v>29441</c:v>
                </c:pt>
                <c:pt idx="489">
                  <c:v>29448</c:v>
                </c:pt>
                <c:pt idx="490">
                  <c:v>29455</c:v>
                </c:pt>
                <c:pt idx="491">
                  <c:v>29462</c:v>
                </c:pt>
                <c:pt idx="492">
                  <c:v>29469</c:v>
                </c:pt>
                <c:pt idx="493">
                  <c:v>29476</c:v>
                </c:pt>
                <c:pt idx="494">
                  <c:v>29483</c:v>
                </c:pt>
                <c:pt idx="495">
                  <c:v>29490</c:v>
                </c:pt>
                <c:pt idx="496">
                  <c:v>29497</c:v>
                </c:pt>
                <c:pt idx="497">
                  <c:v>29504</c:v>
                </c:pt>
                <c:pt idx="498">
                  <c:v>29511</c:v>
                </c:pt>
                <c:pt idx="499">
                  <c:v>29518</c:v>
                </c:pt>
                <c:pt idx="500">
                  <c:v>29525</c:v>
                </c:pt>
                <c:pt idx="501">
                  <c:v>29532</c:v>
                </c:pt>
                <c:pt idx="502">
                  <c:v>29539</c:v>
                </c:pt>
                <c:pt idx="503">
                  <c:v>29546</c:v>
                </c:pt>
                <c:pt idx="504">
                  <c:v>29553</c:v>
                </c:pt>
                <c:pt idx="505">
                  <c:v>29560</c:v>
                </c:pt>
                <c:pt idx="506">
                  <c:v>29567</c:v>
                </c:pt>
                <c:pt idx="507">
                  <c:v>29574</c:v>
                </c:pt>
                <c:pt idx="508">
                  <c:v>29581</c:v>
                </c:pt>
                <c:pt idx="509">
                  <c:v>29588</c:v>
                </c:pt>
                <c:pt idx="510">
                  <c:v>29595</c:v>
                </c:pt>
                <c:pt idx="511">
                  <c:v>29602</c:v>
                </c:pt>
                <c:pt idx="512">
                  <c:v>29609</c:v>
                </c:pt>
                <c:pt idx="513">
                  <c:v>29616</c:v>
                </c:pt>
                <c:pt idx="514">
                  <c:v>29623</c:v>
                </c:pt>
                <c:pt idx="515">
                  <c:v>29630</c:v>
                </c:pt>
                <c:pt idx="516">
                  <c:v>29637</c:v>
                </c:pt>
                <c:pt idx="517">
                  <c:v>29644</c:v>
                </c:pt>
                <c:pt idx="518">
                  <c:v>29651</c:v>
                </c:pt>
                <c:pt idx="519">
                  <c:v>29658</c:v>
                </c:pt>
                <c:pt idx="520">
                  <c:v>29665</c:v>
                </c:pt>
                <c:pt idx="521">
                  <c:v>29672</c:v>
                </c:pt>
                <c:pt idx="522">
                  <c:v>29679</c:v>
                </c:pt>
                <c:pt idx="523">
                  <c:v>29686</c:v>
                </c:pt>
                <c:pt idx="524">
                  <c:v>29693</c:v>
                </c:pt>
                <c:pt idx="525">
                  <c:v>29700</c:v>
                </c:pt>
                <c:pt idx="526">
                  <c:v>29707</c:v>
                </c:pt>
                <c:pt idx="527">
                  <c:v>29714</c:v>
                </c:pt>
                <c:pt idx="528">
                  <c:v>29721</c:v>
                </c:pt>
                <c:pt idx="529">
                  <c:v>29728</c:v>
                </c:pt>
                <c:pt idx="530">
                  <c:v>29735</c:v>
                </c:pt>
                <c:pt idx="531">
                  <c:v>29742</c:v>
                </c:pt>
                <c:pt idx="532">
                  <c:v>29749</c:v>
                </c:pt>
                <c:pt idx="533">
                  <c:v>29756</c:v>
                </c:pt>
                <c:pt idx="534">
                  <c:v>29763</c:v>
                </c:pt>
                <c:pt idx="535">
                  <c:v>29770</c:v>
                </c:pt>
                <c:pt idx="536">
                  <c:v>29777</c:v>
                </c:pt>
                <c:pt idx="537">
                  <c:v>29784</c:v>
                </c:pt>
                <c:pt idx="538">
                  <c:v>29791</c:v>
                </c:pt>
                <c:pt idx="539">
                  <c:v>29798</c:v>
                </c:pt>
                <c:pt idx="540">
                  <c:v>29805</c:v>
                </c:pt>
                <c:pt idx="541">
                  <c:v>29812</c:v>
                </c:pt>
                <c:pt idx="542">
                  <c:v>29819</c:v>
                </c:pt>
                <c:pt idx="543">
                  <c:v>29826</c:v>
                </c:pt>
                <c:pt idx="544">
                  <c:v>29833</c:v>
                </c:pt>
                <c:pt idx="545">
                  <c:v>29840</c:v>
                </c:pt>
                <c:pt idx="546">
                  <c:v>29847</c:v>
                </c:pt>
                <c:pt idx="547">
                  <c:v>29854</c:v>
                </c:pt>
                <c:pt idx="548">
                  <c:v>29861</c:v>
                </c:pt>
                <c:pt idx="549">
                  <c:v>29868</c:v>
                </c:pt>
                <c:pt idx="550">
                  <c:v>29875</c:v>
                </c:pt>
                <c:pt idx="551">
                  <c:v>29880</c:v>
                </c:pt>
                <c:pt idx="552">
                  <c:v>29889</c:v>
                </c:pt>
                <c:pt idx="553">
                  <c:v>29896</c:v>
                </c:pt>
                <c:pt idx="554">
                  <c:v>29903</c:v>
                </c:pt>
                <c:pt idx="555">
                  <c:v>29910</c:v>
                </c:pt>
                <c:pt idx="556">
                  <c:v>29917</c:v>
                </c:pt>
                <c:pt idx="557">
                  <c:v>29924</c:v>
                </c:pt>
                <c:pt idx="558">
                  <c:v>29931</c:v>
                </c:pt>
                <c:pt idx="559">
                  <c:v>29938</c:v>
                </c:pt>
                <c:pt idx="560">
                  <c:v>29945</c:v>
                </c:pt>
                <c:pt idx="561">
                  <c:v>29951</c:v>
                </c:pt>
                <c:pt idx="562">
                  <c:v>29959</c:v>
                </c:pt>
                <c:pt idx="563">
                  <c:v>29966</c:v>
                </c:pt>
                <c:pt idx="564">
                  <c:v>29973</c:v>
                </c:pt>
                <c:pt idx="565">
                  <c:v>29980</c:v>
                </c:pt>
                <c:pt idx="566">
                  <c:v>29987</c:v>
                </c:pt>
                <c:pt idx="567">
                  <c:v>29994</c:v>
                </c:pt>
                <c:pt idx="568">
                  <c:v>30001</c:v>
                </c:pt>
                <c:pt idx="569">
                  <c:v>30008</c:v>
                </c:pt>
                <c:pt idx="570">
                  <c:v>30015</c:v>
                </c:pt>
                <c:pt idx="571">
                  <c:v>30022</c:v>
                </c:pt>
                <c:pt idx="572">
                  <c:v>30029</c:v>
                </c:pt>
                <c:pt idx="573">
                  <c:v>30036</c:v>
                </c:pt>
                <c:pt idx="574">
                  <c:v>30043</c:v>
                </c:pt>
                <c:pt idx="575">
                  <c:v>30050</c:v>
                </c:pt>
                <c:pt idx="576">
                  <c:v>30057</c:v>
                </c:pt>
                <c:pt idx="577">
                  <c:v>30064</c:v>
                </c:pt>
                <c:pt idx="578">
                  <c:v>30071</c:v>
                </c:pt>
                <c:pt idx="579">
                  <c:v>30078</c:v>
                </c:pt>
                <c:pt idx="580">
                  <c:v>30085</c:v>
                </c:pt>
                <c:pt idx="581">
                  <c:v>30092</c:v>
                </c:pt>
                <c:pt idx="582">
                  <c:v>30099</c:v>
                </c:pt>
                <c:pt idx="583">
                  <c:v>30106</c:v>
                </c:pt>
                <c:pt idx="584">
                  <c:v>30113</c:v>
                </c:pt>
                <c:pt idx="585">
                  <c:v>30120</c:v>
                </c:pt>
                <c:pt idx="586">
                  <c:v>30127</c:v>
                </c:pt>
                <c:pt idx="587">
                  <c:v>30134</c:v>
                </c:pt>
                <c:pt idx="588">
                  <c:v>30141</c:v>
                </c:pt>
                <c:pt idx="589">
                  <c:v>30148</c:v>
                </c:pt>
                <c:pt idx="590">
                  <c:v>30155</c:v>
                </c:pt>
                <c:pt idx="591">
                  <c:v>30162</c:v>
                </c:pt>
                <c:pt idx="592">
                  <c:v>30169</c:v>
                </c:pt>
                <c:pt idx="593">
                  <c:v>30176</c:v>
                </c:pt>
                <c:pt idx="594">
                  <c:v>30183</c:v>
                </c:pt>
                <c:pt idx="595">
                  <c:v>30190</c:v>
                </c:pt>
                <c:pt idx="596">
                  <c:v>30197</c:v>
                </c:pt>
                <c:pt idx="597">
                  <c:v>30204</c:v>
                </c:pt>
                <c:pt idx="598">
                  <c:v>30211</c:v>
                </c:pt>
                <c:pt idx="599">
                  <c:v>30218</c:v>
                </c:pt>
                <c:pt idx="600">
                  <c:v>30225</c:v>
                </c:pt>
                <c:pt idx="601">
                  <c:v>30232</c:v>
                </c:pt>
                <c:pt idx="602">
                  <c:v>30239</c:v>
                </c:pt>
                <c:pt idx="603">
                  <c:v>30246</c:v>
                </c:pt>
                <c:pt idx="604">
                  <c:v>30253</c:v>
                </c:pt>
                <c:pt idx="605">
                  <c:v>30260</c:v>
                </c:pt>
                <c:pt idx="606">
                  <c:v>30267</c:v>
                </c:pt>
                <c:pt idx="607">
                  <c:v>30274</c:v>
                </c:pt>
                <c:pt idx="608">
                  <c:v>30281</c:v>
                </c:pt>
                <c:pt idx="609">
                  <c:v>30288</c:v>
                </c:pt>
                <c:pt idx="610">
                  <c:v>30295</c:v>
                </c:pt>
                <c:pt idx="611">
                  <c:v>30302</c:v>
                </c:pt>
                <c:pt idx="612">
                  <c:v>30309</c:v>
                </c:pt>
                <c:pt idx="613">
                  <c:v>30316</c:v>
                </c:pt>
                <c:pt idx="614">
                  <c:v>30323</c:v>
                </c:pt>
                <c:pt idx="615">
                  <c:v>30330</c:v>
                </c:pt>
                <c:pt idx="616">
                  <c:v>30337</c:v>
                </c:pt>
                <c:pt idx="617">
                  <c:v>30344</c:v>
                </c:pt>
                <c:pt idx="618">
                  <c:v>30351</c:v>
                </c:pt>
                <c:pt idx="619">
                  <c:v>30358</c:v>
                </c:pt>
                <c:pt idx="620">
                  <c:v>30365</c:v>
                </c:pt>
                <c:pt idx="621">
                  <c:v>30372</c:v>
                </c:pt>
                <c:pt idx="622">
                  <c:v>30379</c:v>
                </c:pt>
                <c:pt idx="623">
                  <c:v>30386</c:v>
                </c:pt>
                <c:pt idx="624">
                  <c:v>30393</c:v>
                </c:pt>
                <c:pt idx="625">
                  <c:v>30400</c:v>
                </c:pt>
                <c:pt idx="626">
                  <c:v>30407</c:v>
                </c:pt>
                <c:pt idx="627">
                  <c:v>30414</c:v>
                </c:pt>
                <c:pt idx="628">
                  <c:v>30421</c:v>
                </c:pt>
                <c:pt idx="629">
                  <c:v>30428</c:v>
                </c:pt>
                <c:pt idx="630">
                  <c:v>30435</c:v>
                </c:pt>
                <c:pt idx="631">
                  <c:v>30442</c:v>
                </c:pt>
                <c:pt idx="632">
                  <c:v>30449</c:v>
                </c:pt>
                <c:pt idx="633">
                  <c:v>30456</c:v>
                </c:pt>
                <c:pt idx="634">
                  <c:v>30463</c:v>
                </c:pt>
                <c:pt idx="635">
                  <c:v>30470</c:v>
                </c:pt>
                <c:pt idx="636">
                  <c:v>30477</c:v>
                </c:pt>
                <c:pt idx="637">
                  <c:v>30484</c:v>
                </c:pt>
                <c:pt idx="638">
                  <c:v>30491</c:v>
                </c:pt>
                <c:pt idx="639">
                  <c:v>30498</c:v>
                </c:pt>
                <c:pt idx="640">
                  <c:v>30505</c:v>
                </c:pt>
                <c:pt idx="641">
                  <c:v>30512</c:v>
                </c:pt>
                <c:pt idx="642">
                  <c:v>30519</c:v>
                </c:pt>
                <c:pt idx="643">
                  <c:v>30526</c:v>
                </c:pt>
                <c:pt idx="644">
                  <c:v>30533</c:v>
                </c:pt>
                <c:pt idx="645">
                  <c:v>30540</c:v>
                </c:pt>
                <c:pt idx="646">
                  <c:v>30547</c:v>
                </c:pt>
                <c:pt idx="647">
                  <c:v>30554</c:v>
                </c:pt>
                <c:pt idx="648">
                  <c:v>30561</c:v>
                </c:pt>
                <c:pt idx="649">
                  <c:v>30568</c:v>
                </c:pt>
                <c:pt idx="650">
                  <c:v>30575</c:v>
                </c:pt>
                <c:pt idx="651">
                  <c:v>30582</c:v>
                </c:pt>
                <c:pt idx="652">
                  <c:v>30589</c:v>
                </c:pt>
                <c:pt idx="653">
                  <c:v>30596</c:v>
                </c:pt>
                <c:pt idx="654">
                  <c:v>30603</c:v>
                </c:pt>
                <c:pt idx="655">
                  <c:v>30610</c:v>
                </c:pt>
                <c:pt idx="656">
                  <c:v>30617</c:v>
                </c:pt>
                <c:pt idx="657">
                  <c:v>30624</c:v>
                </c:pt>
                <c:pt idx="658">
                  <c:v>30631</c:v>
                </c:pt>
                <c:pt idx="659">
                  <c:v>30638</c:v>
                </c:pt>
                <c:pt idx="660">
                  <c:v>30645</c:v>
                </c:pt>
                <c:pt idx="661">
                  <c:v>30652</c:v>
                </c:pt>
                <c:pt idx="662">
                  <c:v>30659</c:v>
                </c:pt>
                <c:pt idx="663">
                  <c:v>30666</c:v>
                </c:pt>
                <c:pt idx="664">
                  <c:v>30673</c:v>
                </c:pt>
                <c:pt idx="665">
                  <c:v>30680</c:v>
                </c:pt>
                <c:pt idx="666">
                  <c:v>30687</c:v>
                </c:pt>
                <c:pt idx="667">
                  <c:v>30694</c:v>
                </c:pt>
                <c:pt idx="668">
                  <c:v>30701</c:v>
                </c:pt>
                <c:pt idx="669">
                  <c:v>30708</c:v>
                </c:pt>
                <c:pt idx="670">
                  <c:v>30715</c:v>
                </c:pt>
                <c:pt idx="671">
                  <c:v>30722</c:v>
                </c:pt>
                <c:pt idx="672">
                  <c:v>30729</c:v>
                </c:pt>
                <c:pt idx="673">
                  <c:v>30736</c:v>
                </c:pt>
                <c:pt idx="674">
                  <c:v>30743</c:v>
                </c:pt>
                <c:pt idx="675">
                  <c:v>30750</c:v>
                </c:pt>
                <c:pt idx="676">
                  <c:v>30757</c:v>
                </c:pt>
                <c:pt idx="677">
                  <c:v>30764</c:v>
                </c:pt>
                <c:pt idx="678">
                  <c:v>30771</c:v>
                </c:pt>
                <c:pt idx="679">
                  <c:v>30778</c:v>
                </c:pt>
                <c:pt idx="680">
                  <c:v>30785</c:v>
                </c:pt>
                <c:pt idx="681">
                  <c:v>30792</c:v>
                </c:pt>
                <c:pt idx="682">
                  <c:v>30799</c:v>
                </c:pt>
                <c:pt idx="683">
                  <c:v>30806</c:v>
                </c:pt>
                <c:pt idx="684">
                  <c:v>30813</c:v>
                </c:pt>
                <c:pt idx="685">
                  <c:v>30820</c:v>
                </c:pt>
                <c:pt idx="686">
                  <c:v>30827</c:v>
                </c:pt>
                <c:pt idx="687">
                  <c:v>30834</c:v>
                </c:pt>
                <c:pt idx="688">
                  <c:v>30841</c:v>
                </c:pt>
                <c:pt idx="689">
                  <c:v>30848</c:v>
                </c:pt>
                <c:pt idx="690">
                  <c:v>30855</c:v>
                </c:pt>
                <c:pt idx="691">
                  <c:v>30862</c:v>
                </c:pt>
                <c:pt idx="692">
                  <c:v>30869</c:v>
                </c:pt>
                <c:pt idx="693">
                  <c:v>30876</c:v>
                </c:pt>
                <c:pt idx="694">
                  <c:v>30883</c:v>
                </c:pt>
                <c:pt idx="695">
                  <c:v>30890</c:v>
                </c:pt>
                <c:pt idx="696">
                  <c:v>30897</c:v>
                </c:pt>
                <c:pt idx="697">
                  <c:v>30904</c:v>
                </c:pt>
                <c:pt idx="698">
                  <c:v>30911</c:v>
                </c:pt>
                <c:pt idx="699">
                  <c:v>30918</c:v>
                </c:pt>
                <c:pt idx="700">
                  <c:v>30925</c:v>
                </c:pt>
                <c:pt idx="701">
                  <c:v>30932</c:v>
                </c:pt>
                <c:pt idx="702">
                  <c:v>30939</c:v>
                </c:pt>
                <c:pt idx="703">
                  <c:v>30946</c:v>
                </c:pt>
                <c:pt idx="704">
                  <c:v>30953</c:v>
                </c:pt>
                <c:pt idx="705">
                  <c:v>30960</c:v>
                </c:pt>
                <c:pt idx="706">
                  <c:v>30967</c:v>
                </c:pt>
                <c:pt idx="707">
                  <c:v>30974</c:v>
                </c:pt>
                <c:pt idx="708">
                  <c:v>30981</c:v>
                </c:pt>
                <c:pt idx="709">
                  <c:v>30988</c:v>
                </c:pt>
                <c:pt idx="710">
                  <c:v>30995</c:v>
                </c:pt>
                <c:pt idx="711">
                  <c:v>31002</c:v>
                </c:pt>
                <c:pt idx="712">
                  <c:v>31009</c:v>
                </c:pt>
                <c:pt idx="713">
                  <c:v>31016</c:v>
                </c:pt>
                <c:pt idx="714">
                  <c:v>31023</c:v>
                </c:pt>
                <c:pt idx="715">
                  <c:v>31030</c:v>
                </c:pt>
                <c:pt idx="716">
                  <c:v>31037</c:v>
                </c:pt>
                <c:pt idx="717">
                  <c:v>31044</c:v>
                </c:pt>
                <c:pt idx="718">
                  <c:v>31051</c:v>
                </c:pt>
                <c:pt idx="719">
                  <c:v>31058</c:v>
                </c:pt>
                <c:pt idx="720">
                  <c:v>31065</c:v>
                </c:pt>
                <c:pt idx="721">
                  <c:v>31072</c:v>
                </c:pt>
                <c:pt idx="722">
                  <c:v>31079</c:v>
                </c:pt>
                <c:pt idx="723">
                  <c:v>31086</c:v>
                </c:pt>
                <c:pt idx="724">
                  <c:v>31093</c:v>
                </c:pt>
                <c:pt idx="725">
                  <c:v>31100</c:v>
                </c:pt>
                <c:pt idx="726">
                  <c:v>31107</c:v>
                </c:pt>
                <c:pt idx="727">
                  <c:v>31114</c:v>
                </c:pt>
                <c:pt idx="728">
                  <c:v>31121</c:v>
                </c:pt>
                <c:pt idx="729">
                  <c:v>31128</c:v>
                </c:pt>
                <c:pt idx="730">
                  <c:v>31135</c:v>
                </c:pt>
                <c:pt idx="731">
                  <c:v>31142</c:v>
                </c:pt>
                <c:pt idx="732">
                  <c:v>31149</c:v>
                </c:pt>
                <c:pt idx="733">
                  <c:v>31156</c:v>
                </c:pt>
                <c:pt idx="734">
                  <c:v>31163</c:v>
                </c:pt>
                <c:pt idx="735">
                  <c:v>31170</c:v>
                </c:pt>
                <c:pt idx="736">
                  <c:v>31177</c:v>
                </c:pt>
                <c:pt idx="737">
                  <c:v>31184</c:v>
                </c:pt>
                <c:pt idx="738">
                  <c:v>31191</c:v>
                </c:pt>
                <c:pt idx="739">
                  <c:v>31198</c:v>
                </c:pt>
                <c:pt idx="740">
                  <c:v>31205</c:v>
                </c:pt>
                <c:pt idx="741">
                  <c:v>31212</c:v>
                </c:pt>
                <c:pt idx="742">
                  <c:v>31219</c:v>
                </c:pt>
                <c:pt idx="743">
                  <c:v>31226</c:v>
                </c:pt>
                <c:pt idx="744">
                  <c:v>31233</c:v>
                </c:pt>
                <c:pt idx="745">
                  <c:v>31240</c:v>
                </c:pt>
                <c:pt idx="746">
                  <c:v>31247</c:v>
                </c:pt>
                <c:pt idx="747">
                  <c:v>31254</c:v>
                </c:pt>
                <c:pt idx="748">
                  <c:v>31261</c:v>
                </c:pt>
                <c:pt idx="749">
                  <c:v>31268</c:v>
                </c:pt>
                <c:pt idx="750">
                  <c:v>31275</c:v>
                </c:pt>
                <c:pt idx="751">
                  <c:v>31282</c:v>
                </c:pt>
                <c:pt idx="752">
                  <c:v>31289</c:v>
                </c:pt>
                <c:pt idx="753">
                  <c:v>31296</c:v>
                </c:pt>
                <c:pt idx="754">
                  <c:v>31303</c:v>
                </c:pt>
                <c:pt idx="755">
                  <c:v>31310</c:v>
                </c:pt>
                <c:pt idx="756">
                  <c:v>31317</c:v>
                </c:pt>
                <c:pt idx="757">
                  <c:v>31324</c:v>
                </c:pt>
                <c:pt idx="758">
                  <c:v>31331</c:v>
                </c:pt>
                <c:pt idx="759">
                  <c:v>31338</c:v>
                </c:pt>
                <c:pt idx="760">
                  <c:v>31345</c:v>
                </c:pt>
                <c:pt idx="761">
                  <c:v>31352</c:v>
                </c:pt>
                <c:pt idx="762">
                  <c:v>31359</c:v>
                </c:pt>
                <c:pt idx="763">
                  <c:v>31366</c:v>
                </c:pt>
                <c:pt idx="764">
                  <c:v>31373</c:v>
                </c:pt>
                <c:pt idx="765">
                  <c:v>31380</c:v>
                </c:pt>
                <c:pt idx="766">
                  <c:v>31387</c:v>
                </c:pt>
                <c:pt idx="767">
                  <c:v>31394</c:v>
                </c:pt>
                <c:pt idx="768">
                  <c:v>31401</c:v>
                </c:pt>
                <c:pt idx="769">
                  <c:v>31408</c:v>
                </c:pt>
                <c:pt idx="770">
                  <c:v>31415</c:v>
                </c:pt>
                <c:pt idx="771">
                  <c:v>31422</c:v>
                </c:pt>
                <c:pt idx="772">
                  <c:v>31429</c:v>
                </c:pt>
                <c:pt idx="773">
                  <c:v>31436</c:v>
                </c:pt>
                <c:pt idx="774">
                  <c:v>31443</c:v>
                </c:pt>
                <c:pt idx="775">
                  <c:v>31450</c:v>
                </c:pt>
                <c:pt idx="776">
                  <c:v>31457</c:v>
                </c:pt>
                <c:pt idx="777">
                  <c:v>31464</c:v>
                </c:pt>
                <c:pt idx="778">
                  <c:v>31471</c:v>
                </c:pt>
                <c:pt idx="779">
                  <c:v>31478</c:v>
                </c:pt>
                <c:pt idx="780">
                  <c:v>31485</c:v>
                </c:pt>
                <c:pt idx="781">
                  <c:v>31492</c:v>
                </c:pt>
                <c:pt idx="782">
                  <c:v>31499</c:v>
                </c:pt>
                <c:pt idx="783">
                  <c:v>31506</c:v>
                </c:pt>
                <c:pt idx="784">
                  <c:v>31513</c:v>
                </c:pt>
                <c:pt idx="785">
                  <c:v>31520</c:v>
                </c:pt>
                <c:pt idx="786">
                  <c:v>31527</c:v>
                </c:pt>
                <c:pt idx="787">
                  <c:v>31534</c:v>
                </c:pt>
                <c:pt idx="788">
                  <c:v>31541</c:v>
                </c:pt>
                <c:pt idx="789">
                  <c:v>31548</c:v>
                </c:pt>
                <c:pt idx="790">
                  <c:v>31555</c:v>
                </c:pt>
                <c:pt idx="791">
                  <c:v>31562</c:v>
                </c:pt>
                <c:pt idx="792">
                  <c:v>31569</c:v>
                </c:pt>
                <c:pt idx="793">
                  <c:v>31576</c:v>
                </c:pt>
                <c:pt idx="794">
                  <c:v>31583</c:v>
                </c:pt>
                <c:pt idx="795">
                  <c:v>31590</c:v>
                </c:pt>
                <c:pt idx="796">
                  <c:v>31597</c:v>
                </c:pt>
                <c:pt idx="797">
                  <c:v>31604</c:v>
                </c:pt>
                <c:pt idx="798">
                  <c:v>31611</c:v>
                </c:pt>
                <c:pt idx="799">
                  <c:v>31618</c:v>
                </c:pt>
                <c:pt idx="800">
                  <c:v>31625</c:v>
                </c:pt>
                <c:pt idx="801">
                  <c:v>31632</c:v>
                </c:pt>
                <c:pt idx="802">
                  <c:v>31639</c:v>
                </c:pt>
                <c:pt idx="803">
                  <c:v>31646</c:v>
                </c:pt>
                <c:pt idx="804">
                  <c:v>31653</c:v>
                </c:pt>
                <c:pt idx="805">
                  <c:v>31660</c:v>
                </c:pt>
                <c:pt idx="806">
                  <c:v>31667</c:v>
                </c:pt>
                <c:pt idx="807">
                  <c:v>31674</c:v>
                </c:pt>
                <c:pt idx="808">
                  <c:v>31681</c:v>
                </c:pt>
                <c:pt idx="809">
                  <c:v>31688</c:v>
                </c:pt>
                <c:pt idx="810">
                  <c:v>31695</c:v>
                </c:pt>
                <c:pt idx="811">
                  <c:v>31702</c:v>
                </c:pt>
                <c:pt idx="812">
                  <c:v>31709</c:v>
                </c:pt>
                <c:pt idx="813">
                  <c:v>31716</c:v>
                </c:pt>
                <c:pt idx="814">
                  <c:v>31723</c:v>
                </c:pt>
                <c:pt idx="815">
                  <c:v>31730</c:v>
                </c:pt>
                <c:pt idx="816">
                  <c:v>31737</c:v>
                </c:pt>
                <c:pt idx="817">
                  <c:v>31744</c:v>
                </c:pt>
                <c:pt idx="818">
                  <c:v>31751</c:v>
                </c:pt>
                <c:pt idx="819">
                  <c:v>31758</c:v>
                </c:pt>
                <c:pt idx="820">
                  <c:v>31765</c:v>
                </c:pt>
                <c:pt idx="821">
                  <c:v>31772</c:v>
                </c:pt>
                <c:pt idx="822">
                  <c:v>31779</c:v>
                </c:pt>
                <c:pt idx="823">
                  <c:v>31786</c:v>
                </c:pt>
                <c:pt idx="824">
                  <c:v>31793</c:v>
                </c:pt>
                <c:pt idx="825">
                  <c:v>31800</c:v>
                </c:pt>
                <c:pt idx="826">
                  <c:v>31807</c:v>
                </c:pt>
                <c:pt idx="827">
                  <c:v>31814</c:v>
                </c:pt>
                <c:pt idx="828">
                  <c:v>31821</c:v>
                </c:pt>
                <c:pt idx="829">
                  <c:v>31828</c:v>
                </c:pt>
                <c:pt idx="830">
                  <c:v>31835</c:v>
                </c:pt>
                <c:pt idx="831">
                  <c:v>31842</c:v>
                </c:pt>
                <c:pt idx="832">
                  <c:v>31849</c:v>
                </c:pt>
                <c:pt idx="833">
                  <c:v>31856</c:v>
                </c:pt>
                <c:pt idx="834">
                  <c:v>31863</c:v>
                </c:pt>
                <c:pt idx="835">
                  <c:v>31870</c:v>
                </c:pt>
                <c:pt idx="836">
                  <c:v>31877</c:v>
                </c:pt>
                <c:pt idx="837">
                  <c:v>31884</c:v>
                </c:pt>
                <c:pt idx="838">
                  <c:v>31891</c:v>
                </c:pt>
                <c:pt idx="839">
                  <c:v>31898</c:v>
                </c:pt>
                <c:pt idx="840">
                  <c:v>31905</c:v>
                </c:pt>
                <c:pt idx="841">
                  <c:v>31912</c:v>
                </c:pt>
                <c:pt idx="842">
                  <c:v>31919</c:v>
                </c:pt>
                <c:pt idx="843">
                  <c:v>31926</c:v>
                </c:pt>
                <c:pt idx="844">
                  <c:v>31933</c:v>
                </c:pt>
                <c:pt idx="845">
                  <c:v>31940</c:v>
                </c:pt>
                <c:pt idx="846">
                  <c:v>31947</c:v>
                </c:pt>
                <c:pt idx="847">
                  <c:v>31954</c:v>
                </c:pt>
                <c:pt idx="848">
                  <c:v>31961</c:v>
                </c:pt>
                <c:pt idx="849">
                  <c:v>31968</c:v>
                </c:pt>
                <c:pt idx="850">
                  <c:v>31975</c:v>
                </c:pt>
                <c:pt idx="851">
                  <c:v>31982</c:v>
                </c:pt>
                <c:pt idx="852">
                  <c:v>31989</c:v>
                </c:pt>
                <c:pt idx="853">
                  <c:v>31996</c:v>
                </c:pt>
                <c:pt idx="854">
                  <c:v>32003</c:v>
                </c:pt>
                <c:pt idx="855">
                  <c:v>32010</c:v>
                </c:pt>
                <c:pt idx="856">
                  <c:v>32017</c:v>
                </c:pt>
                <c:pt idx="857">
                  <c:v>32024</c:v>
                </c:pt>
                <c:pt idx="858">
                  <c:v>32031</c:v>
                </c:pt>
                <c:pt idx="859">
                  <c:v>32038</c:v>
                </c:pt>
                <c:pt idx="860">
                  <c:v>32045</c:v>
                </c:pt>
                <c:pt idx="861">
                  <c:v>32052</c:v>
                </c:pt>
                <c:pt idx="862">
                  <c:v>32059</c:v>
                </c:pt>
                <c:pt idx="863">
                  <c:v>32066</c:v>
                </c:pt>
                <c:pt idx="864">
                  <c:v>32073</c:v>
                </c:pt>
                <c:pt idx="865">
                  <c:v>32080</c:v>
                </c:pt>
                <c:pt idx="866">
                  <c:v>32087</c:v>
                </c:pt>
                <c:pt idx="867">
                  <c:v>32094</c:v>
                </c:pt>
                <c:pt idx="868">
                  <c:v>32101</c:v>
                </c:pt>
                <c:pt idx="869">
                  <c:v>32108</c:v>
                </c:pt>
                <c:pt idx="870">
                  <c:v>32115</c:v>
                </c:pt>
                <c:pt idx="871">
                  <c:v>32122</c:v>
                </c:pt>
                <c:pt idx="872">
                  <c:v>32129</c:v>
                </c:pt>
                <c:pt idx="873">
                  <c:v>32136</c:v>
                </c:pt>
                <c:pt idx="874">
                  <c:v>32142</c:v>
                </c:pt>
                <c:pt idx="875">
                  <c:v>32150</c:v>
                </c:pt>
                <c:pt idx="876">
                  <c:v>32157</c:v>
                </c:pt>
                <c:pt idx="877">
                  <c:v>32164</c:v>
                </c:pt>
                <c:pt idx="878">
                  <c:v>32171</c:v>
                </c:pt>
                <c:pt idx="879">
                  <c:v>32178</c:v>
                </c:pt>
                <c:pt idx="880">
                  <c:v>32185</c:v>
                </c:pt>
                <c:pt idx="881">
                  <c:v>32192</c:v>
                </c:pt>
                <c:pt idx="882">
                  <c:v>32199</c:v>
                </c:pt>
                <c:pt idx="883">
                  <c:v>32206</c:v>
                </c:pt>
                <c:pt idx="884">
                  <c:v>32213</c:v>
                </c:pt>
                <c:pt idx="885">
                  <c:v>32220</c:v>
                </c:pt>
                <c:pt idx="886">
                  <c:v>32227</c:v>
                </c:pt>
                <c:pt idx="887">
                  <c:v>32234</c:v>
                </c:pt>
                <c:pt idx="888">
                  <c:v>32241</c:v>
                </c:pt>
                <c:pt idx="889">
                  <c:v>32248</c:v>
                </c:pt>
                <c:pt idx="890">
                  <c:v>32255</c:v>
                </c:pt>
                <c:pt idx="891">
                  <c:v>32262</c:v>
                </c:pt>
                <c:pt idx="892">
                  <c:v>32269</c:v>
                </c:pt>
                <c:pt idx="893">
                  <c:v>32276</c:v>
                </c:pt>
                <c:pt idx="894">
                  <c:v>32283</c:v>
                </c:pt>
                <c:pt idx="895">
                  <c:v>32290</c:v>
                </c:pt>
                <c:pt idx="896">
                  <c:v>32297</c:v>
                </c:pt>
                <c:pt idx="897">
                  <c:v>32304</c:v>
                </c:pt>
                <c:pt idx="898">
                  <c:v>32311</c:v>
                </c:pt>
                <c:pt idx="899">
                  <c:v>32318</c:v>
                </c:pt>
                <c:pt idx="900">
                  <c:v>32325</c:v>
                </c:pt>
                <c:pt idx="901">
                  <c:v>32332</c:v>
                </c:pt>
                <c:pt idx="902">
                  <c:v>32339</c:v>
                </c:pt>
                <c:pt idx="903">
                  <c:v>32346</c:v>
                </c:pt>
                <c:pt idx="904">
                  <c:v>32353</c:v>
                </c:pt>
                <c:pt idx="905">
                  <c:v>32360</c:v>
                </c:pt>
                <c:pt idx="906">
                  <c:v>32367</c:v>
                </c:pt>
                <c:pt idx="907">
                  <c:v>32374</c:v>
                </c:pt>
                <c:pt idx="908">
                  <c:v>32381</c:v>
                </c:pt>
                <c:pt idx="909">
                  <c:v>32388</c:v>
                </c:pt>
                <c:pt idx="910">
                  <c:v>32395</c:v>
                </c:pt>
                <c:pt idx="911">
                  <c:v>32402</c:v>
                </c:pt>
                <c:pt idx="912">
                  <c:v>32409</c:v>
                </c:pt>
                <c:pt idx="913">
                  <c:v>32416</c:v>
                </c:pt>
                <c:pt idx="914">
                  <c:v>32423</c:v>
                </c:pt>
                <c:pt idx="915">
                  <c:v>32430</c:v>
                </c:pt>
                <c:pt idx="916">
                  <c:v>32437</c:v>
                </c:pt>
                <c:pt idx="917">
                  <c:v>32444</c:v>
                </c:pt>
                <c:pt idx="918">
                  <c:v>32451</c:v>
                </c:pt>
                <c:pt idx="919">
                  <c:v>32458</c:v>
                </c:pt>
                <c:pt idx="920">
                  <c:v>32465</c:v>
                </c:pt>
                <c:pt idx="921">
                  <c:v>32472</c:v>
                </c:pt>
                <c:pt idx="922">
                  <c:v>32479</c:v>
                </c:pt>
                <c:pt idx="923">
                  <c:v>32486</c:v>
                </c:pt>
                <c:pt idx="924">
                  <c:v>32493</c:v>
                </c:pt>
                <c:pt idx="925">
                  <c:v>32500</c:v>
                </c:pt>
                <c:pt idx="926">
                  <c:v>32507</c:v>
                </c:pt>
                <c:pt idx="927">
                  <c:v>32514</c:v>
                </c:pt>
                <c:pt idx="928">
                  <c:v>32521</c:v>
                </c:pt>
                <c:pt idx="929">
                  <c:v>32528</c:v>
                </c:pt>
                <c:pt idx="930">
                  <c:v>32535</c:v>
                </c:pt>
                <c:pt idx="931">
                  <c:v>32542</c:v>
                </c:pt>
                <c:pt idx="932">
                  <c:v>32549</c:v>
                </c:pt>
                <c:pt idx="933">
                  <c:v>32556</c:v>
                </c:pt>
                <c:pt idx="934">
                  <c:v>32563</c:v>
                </c:pt>
                <c:pt idx="935">
                  <c:v>32570</c:v>
                </c:pt>
                <c:pt idx="936">
                  <c:v>32577</c:v>
                </c:pt>
                <c:pt idx="937">
                  <c:v>32584</c:v>
                </c:pt>
                <c:pt idx="938">
                  <c:v>32591</c:v>
                </c:pt>
                <c:pt idx="939">
                  <c:v>32598</c:v>
                </c:pt>
                <c:pt idx="940">
                  <c:v>32605</c:v>
                </c:pt>
                <c:pt idx="941">
                  <c:v>32612</c:v>
                </c:pt>
                <c:pt idx="942">
                  <c:v>32619</c:v>
                </c:pt>
                <c:pt idx="943">
                  <c:v>32626</c:v>
                </c:pt>
                <c:pt idx="944">
                  <c:v>32633</c:v>
                </c:pt>
                <c:pt idx="945">
                  <c:v>32640</c:v>
                </c:pt>
                <c:pt idx="946">
                  <c:v>32647</c:v>
                </c:pt>
                <c:pt idx="947">
                  <c:v>32654</c:v>
                </c:pt>
                <c:pt idx="948">
                  <c:v>32661</c:v>
                </c:pt>
                <c:pt idx="949">
                  <c:v>32668</c:v>
                </c:pt>
                <c:pt idx="950">
                  <c:v>32675</c:v>
                </c:pt>
                <c:pt idx="951">
                  <c:v>32682</c:v>
                </c:pt>
                <c:pt idx="952">
                  <c:v>32689</c:v>
                </c:pt>
                <c:pt idx="953">
                  <c:v>32696</c:v>
                </c:pt>
                <c:pt idx="954">
                  <c:v>32703</c:v>
                </c:pt>
                <c:pt idx="955">
                  <c:v>32710</c:v>
                </c:pt>
                <c:pt idx="956">
                  <c:v>32717</c:v>
                </c:pt>
                <c:pt idx="957">
                  <c:v>32724</c:v>
                </c:pt>
                <c:pt idx="958">
                  <c:v>32731</c:v>
                </c:pt>
                <c:pt idx="959">
                  <c:v>32738</c:v>
                </c:pt>
                <c:pt idx="960">
                  <c:v>32745</c:v>
                </c:pt>
                <c:pt idx="961">
                  <c:v>32752</c:v>
                </c:pt>
                <c:pt idx="962">
                  <c:v>32759</c:v>
                </c:pt>
                <c:pt idx="963">
                  <c:v>32766</c:v>
                </c:pt>
                <c:pt idx="964">
                  <c:v>32773</c:v>
                </c:pt>
                <c:pt idx="965">
                  <c:v>32780</c:v>
                </c:pt>
                <c:pt idx="966">
                  <c:v>32787</c:v>
                </c:pt>
                <c:pt idx="967">
                  <c:v>32794</c:v>
                </c:pt>
                <c:pt idx="968">
                  <c:v>32801</c:v>
                </c:pt>
                <c:pt idx="969">
                  <c:v>32808</c:v>
                </c:pt>
                <c:pt idx="970">
                  <c:v>32815</c:v>
                </c:pt>
                <c:pt idx="971">
                  <c:v>32822</c:v>
                </c:pt>
                <c:pt idx="972">
                  <c:v>32829</c:v>
                </c:pt>
                <c:pt idx="973">
                  <c:v>32836</c:v>
                </c:pt>
                <c:pt idx="974">
                  <c:v>32843</c:v>
                </c:pt>
                <c:pt idx="975">
                  <c:v>32850</c:v>
                </c:pt>
                <c:pt idx="976">
                  <c:v>32857</c:v>
                </c:pt>
                <c:pt idx="977">
                  <c:v>32864</c:v>
                </c:pt>
                <c:pt idx="978">
                  <c:v>32871</c:v>
                </c:pt>
                <c:pt idx="979">
                  <c:v>32878</c:v>
                </c:pt>
                <c:pt idx="980">
                  <c:v>32885</c:v>
                </c:pt>
                <c:pt idx="981">
                  <c:v>32892</c:v>
                </c:pt>
                <c:pt idx="982">
                  <c:v>32899</c:v>
                </c:pt>
                <c:pt idx="983">
                  <c:v>32906</c:v>
                </c:pt>
                <c:pt idx="984">
                  <c:v>32913</c:v>
                </c:pt>
                <c:pt idx="985">
                  <c:v>32920</c:v>
                </c:pt>
                <c:pt idx="986">
                  <c:v>32927</c:v>
                </c:pt>
                <c:pt idx="987">
                  <c:v>32934</c:v>
                </c:pt>
                <c:pt idx="988">
                  <c:v>32941</c:v>
                </c:pt>
                <c:pt idx="989">
                  <c:v>32948</c:v>
                </c:pt>
                <c:pt idx="990">
                  <c:v>32955</c:v>
                </c:pt>
                <c:pt idx="991">
                  <c:v>32962</c:v>
                </c:pt>
                <c:pt idx="992">
                  <c:v>32969</c:v>
                </c:pt>
                <c:pt idx="993">
                  <c:v>32976</c:v>
                </c:pt>
                <c:pt idx="994">
                  <c:v>32983</c:v>
                </c:pt>
                <c:pt idx="995">
                  <c:v>32990</c:v>
                </c:pt>
                <c:pt idx="996">
                  <c:v>32997</c:v>
                </c:pt>
                <c:pt idx="997">
                  <c:v>33004</c:v>
                </c:pt>
                <c:pt idx="998">
                  <c:v>33011</c:v>
                </c:pt>
                <c:pt idx="999">
                  <c:v>33018</c:v>
                </c:pt>
                <c:pt idx="1000">
                  <c:v>33025</c:v>
                </c:pt>
                <c:pt idx="1001">
                  <c:v>33032</c:v>
                </c:pt>
                <c:pt idx="1002">
                  <c:v>33039</c:v>
                </c:pt>
                <c:pt idx="1003">
                  <c:v>33046</c:v>
                </c:pt>
                <c:pt idx="1004">
                  <c:v>33053</c:v>
                </c:pt>
                <c:pt idx="1005">
                  <c:v>33060</c:v>
                </c:pt>
                <c:pt idx="1006">
                  <c:v>33067</c:v>
                </c:pt>
                <c:pt idx="1007">
                  <c:v>33074</c:v>
                </c:pt>
                <c:pt idx="1008">
                  <c:v>33081</c:v>
                </c:pt>
                <c:pt idx="1009">
                  <c:v>33088</c:v>
                </c:pt>
                <c:pt idx="1010">
                  <c:v>33095</c:v>
                </c:pt>
                <c:pt idx="1011">
                  <c:v>33102</c:v>
                </c:pt>
                <c:pt idx="1012">
                  <c:v>33109</c:v>
                </c:pt>
                <c:pt idx="1013">
                  <c:v>33116</c:v>
                </c:pt>
                <c:pt idx="1014">
                  <c:v>33123</c:v>
                </c:pt>
                <c:pt idx="1015">
                  <c:v>33130</c:v>
                </c:pt>
                <c:pt idx="1016">
                  <c:v>33137</c:v>
                </c:pt>
                <c:pt idx="1017">
                  <c:v>33144</c:v>
                </c:pt>
                <c:pt idx="1018">
                  <c:v>33151</c:v>
                </c:pt>
                <c:pt idx="1019">
                  <c:v>33158</c:v>
                </c:pt>
                <c:pt idx="1020">
                  <c:v>33165</c:v>
                </c:pt>
                <c:pt idx="1021">
                  <c:v>33172</c:v>
                </c:pt>
                <c:pt idx="1022">
                  <c:v>33179</c:v>
                </c:pt>
                <c:pt idx="1023">
                  <c:v>33186</c:v>
                </c:pt>
                <c:pt idx="1024">
                  <c:v>33193</c:v>
                </c:pt>
                <c:pt idx="1025">
                  <c:v>33200</c:v>
                </c:pt>
                <c:pt idx="1026">
                  <c:v>33207</c:v>
                </c:pt>
                <c:pt idx="1027">
                  <c:v>33214</c:v>
                </c:pt>
                <c:pt idx="1028">
                  <c:v>33221</c:v>
                </c:pt>
                <c:pt idx="1029">
                  <c:v>33228</c:v>
                </c:pt>
                <c:pt idx="1030">
                  <c:v>33235</c:v>
                </c:pt>
                <c:pt idx="1031">
                  <c:v>33242</c:v>
                </c:pt>
                <c:pt idx="1032">
                  <c:v>33249</c:v>
                </c:pt>
                <c:pt idx="1033">
                  <c:v>33256</c:v>
                </c:pt>
                <c:pt idx="1034">
                  <c:v>33263</c:v>
                </c:pt>
                <c:pt idx="1035">
                  <c:v>33270</c:v>
                </c:pt>
                <c:pt idx="1036">
                  <c:v>33277</c:v>
                </c:pt>
                <c:pt idx="1037">
                  <c:v>33284</c:v>
                </c:pt>
                <c:pt idx="1038">
                  <c:v>33291</c:v>
                </c:pt>
                <c:pt idx="1039">
                  <c:v>33298</c:v>
                </c:pt>
                <c:pt idx="1040">
                  <c:v>33305</c:v>
                </c:pt>
                <c:pt idx="1041">
                  <c:v>33312</c:v>
                </c:pt>
                <c:pt idx="1042">
                  <c:v>33319</c:v>
                </c:pt>
                <c:pt idx="1043">
                  <c:v>33326</c:v>
                </c:pt>
                <c:pt idx="1044">
                  <c:v>33333</c:v>
                </c:pt>
                <c:pt idx="1045">
                  <c:v>33340</c:v>
                </c:pt>
                <c:pt idx="1046">
                  <c:v>33347</c:v>
                </c:pt>
                <c:pt idx="1047">
                  <c:v>33354</c:v>
                </c:pt>
                <c:pt idx="1048">
                  <c:v>33361</c:v>
                </c:pt>
                <c:pt idx="1049">
                  <c:v>33368</c:v>
                </c:pt>
                <c:pt idx="1050">
                  <c:v>33375</c:v>
                </c:pt>
                <c:pt idx="1051">
                  <c:v>33382</c:v>
                </c:pt>
                <c:pt idx="1052">
                  <c:v>33389</c:v>
                </c:pt>
                <c:pt idx="1053">
                  <c:v>33396</c:v>
                </c:pt>
                <c:pt idx="1054">
                  <c:v>33403</c:v>
                </c:pt>
                <c:pt idx="1055">
                  <c:v>33410</c:v>
                </c:pt>
                <c:pt idx="1056">
                  <c:v>33417</c:v>
                </c:pt>
                <c:pt idx="1057">
                  <c:v>33424</c:v>
                </c:pt>
                <c:pt idx="1058">
                  <c:v>33431</c:v>
                </c:pt>
                <c:pt idx="1059">
                  <c:v>33438</c:v>
                </c:pt>
                <c:pt idx="1060">
                  <c:v>33445</c:v>
                </c:pt>
                <c:pt idx="1061">
                  <c:v>33452</c:v>
                </c:pt>
                <c:pt idx="1062">
                  <c:v>33459</c:v>
                </c:pt>
                <c:pt idx="1063">
                  <c:v>33466</c:v>
                </c:pt>
                <c:pt idx="1064">
                  <c:v>33473</c:v>
                </c:pt>
                <c:pt idx="1065">
                  <c:v>33480</c:v>
                </c:pt>
                <c:pt idx="1066">
                  <c:v>33487</c:v>
                </c:pt>
                <c:pt idx="1067">
                  <c:v>33494</c:v>
                </c:pt>
                <c:pt idx="1068">
                  <c:v>33501</c:v>
                </c:pt>
                <c:pt idx="1069">
                  <c:v>33508</c:v>
                </c:pt>
                <c:pt idx="1070">
                  <c:v>33515</c:v>
                </c:pt>
                <c:pt idx="1071">
                  <c:v>33522</c:v>
                </c:pt>
                <c:pt idx="1072">
                  <c:v>33529</c:v>
                </c:pt>
                <c:pt idx="1073">
                  <c:v>33536</c:v>
                </c:pt>
                <c:pt idx="1074">
                  <c:v>33543</c:v>
                </c:pt>
                <c:pt idx="1075">
                  <c:v>33550</c:v>
                </c:pt>
                <c:pt idx="1076">
                  <c:v>33557</c:v>
                </c:pt>
                <c:pt idx="1077">
                  <c:v>33564</c:v>
                </c:pt>
                <c:pt idx="1078">
                  <c:v>33571</c:v>
                </c:pt>
                <c:pt idx="1079">
                  <c:v>33578</c:v>
                </c:pt>
                <c:pt idx="1080">
                  <c:v>33585</c:v>
                </c:pt>
                <c:pt idx="1081">
                  <c:v>33592</c:v>
                </c:pt>
                <c:pt idx="1082">
                  <c:v>33599</c:v>
                </c:pt>
                <c:pt idx="1083">
                  <c:v>33606</c:v>
                </c:pt>
                <c:pt idx="1084">
                  <c:v>33613</c:v>
                </c:pt>
                <c:pt idx="1085">
                  <c:v>33620</c:v>
                </c:pt>
                <c:pt idx="1086">
                  <c:v>33627</c:v>
                </c:pt>
                <c:pt idx="1087">
                  <c:v>33634</c:v>
                </c:pt>
                <c:pt idx="1088">
                  <c:v>33641</c:v>
                </c:pt>
                <c:pt idx="1089">
                  <c:v>33648</c:v>
                </c:pt>
                <c:pt idx="1090">
                  <c:v>33655</c:v>
                </c:pt>
                <c:pt idx="1091">
                  <c:v>33662</c:v>
                </c:pt>
                <c:pt idx="1092">
                  <c:v>33669</c:v>
                </c:pt>
                <c:pt idx="1093">
                  <c:v>33676</c:v>
                </c:pt>
                <c:pt idx="1094">
                  <c:v>33683</c:v>
                </c:pt>
                <c:pt idx="1095">
                  <c:v>33690</c:v>
                </c:pt>
                <c:pt idx="1096">
                  <c:v>33697</c:v>
                </c:pt>
                <c:pt idx="1097">
                  <c:v>33704</c:v>
                </c:pt>
                <c:pt idx="1098">
                  <c:v>33711</c:v>
                </c:pt>
                <c:pt idx="1099">
                  <c:v>33718</c:v>
                </c:pt>
                <c:pt idx="1100">
                  <c:v>33725</c:v>
                </c:pt>
                <c:pt idx="1101">
                  <c:v>33732</c:v>
                </c:pt>
                <c:pt idx="1102">
                  <c:v>33739</c:v>
                </c:pt>
                <c:pt idx="1103">
                  <c:v>33746</c:v>
                </c:pt>
                <c:pt idx="1104">
                  <c:v>33753</c:v>
                </c:pt>
                <c:pt idx="1105">
                  <c:v>33760</c:v>
                </c:pt>
                <c:pt idx="1106">
                  <c:v>33767</c:v>
                </c:pt>
                <c:pt idx="1107">
                  <c:v>33774</c:v>
                </c:pt>
                <c:pt idx="1108">
                  <c:v>33781</c:v>
                </c:pt>
                <c:pt idx="1109">
                  <c:v>33788</c:v>
                </c:pt>
                <c:pt idx="1110">
                  <c:v>33795</c:v>
                </c:pt>
                <c:pt idx="1111">
                  <c:v>33802</c:v>
                </c:pt>
                <c:pt idx="1112">
                  <c:v>33809</c:v>
                </c:pt>
                <c:pt idx="1113">
                  <c:v>33816</c:v>
                </c:pt>
                <c:pt idx="1114">
                  <c:v>33823</c:v>
                </c:pt>
                <c:pt idx="1115">
                  <c:v>33830</c:v>
                </c:pt>
                <c:pt idx="1116">
                  <c:v>33837</c:v>
                </c:pt>
                <c:pt idx="1117">
                  <c:v>33844</c:v>
                </c:pt>
                <c:pt idx="1118">
                  <c:v>33851</c:v>
                </c:pt>
                <c:pt idx="1119">
                  <c:v>33858</c:v>
                </c:pt>
                <c:pt idx="1120">
                  <c:v>33865</c:v>
                </c:pt>
                <c:pt idx="1121">
                  <c:v>33871</c:v>
                </c:pt>
                <c:pt idx="1122">
                  <c:v>33879</c:v>
                </c:pt>
                <c:pt idx="1123">
                  <c:v>33886</c:v>
                </c:pt>
                <c:pt idx="1124">
                  <c:v>33893</c:v>
                </c:pt>
                <c:pt idx="1125">
                  <c:v>33900</c:v>
                </c:pt>
                <c:pt idx="1126">
                  <c:v>33907</c:v>
                </c:pt>
                <c:pt idx="1127">
                  <c:v>33914</c:v>
                </c:pt>
                <c:pt idx="1128">
                  <c:v>33921</c:v>
                </c:pt>
                <c:pt idx="1129">
                  <c:v>33928</c:v>
                </c:pt>
                <c:pt idx="1130">
                  <c:v>33935</c:v>
                </c:pt>
                <c:pt idx="1131">
                  <c:v>33942</c:v>
                </c:pt>
                <c:pt idx="1132">
                  <c:v>33949</c:v>
                </c:pt>
                <c:pt idx="1133">
                  <c:v>33956</c:v>
                </c:pt>
                <c:pt idx="1134">
                  <c:v>33963</c:v>
                </c:pt>
                <c:pt idx="1135">
                  <c:v>33969</c:v>
                </c:pt>
                <c:pt idx="1136">
                  <c:v>33977</c:v>
                </c:pt>
                <c:pt idx="1137">
                  <c:v>33984</c:v>
                </c:pt>
                <c:pt idx="1138">
                  <c:v>33991</c:v>
                </c:pt>
                <c:pt idx="1139">
                  <c:v>33998</c:v>
                </c:pt>
                <c:pt idx="1140">
                  <c:v>34005</c:v>
                </c:pt>
                <c:pt idx="1141">
                  <c:v>34012</c:v>
                </c:pt>
                <c:pt idx="1142">
                  <c:v>34019</c:v>
                </c:pt>
                <c:pt idx="1143">
                  <c:v>34026</c:v>
                </c:pt>
                <c:pt idx="1144">
                  <c:v>34033</c:v>
                </c:pt>
                <c:pt idx="1145">
                  <c:v>34040</c:v>
                </c:pt>
                <c:pt idx="1146">
                  <c:v>34047</c:v>
                </c:pt>
                <c:pt idx="1147">
                  <c:v>34054</c:v>
                </c:pt>
                <c:pt idx="1148">
                  <c:v>34061</c:v>
                </c:pt>
                <c:pt idx="1149">
                  <c:v>34068</c:v>
                </c:pt>
                <c:pt idx="1150">
                  <c:v>34075</c:v>
                </c:pt>
                <c:pt idx="1151">
                  <c:v>34082</c:v>
                </c:pt>
                <c:pt idx="1152">
                  <c:v>34089</c:v>
                </c:pt>
                <c:pt idx="1153">
                  <c:v>34096</c:v>
                </c:pt>
                <c:pt idx="1154">
                  <c:v>34103</c:v>
                </c:pt>
                <c:pt idx="1155">
                  <c:v>34110</c:v>
                </c:pt>
                <c:pt idx="1156">
                  <c:v>34117</c:v>
                </c:pt>
                <c:pt idx="1157">
                  <c:v>34124</c:v>
                </c:pt>
                <c:pt idx="1158">
                  <c:v>34131</c:v>
                </c:pt>
                <c:pt idx="1159">
                  <c:v>34138</c:v>
                </c:pt>
                <c:pt idx="1160">
                  <c:v>34145</c:v>
                </c:pt>
                <c:pt idx="1161">
                  <c:v>34152</c:v>
                </c:pt>
                <c:pt idx="1162">
                  <c:v>34159</c:v>
                </c:pt>
                <c:pt idx="1163">
                  <c:v>34166</c:v>
                </c:pt>
                <c:pt idx="1164">
                  <c:v>34173</c:v>
                </c:pt>
                <c:pt idx="1165">
                  <c:v>34180</c:v>
                </c:pt>
                <c:pt idx="1166">
                  <c:v>34187</c:v>
                </c:pt>
                <c:pt idx="1167">
                  <c:v>34194</c:v>
                </c:pt>
                <c:pt idx="1168">
                  <c:v>34201</c:v>
                </c:pt>
                <c:pt idx="1169">
                  <c:v>34208</c:v>
                </c:pt>
                <c:pt idx="1170">
                  <c:v>34215</c:v>
                </c:pt>
                <c:pt idx="1171">
                  <c:v>34222</c:v>
                </c:pt>
                <c:pt idx="1172">
                  <c:v>34229</c:v>
                </c:pt>
                <c:pt idx="1173">
                  <c:v>34236</c:v>
                </c:pt>
                <c:pt idx="1174">
                  <c:v>34243</c:v>
                </c:pt>
                <c:pt idx="1175">
                  <c:v>34250</c:v>
                </c:pt>
                <c:pt idx="1176">
                  <c:v>34257</c:v>
                </c:pt>
                <c:pt idx="1177">
                  <c:v>34264</c:v>
                </c:pt>
                <c:pt idx="1178">
                  <c:v>34271</c:v>
                </c:pt>
                <c:pt idx="1179">
                  <c:v>34278</c:v>
                </c:pt>
                <c:pt idx="1180">
                  <c:v>34285</c:v>
                </c:pt>
                <c:pt idx="1181">
                  <c:v>34292</c:v>
                </c:pt>
                <c:pt idx="1182">
                  <c:v>34299</c:v>
                </c:pt>
                <c:pt idx="1183">
                  <c:v>34307</c:v>
                </c:pt>
                <c:pt idx="1184">
                  <c:v>34313</c:v>
                </c:pt>
                <c:pt idx="1185">
                  <c:v>34320</c:v>
                </c:pt>
                <c:pt idx="1186">
                  <c:v>34327</c:v>
                </c:pt>
                <c:pt idx="1187">
                  <c:v>34334</c:v>
                </c:pt>
                <c:pt idx="1188">
                  <c:v>34341</c:v>
                </c:pt>
                <c:pt idx="1189">
                  <c:v>34348</c:v>
                </c:pt>
                <c:pt idx="1190">
                  <c:v>34355</c:v>
                </c:pt>
                <c:pt idx="1191">
                  <c:v>34362</c:v>
                </c:pt>
                <c:pt idx="1192">
                  <c:v>34369</c:v>
                </c:pt>
                <c:pt idx="1193">
                  <c:v>34376</c:v>
                </c:pt>
                <c:pt idx="1194">
                  <c:v>34383</c:v>
                </c:pt>
                <c:pt idx="1195">
                  <c:v>34390</c:v>
                </c:pt>
                <c:pt idx="1196">
                  <c:v>34397</c:v>
                </c:pt>
                <c:pt idx="1197">
                  <c:v>34404</c:v>
                </c:pt>
                <c:pt idx="1198">
                  <c:v>34411</c:v>
                </c:pt>
                <c:pt idx="1199">
                  <c:v>34418</c:v>
                </c:pt>
                <c:pt idx="1200">
                  <c:v>34425</c:v>
                </c:pt>
                <c:pt idx="1201">
                  <c:v>34432</c:v>
                </c:pt>
                <c:pt idx="1202">
                  <c:v>34439</c:v>
                </c:pt>
                <c:pt idx="1203">
                  <c:v>34446</c:v>
                </c:pt>
                <c:pt idx="1204">
                  <c:v>34453</c:v>
                </c:pt>
                <c:pt idx="1205">
                  <c:v>34460</c:v>
                </c:pt>
                <c:pt idx="1206">
                  <c:v>34467</c:v>
                </c:pt>
                <c:pt idx="1207">
                  <c:v>34474</c:v>
                </c:pt>
                <c:pt idx="1208">
                  <c:v>34481</c:v>
                </c:pt>
                <c:pt idx="1209">
                  <c:v>34488</c:v>
                </c:pt>
                <c:pt idx="1210">
                  <c:v>34495</c:v>
                </c:pt>
                <c:pt idx="1211">
                  <c:v>34502</c:v>
                </c:pt>
                <c:pt idx="1212">
                  <c:v>34509</c:v>
                </c:pt>
                <c:pt idx="1213">
                  <c:v>34516</c:v>
                </c:pt>
                <c:pt idx="1214">
                  <c:v>34523</c:v>
                </c:pt>
                <c:pt idx="1215">
                  <c:v>34530</c:v>
                </c:pt>
                <c:pt idx="1216">
                  <c:v>34537</c:v>
                </c:pt>
                <c:pt idx="1217">
                  <c:v>34544</c:v>
                </c:pt>
                <c:pt idx="1218">
                  <c:v>34551</c:v>
                </c:pt>
                <c:pt idx="1219">
                  <c:v>34558</c:v>
                </c:pt>
                <c:pt idx="1220">
                  <c:v>34565</c:v>
                </c:pt>
                <c:pt idx="1221">
                  <c:v>34572</c:v>
                </c:pt>
                <c:pt idx="1222">
                  <c:v>34579</c:v>
                </c:pt>
                <c:pt idx="1223">
                  <c:v>34586</c:v>
                </c:pt>
                <c:pt idx="1224">
                  <c:v>34593</c:v>
                </c:pt>
                <c:pt idx="1225">
                  <c:v>34600</c:v>
                </c:pt>
                <c:pt idx="1226">
                  <c:v>34607</c:v>
                </c:pt>
                <c:pt idx="1227">
                  <c:v>34614</c:v>
                </c:pt>
                <c:pt idx="1228">
                  <c:v>34621</c:v>
                </c:pt>
                <c:pt idx="1229">
                  <c:v>34628</c:v>
                </c:pt>
                <c:pt idx="1230">
                  <c:v>34635</c:v>
                </c:pt>
                <c:pt idx="1231">
                  <c:v>34642</c:v>
                </c:pt>
                <c:pt idx="1232">
                  <c:v>34649</c:v>
                </c:pt>
                <c:pt idx="1233">
                  <c:v>34656</c:v>
                </c:pt>
                <c:pt idx="1234">
                  <c:v>34663</c:v>
                </c:pt>
                <c:pt idx="1235">
                  <c:v>34670</c:v>
                </c:pt>
                <c:pt idx="1236">
                  <c:v>34677</c:v>
                </c:pt>
                <c:pt idx="1237">
                  <c:v>34684</c:v>
                </c:pt>
                <c:pt idx="1238">
                  <c:v>34691</c:v>
                </c:pt>
                <c:pt idx="1239">
                  <c:v>34698</c:v>
                </c:pt>
                <c:pt idx="1240">
                  <c:v>34705</c:v>
                </c:pt>
                <c:pt idx="1241">
                  <c:v>34712</c:v>
                </c:pt>
                <c:pt idx="1242">
                  <c:v>34719</c:v>
                </c:pt>
                <c:pt idx="1243">
                  <c:v>34726</c:v>
                </c:pt>
                <c:pt idx="1244">
                  <c:v>34733</c:v>
                </c:pt>
                <c:pt idx="1245">
                  <c:v>34740</c:v>
                </c:pt>
                <c:pt idx="1246">
                  <c:v>34747</c:v>
                </c:pt>
                <c:pt idx="1247">
                  <c:v>34754</c:v>
                </c:pt>
                <c:pt idx="1248">
                  <c:v>34761</c:v>
                </c:pt>
                <c:pt idx="1249">
                  <c:v>34768</c:v>
                </c:pt>
                <c:pt idx="1250">
                  <c:v>34775</c:v>
                </c:pt>
                <c:pt idx="1251">
                  <c:v>34782</c:v>
                </c:pt>
                <c:pt idx="1252">
                  <c:v>34789</c:v>
                </c:pt>
                <c:pt idx="1253">
                  <c:v>34796</c:v>
                </c:pt>
                <c:pt idx="1254">
                  <c:v>34803</c:v>
                </c:pt>
                <c:pt idx="1255">
                  <c:v>34810</c:v>
                </c:pt>
                <c:pt idx="1256">
                  <c:v>34817</c:v>
                </c:pt>
                <c:pt idx="1257">
                  <c:v>34824</c:v>
                </c:pt>
                <c:pt idx="1258">
                  <c:v>34831</c:v>
                </c:pt>
                <c:pt idx="1259">
                  <c:v>34838</c:v>
                </c:pt>
                <c:pt idx="1260">
                  <c:v>34845</c:v>
                </c:pt>
                <c:pt idx="1261">
                  <c:v>34852</c:v>
                </c:pt>
                <c:pt idx="1262">
                  <c:v>34859</c:v>
                </c:pt>
                <c:pt idx="1263">
                  <c:v>34866</c:v>
                </c:pt>
                <c:pt idx="1264">
                  <c:v>34873</c:v>
                </c:pt>
                <c:pt idx="1265">
                  <c:v>34880</c:v>
                </c:pt>
                <c:pt idx="1266">
                  <c:v>34887</c:v>
                </c:pt>
                <c:pt idx="1267">
                  <c:v>34894</c:v>
                </c:pt>
                <c:pt idx="1268">
                  <c:v>34901</c:v>
                </c:pt>
                <c:pt idx="1269">
                  <c:v>34908</c:v>
                </c:pt>
                <c:pt idx="1270">
                  <c:v>34915</c:v>
                </c:pt>
                <c:pt idx="1271">
                  <c:v>34922</c:v>
                </c:pt>
                <c:pt idx="1272">
                  <c:v>34929</c:v>
                </c:pt>
                <c:pt idx="1273">
                  <c:v>34936</c:v>
                </c:pt>
                <c:pt idx="1274">
                  <c:v>34943</c:v>
                </c:pt>
                <c:pt idx="1275">
                  <c:v>34950</c:v>
                </c:pt>
                <c:pt idx="1276">
                  <c:v>34957</c:v>
                </c:pt>
                <c:pt idx="1277">
                  <c:v>34964</c:v>
                </c:pt>
                <c:pt idx="1278">
                  <c:v>34971</c:v>
                </c:pt>
                <c:pt idx="1279">
                  <c:v>34978</c:v>
                </c:pt>
                <c:pt idx="1280">
                  <c:v>34985</c:v>
                </c:pt>
                <c:pt idx="1281">
                  <c:v>34992</c:v>
                </c:pt>
                <c:pt idx="1282">
                  <c:v>34999</c:v>
                </c:pt>
                <c:pt idx="1283">
                  <c:v>35006</c:v>
                </c:pt>
                <c:pt idx="1284">
                  <c:v>35012</c:v>
                </c:pt>
                <c:pt idx="1285">
                  <c:v>35020</c:v>
                </c:pt>
                <c:pt idx="1286">
                  <c:v>35027</c:v>
                </c:pt>
                <c:pt idx="1287">
                  <c:v>35034</c:v>
                </c:pt>
                <c:pt idx="1288">
                  <c:v>35041</c:v>
                </c:pt>
                <c:pt idx="1289">
                  <c:v>35048</c:v>
                </c:pt>
                <c:pt idx="1290">
                  <c:v>35055</c:v>
                </c:pt>
                <c:pt idx="1291">
                  <c:v>35062</c:v>
                </c:pt>
                <c:pt idx="1292">
                  <c:v>35069</c:v>
                </c:pt>
                <c:pt idx="1293">
                  <c:v>35076</c:v>
                </c:pt>
                <c:pt idx="1294">
                  <c:v>35083</c:v>
                </c:pt>
                <c:pt idx="1295">
                  <c:v>35090</c:v>
                </c:pt>
                <c:pt idx="1296">
                  <c:v>35097</c:v>
                </c:pt>
                <c:pt idx="1297">
                  <c:v>35104</c:v>
                </c:pt>
                <c:pt idx="1298">
                  <c:v>35111</c:v>
                </c:pt>
                <c:pt idx="1299">
                  <c:v>35118</c:v>
                </c:pt>
                <c:pt idx="1300">
                  <c:v>35125</c:v>
                </c:pt>
                <c:pt idx="1301">
                  <c:v>35132</c:v>
                </c:pt>
                <c:pt idx="1302">
                  <c:v>35139</c:v>
                </c:pt>
                <c:pt idx="1303">
                  <c:v>35146</c:v>
                </c:pt>
                <c:pt idx="1304">
                  <c:v>35153</c:v>
                </c:pt>
                <c:pt idx="1305">
                  <c:v>35160</c:v>
                </c:pt>
                <c:pt idx="1306">
                  <c:v>35167</c:v>
                </c:pt>
                <c:pt idx="1307">
                  <c:v>35174</c:v>
                </c:pt>
                <c:pt idx="1308">
                  <c:v>35181</c:v>
                </c:pt>
                <c:pt idx="1309">
                  <c:v>35188</c:v>
                </c:pt>
                <c:pt idx="1310">
                  <c:v>35195</c:v>
                </c:pt>
                <c:pt idx="1311">
                  <c:v>35202</c:v>
                </c:pt>
                <c:pt idx="1312">
                  <c:v>35209</c:v>
                </c:pt>
                <c:pt idx="1313">
                  <c:v>35216</c:v>
                </c:pt>
                <c:pt idx="1314">
                  <c:v>35223</c:v>
                </c:pt>
                <c:pt idx="1315">
                  <c:v>35230</c:v>
                </c:pt>
                <c:pt idx="1316">
                  <c:v>35237</c:v>
                </c:pt>
                <c:pt idx="1317">
                  <c:v>35244</c:v>
                </c:pt>
                <c:pt idx="1318">
                  <c:v>35251</c:v>
                </c:pt>
                <c:pt idx="1319">
                  <c:v>35258</c:v>
                </c:pt>
                <c:pt idx="1320">
                  <c:v>35265</c:v>
                </c:pt>
                <c:pt idx="1321">
                  <c:v>35272</c:v>
                </c:pt>
                <c:pt idx="1322">
                  <c:v>35279</c:v>
                </c:pt>
                <c:pt idx="1323">
                  <c:v>35286</c:v>
                </c:pt>
                <c:pt idx="1324">
                  <c:v>35293</c:v>
                </c:pt>
                <c:pt idx="1325">
                  <c:v>35300</c:v>
                </c:pt>
                <c:pt idx="1326">
                  <c:v>35307</c:v>
                </c:pt>
                <c:pt idx="1327">
                  <c:v>35314</c:v>
                </c:pt>
                <c:pt idx="1328">
                  <c:v>35321</c:v>
                </c:pt>
                <c:pt idx="1329">
                  <c:v>35328</c:v>
                </c:pt>
                <c:pt idx="1330">
                  <c:v>35335</c:v>
                </c:pt>
                <c:pt idx="1331">
                  <c:v>35342</c:v>
                </c:pt>
                <c:pt idx="1332">
                  <c:v>35349</c:v>
                </c:pt>
                <c:pt idx="1333">
                  <c:v>35356</c:v>
                </c:pt>
                <c:pt idx="1334">
                  <c:v>35363</c:v>
                </c:pt>
                <c:pt idx="1335">
                  <c:v>35370</c:v>
                </c:pt>
                <c:pt idx="1336">
                  <c:v>35377</c:v>
                </c:pt>
                <c:pt idx="1337">
                  <c:v>35384</c:v>
                </c:pt>
                <c:pt idx="1338">
                  <c:v>35391</c:v>
                </c:pt>
                <c:pt idx="1339">
                  <c:v>35398</c:v>
                </c:pt>
                <c:pt idx="1340">
                  <c:v>35405</c:v>
                </c:pt>
                <c:pt idx="1341">
                  <c:v>35412</c:v>
                </c:pt>
                <c:pt idx="1342">
                  <c:v>35419</c:v>
                </c:pt>
                <c:pt idx="1343">
                  <c:v>35426</c:v>
                </c:pt>
                <c:pt idx="1344">
                  <c:v>35433</c:v>
                </c:pt>
                <c:pt idx="1345">
                  <c:v>35440</c:v>
                </c:pt>
                <c:pt idx="1346">
                  <c:v>35447</c:v>
                </c:pt>
                <c:pt idx="1347">
                  <c:v>35454</c:v>
                </c:pt>
                <c:pt idx="1348">
                  <c:v>35461</c:v>
                </c:pt>
                <c:pt idx="1349">
                  <c:v>35468</c:v>
                </c:pt>
                <c:pt idx="1350">
                  <c:v>35475</c:v>
                </c:pt>
                <c:pt idx="1351">
                  <c:v>35482</c:v>
                </c:pt>
                <c:pt idx="1352">
                  <c:v>35489</c:v>
                </c:pt>
                <c:pt idx="1353">
                  <c:v>35496</c:v>
                </c:pt>
                <c:pt idx="1354">
                  <c:v>35503</c:v>
                </c:pt>
                <c:pt idx="1355">
                  <c:v>35510</c:v>
                </c:pt>
                <c:pt idx="1356">
                  <c:v>35517</c:v>
                </c:pt>
                <c:pt idx="1357">
                  <c:v>35524</c:v>
                </c:pt>
                <c:pt idx="1358">
                  <c:v>35531</c:v>
                </c:pt>
                <c:pt idx="1359">
                  <c:v>35538</c:v>
                </c:pt>
                <c:pt idx="1360">
                  <c:v>35545</c:v>
                </c:pt>
                <c:pt idx="1361">
                  <c:v>35552</c:v>
                </c:pt>
                <c:pt idx="1362">
                  <c:v>35559</c:v>
                </c:pt>
                <c:pt idx="1363">
                  <c:v>35566</c:v>
                </c:pt>
                <c:pt idx="1364">
                  <c:v>35573</c:v>
                </c:pt>
                <c:pt idx="1365">
                  <c:v>35580</c:v>
                </c:pt>
                <c:pt idx="1366">
                  <c:v>35587</c:v>
                </c:pt>
                <c:pt idx="1367">
                  <c:v>35594</c:v>
                </c:pt>
                <c:pt idx="1368">
                  <c:v>35601</c:v>
                </c:pt>
                <c:pt idx="1369">
                  <c:v>35608</c:v>
                </c:pt>
                <c:pt idx="1370">
                  <c:v>35615</c:v>
                </c:pt>
                <c:pt idx="1371">
                  <c:v>35622</c:v>
                </c:pt>
                <c:pt idx="1372">
                  <c:v>35629</c:v>
                </c:pt>
                <c:pt idx="1373">
                  <c:v>35636</c:v>
                </c:pt>
                <c:pt idx="1374">
                  <c:v>35643</c:v>
                </c:pt>
                <c:pt idx="1375">
                  <c:v>35650</c:v>
                </c:pt>
                <c:pt idx="1376">
                  <c:v>35657</c:v>
                </c:pt>
                <c:pt idx="1377">
                  <c:v>35664</c:v>
                </c:pt>
                <c:pt idx="1378">
                  <c:v>35671</c:v>
                </c:pt>
                <c:pt idx="1379">
                  <c:v>35678</c:v>
                </c:pt>
                <c:pt idx="1380">
                  <c:v>35685</c:v>
                </c:pt>
                <c:pt idx="1381">
                  <c:v>35692</c:v>
                </c:pt>
                <c:pt idx="1382">
                  <c:v>35699</c:v>
                </c:pt>
                <c:pt idx="1383">
                  <c:v>35706</c:v>
                </c:pt>
                <c:pt idx="1384">
                  <c:v>35713</c:v>
                </c:pt>
                <c:pt idx="1385">
                  <c:v>35720</c:v>
                </c:pt>
                <c:pt idx="1386">
                  <c:v>35727</c:v>
                </c:pt>
                <c:pt idx="1387">
                  <c:v>35734</c:v>
                </c:pt>
                <c:pt idx="1388">
                  <c:v>35741</c:v>
                </c:pt>
                <c:pt idx="1389">
                  <c:v>35748</c:v>
                </c:pt>
                <c:pt idx="1390">
                  <c:v>35755</c:v>
                </c:pt>
                <c:pt idx="1391">
                  <c:v>35762</c:v>
                </c:pt>
                <c:pt idx="1392">
                  <c:v>35769</c:v>
                </c:pt>
                <c:pt idx="1393">
                  <c:v>35776</c:v>
                </c:pt>
                <c:pt idx="1394">
                  <c:v>35783</c:v>
                </c:pt>
                <c:pt idx="1395">
                  <c:v>35790</c:v>
                </c:pt>
                <c:pt idx="1396">
                  <c:v>35797</c:v>
                </c:pt>
                <c:pt idx="1397">
                  <c:v>35804</c:v>
                </c:pt>
                <c:pt idx="1398">
                  <c:v>35811</c:v>
                </c:pt>
                <c:pt idx="1399">
                  <c:v>35818</c:v>
                </c:pt>
                <c:pt idx="1400">
                  <c:v>35825</c:v>
                </c:pt>
                <c:pt idx="1401">
                  <c:v>35832</c:v>
                </c:pt>
                <c:pt idx="1402">
                  <c:v>35839</c:v>
                </c:pt>
                <c:pt idx="1403">
                  <c:v>35846</c:v>
                </c:pt>
                <c:pt idx="1404">
                  <c:v>35854</c:v>
                </c:pt>
                <c:pt idx="1405">
                  <c:v>35860</c:v>
                </c:pt>
                <c:pt idx="1406">
                  <c:v>35867</c:v>
                </c:pt>
                <c:pt idx="1407">
                  <c:v>35874</c:v>
                </c:pt>
                <c:pt idx="1408">
                  <c:v>35881</c:v>
                </c:pt>
                <c:pt idx="1409">
                  <c:v>35888</c:v>
                </c:pt>
                <c:pt idx="1410">
                  <c:v>35895</c:v>
                </c:pt>
                <c:pt idx="1411">
                  <c:v>35902</c:v>
                </c:pt>
                <c:pt idx="1412">
                  <c:v>35909</c:v>
                </c:pt>
                <c:pt idx="1413">
                  <c:v>35916</c:v>
                </c:pt>
                <c:pt idx="1414">
                  <c:v>35923</c:v>
                </c:pt>
                <c:pt idx="1415">
                  <c:v>35930</c:v>
                </c:pt>
                <c:pt idx="1416">
                  <c:v>35937</c:v>
                </c:pt>
                <c:pt idx="1417">
                  <c:v>35944</c:v>
                </c:pt>
                <c:pt idx="1418">
                  <c:v>35951</c:v>
                </c:pt>
                <c:pt idx="1419">
                  <c:v>35958</c:v>
                </c:pt>
                <c:pt idx="1420">
                  <c:v>35965</c:v>
                </c:pt>
                <c:pt idx="1421">
                  <c:v>35972</c:v>
                </c:pt>
                <c:pt idx="1422">
                  <c:v>35979</c:v>
                </c:pt>
                <c:pt idx="1423">
                  <c:v>35986</c:v>
                </c:pt>
                <c:pt idx="1424">
                  <c:v>35993</c:v>
                </c:pt>
                <c:pt idx="1425">
                  <c:v>36000</c:v>
                </c:pt>
                <c:pt idx="1426">
                  <c:v>36007</c:v>
                </c:pt>
                <c:pt idx="1427">
                  <c:v>36014</c:v>
                </c:pt>
                <c:pt idx="1428">
                  <c:v>36021</c:v>
                </c:pt>
                <c:pt idx="1429">
                  <c:v>36028</c:v>
                </c:pt>
                <c:pt idx="1430">
                  <c:v>36035</c:v>
                </c:pt>
                <c:pt idx="1431">
                  <c:v>36042</c:v>
                </c:pt>
                <c:pt idx="1432">
                  <c:v>36049</c:v>
                </c:pt>
                <c:pt idx="1433">
                  <c:v>36056</c:v>
                </c:pt>
                <c:pt idx="1434">
                  <c:v>36063</c:v>
                </c:pt>
                <c:pt idx="1435">
                  <c:v>36070</c:v>
                </c:pt>
                <c:pt idx="1436">
                  <c:v>36077</c:v>
                </c:pt>
                <c:pt idx="1437">
                  <c:v>36084</c:v>
                </c:pt>
                <c:pt idx="1438">
                  <c:v>36091</c:v>
                </c:pt>
                <c:pt idx="1439">
                  <c:v>36098</c:v>
                </c:pt>
                <c:pt idx="1440">
                  <c:v>36105</c:v>
                </c:pt>
                <c:pt idx="1441">
                  <c:v>36112</c:v>
                </c:pt>
                <c:pt idx="1442">
                  <c:v>36119</c:v>
                </c:pt>
                <c:pt idx="1443">
                  <c:v>36126</c:v>
                </c:pt>
                <c:pt idx="1444">
                  <c:v>36133</c:v>
                </c:pt>
                <c:pt idx="1445">
                  <c:v>36140</c:v>
                </c:pt>
                <c:pt idx="1446">
                  <c:v>36147</c:v>
                </c:pt>
                <c:pt idx="1447">
                  <c:v>36154</c:v>
                </c:pt>
                <c:pt idx="1448">
                  <c:v>36160</c:v>
                </c:pt>
                <c:pt idx="1449">
                  <c:v>36168</c:v>
                </c:pt>
                <c:pt idx="1450">
                  <c:v>36175</c:v>
                </c:pt>
                <c:pt idx="1451">
                  <c:v>36182</c:v>
                </c:pt>
                <c:pt idx="1452">
                  <c:v>36189</c:v>
                </c:pt>
                <c:pt idx="1453">
                  <c:v>36196</c:v>
                </c:pt>
                <c:pt idx="1454">
                  <c:v>36203</c:v>
                </c:pt>
                <c:pt idx="1455">
                  <c:v>36210</c:v>
                </c:pt>
                <c:pt idx="1456">
                  <c:v>36217</c:v>
                </c:pt>
                <c:pt idx="1457">
                  <c:v>36224</c:v>
                </c:pt>
                <c:pt idx="1458">
                  <c:v>36231</c:v>
                </c:pt>
                <c:pt idx="1459">
                  <c:v>36238</c:v>
                </c:pt>
                <c:pt idx="1460">
                  <c:v>36245</c:v>
                </c:pt>
                <c:pt idx="1461">
                  <c:v>36252</c:v>
                </c:pt>
                <c:pt idx="1462">
                  <c:v>36259</c:v>
                </c:pt>
                <c:pt idx="1463">
                  <c:v>36266</c:v>
                </c:pt>
                <c:pt idx="1464">
                  <c:v>36273</c:v>
                </c:pt>
                <c:pt idx="1465">
                  <c:v>36280</c:v>
                </c:pt>
                <c:pt idx="1466">
                  <c:v>36287</c:v>
                </c:pt>
                <c:pt idx="1467">
                  <c:v>36294</c:v>
                </c:pt>
                <c:pt idx="1468">
                  <c:v>36301</c:v>
                </c:pt>
                <c:pt idx="1469">
                  <c:v>36308</c:v>
                </c:pt>
                <c:pt idx="1470">
                  <c:v>36315</c:v>
                </c:pt>
                <c:pt idx="1471">
                  <c:v>36322</c:v>
                </c:pt>
                <c:pt idx="1472">
                  <c:v>36329</c:v>
                </c:pt>
                <c:pt idx="1473">
                  <c:v>36336</c:v>
                </c:pt>
                <c:pt idx="1474">
                  <c:v>36343</c:v>
                </c:pt>
                <c:pt idx="1475">
                  <c:v>36350</c:v>
                </c:pt>
                <c:pt idx="1476">
                  <c:v>36357</c:v>
                </c:pt>
                <c:pt idx="1477">
                  <c:v>36364</c:v>
                </c:pt>
                <c:pt idx="1478">
                  <c:v>36371</c:v>
                </c:pt>
                <c:pt idx="1479">
                  <c:v>36378</c:v>
                </c:pt>
                <c:pt idx="1480">
                  <c:v>36385</c:v>
                </c:pt>
                <c:pt idx="1481">
                  <c:v>36392</c:v>
                </c:pt>
                <c:pt idx="1482">
                  <c:v>36399</c:v>
                </c:pt>
                <c:pt idx="1483">
                  <c:v>36406</c:v>
                </c:pt>
                <c:pt idx="1484">
                  <c:v>36413</c:v>
                </c:pt>
                <c:pt idx="1485">
                  <c:v>36420</c:v>
                </c:pt>
                <c:pt idx="1486">
                  <c:v>36427</c:v>
                </c:pt>
                <c:pt idx="1487">
                  <c:v>36434</c:v>
                </c:pt>
                <c:pt idx="1488">
                  <c:v>36441</c:v>
                </c:pt>
                <c:pt idx="1489">
                  <c:v>36448</c:v>
                </c:pt>
                <c:pt idx="1490">
                  <c:v>36455</c:v>
                </c:pt>
                <c:pt idx="1491">
                  <c:v>36462</c:v>
                </c:pt>
                <c:pt idx="1492">
                  <c:v>36469</c:v>
                </c:pt>
                <c:pt idx="1493">
                  <c:v>36476</c:v>
                </c:pt>
                <c:pt idx="1494">
                  <c:v>36483</c:v>
                </c:pt>
                <c:pt idx="1495">
                  <c:v>36490</c:v>
                </c:pt>
                <c:pt idx="1496">
                  <c:v>36497</c:v>
                </c:pt>
                <c:pt idx="1497">
                  <c:v>36504</c:v>
                </c:pt>
                <c:pt idx="1498">
                  <c:v>36511</c:v>
                </c:pt>
                <c:pt idx="1499">
                  <c:v>36518</c:v>
                </c:pt>
                <c:pt idx="1500">
                  <c:v>36525</c:v>
                </c:pt>
                <c:pt idx="1501">
                  <c:v>36532</c:v>
                </c:pt>
                <c:pt idx="1502">
                  <c:v>36539</c:v>
                </c:pt>
                <c:pt idx="1503">
                  <c:v>36546</c:v>
                </c:pt>
                <c:pt idx="1504">
                  <c:v>36553</c:v>
                </c:pt>
                <c:pt idx="1505">
                  <c:v>36560</c:v>
                </c:pt>
                <c:pt idx="1506">
                  <c:v>36567</c:v>
                </c:pt>
                <c:pt idx="1507">
                  <c:v>36574</c:v>
                </c:pt>
                <c:pt idx="1508">
                  <c:v>36581</c:v>
                </c:pt>
                <c:pt idx="1509">
                  <c:v>36588</c:v>
                </c:pt>
                <c:pt idx="1510">
                  <c:v>36595</c:v>
                </c:pt>
                <c:pt idx="1511">
                  <c:v>36602</c:v>
                </c:pt>
                <c:pt idx="1512">
                  <c:v>36609</c:v>
                </c:pt>
                <c:pt idx="1513">
                  <c:v>36616</c:v>
                </c:pt>
                <c:pt idx="1514">
                  <c:v>36623</c:v>
                </c:pt>
                <c:pt idx="1515">
                  <c:v>36630</c:v>
                </c:pt>
                <c:pt idx="1516">
                  <c:v>36637</c:v>
                </c:pt>
                <c:pt idx="1517">
                  <c:v>36644</c:v>
                </c:pt>
                <c:pt idx="1518">
                  <c:v>36651</c:v>
                </c:pt>
                <c:pt idx="1519">
                  <c:v>36658</c:v>
                </c:pt>
                <c:pt idx="1520">
                  <c:v>36665</c:v>
                </c:pt>
                <c:pt idx="1521">
                  <c:v>36672</c:v>
                </c:pt>
                <c:pt idx="1522">
                  <c:v>36679</c:v>
                </c:pt>
                <c:pt idx="1523">
                  <c:v>36686</c:v>
                </c:pt>
                <c:pt idx="1524">
                  <c:v>36693</c:v>
                </c:pt>
                <c:pt idx="1525">
                  <c:v>36700</c:v>
                </c:pt>
                <c:pt idx="1526">
                  <c:v>36707</c:v>
                </c:pt>
                <c:pt idx="1527">
                  <c:v>36714</c:v>
                </c:pt>
                <c:pt idx="1528">
                  <c:v>36721</c:v>
                </c:pt>
                <c:pt idx="1529">
                  <c:v>36728</c:v>
                </c:pt>
                <c:pt idx="1530">
                  <c:v>36735</c:v>
                </c:pt>
                <c:pt idx="1531">
                  <c:v>36742</c:v>
                </c:pt>
                <c:pt idx="1532">
                  <c:v>36749</c:v>
                </c:pt>
                <c:pt idx="1533">
                  <c:v>36756</c:v>
                </c:pt>
                <c:pt idx="1534">
                  <c:v>36763</c:v>
                </c:pt>
                <c:pt idx="1535">
                  <c:v>36770</c:v>
                </c:pt>
                <c:pt idx="1536">
                  <c:v>36777</c:v>
                </c:pt>
                <c:pt idx="1537">
                  <c:v>36784</c:v>
                </c:pt>
                <c:pt idx="1538">
                  <c:v>36791</c:v>
                </c:pt>
                <c:pt idx="1539">
                  <c:v>36798</c:v>
                </c:pt>
                <c:pt idx="1540">
                  <c:v>36805</c:v>
                </c:pt>
                <c:pt idx="1541">
                  <c:v>36812</c:v>
                </c:pt>
                <c:pt idx="1542">
                  <c:v>36819</c:v>
                </c:pt>
                <c:pt idx="1543">
                  <c:v>36826</c:v>
                </c:pt>
                <c:pt idx="1544">
                  <c:v>36833</c:v>
                </c:pt>
                <c:pt idx="1545">
                  <c:v>36840</c:v>
                </c:pt>
                <c:pt idx="1546">
                  <c:v>36847</c:v>
                </c:pt>
                <c:pt idx="1547">
                  <c:v>36854</c:v>
                </c:pt>
                <c:pt idx="1548">
                  <c:v>36861</c:v>
                </c:pt>
                <c:pt idx="1549">
                  <c:v>36868</c:v>
                </c:pt>
                <c:pt idx="1550">
                  <c:v>36875</c:v>
                </c:pt>
                <c:pt idx="1551">
                  <c:v>36882</c:v>
                </c:pt>
                <c:pt idx="1552">
                  <c:v>36889</c:v>
                </c:pt>
                <c:pt idx="1553">
                  <c:v>36896</c:v>
                </c:pt>
                <c:pt idx="1554">
                  <c:v>36903</c:v>
                </c:pt>
                <c:pt idx="1555">
                  <c:v>36910</c:v>
                </c:pt>
                <c:pt idx="1556">
                  <c:v>36917</c:v>
                </c:pt>
                <c:pt idx="1557">
                  <c:v>36924</c:v>
                </c:pt>
                <c:pt idx="1558">
                  <c:v>36931</c:v>
                </c:pt>
                <c:pt idx="1559">
                  <c:v>36938</c:v>
                </c:pt>
                <c:pt idx="1560">
                  <c:v>36945</c:v>
                </c:pt>
                <c:pt idx="1561">
                  <c:v>36952</c:v>
                </c:pt>
                <c:pt idx="1562">
                  <c:v>36959</c:v>
                </c:pt>
                <c:pt idx="1563">
                  <c:v>36966</c:v>
                </c:pt>
                <c:pt idx="1564">
                  <c:v>36973</c:v>
                </c:pt>
                <c:pt idx="1565">
                  <c:v>36980</c:v>
                </c:pt>
                <c:pt idx="1566">
                  <c:v>36987</c:v>
                </c:pt>
                <c:pt idx="1567">
                  <c:v>36994</c:v>
                </c:pt>
                <c:pt idx="1568">
                  <c:v>37001</c:v>
                </c:pt>
                <c:pt idx="1569">
                  <c:v>37008</c:v>
                </c:pt>
                <c:pt idx="1570">
                  <c:v>37015</c:v>
                </c:pt>
                <c:pt idx="1571">
                  <c:v>37022</c:v>
                </c:pt>
                <c:pt idx="1572">
                  <c:v>37029</c:v>
                </c:pt>
                <c:pt idx="1573">
                  <c:v>37036</c:v>
                </c:pt>
                <c:pt idx="1574">
                  <c:v>37043</c:v>
                </c:pt>
                <c:pt idx="1575">
                  <c:v>37050</c:v>
                </c:pt>
                <c:pt idx="1576">
                  <c:v>37057</c:v>
                </c:pt>
                <c:pt idx="1577">
                  <c:v>37064</c:v>
                </c:pt>
                <c:pt idx="1578">
                  <c:v>37071</c:v>
                </c:pt>
                <c:pt idx="1579">
                  <c:v>37078</c:v>
                </c:pt>
                <c:pt idx="1580">
                  <c:v>37085</c:v>
                </c:pt>
                <c:pt idx="1581">
                  <c:v>37092</c:v>
                </c:pt>
                <c:pt idx="1582">
                  <c:v>37099</c:v>
                </c:pt>
                <c:pt idx="1583">
                  <c:v>37106</c:v>
                </c:pt>
                <c:pt idx="1584">
                  <c:v>37113</c:v>
                </c:pt>
                <c:pt idx="1585">
                  <c:v>37120</c:v>
                </c:pt>
                <c:pt idx="1586">
                  <c:v>37127</c:v>
                </c:pt>
                <c:pt idx="1587">
                  <c:v>37134</c:v>
                </c:pt>
                <c:pt idx="1588">
                  <c:v>37141</c:v>
                </c:pt>
                <c:pt idx="1589">
                  <c:v>37148</c:v>
                </c:pt>
                <c:pt idx="1590">
                  <c:v>37155</c:v>
                </c:pt>
                <c:pt idx="1591">
                  <c:v>37162</c:v>
                </c:pt>
                <c:pt idx="1592">
                  <c:v>37169</c:v>
                </c:pt>
                <c:pt idx="1593">
                  <c:v>37176</c:v>
                </c:pt>
                <c:pt idx="1594">
                  <c:v>37183</c:v>
                </c:pt>
                <c:pt idx="1595">
                  <c:v>37190</c:v>
                </c:pt>
                <c:pt idx="1596">
                  <c:v>37197</c:v>
                </c:pt>
                <c:pt idx="1597">
                  <c:v>37204</c:v>
                </c:pt>
                <c:pt idx="1598">
                  <c:v>37211</c:v>
                </c:pt>
                <c:pt idx="1599">
                  <c:v>37218</c:v>
                </c:pt>
                <c:pt idx="1600">
                  <c:v>37225</c:v>
                </c:pt>
                <c:pt idx="1601">
                  <c:v>37232</c:v>
                </c:pt>
                <c:pt idx="1602">
                  <c:v>37239</c:v>
                </c:pt>
                <c:pt idx="1603">
                  <c:v>37246</c:v>
                </c:pt>
                <c:pt idx="1604">
                  <c:v>37253</c:v>
                </c:pt>
                <c:pt idx="1605">
                  <c:v>37260</c:v>
                </c:pt>
                <c:pt idx="1606">
                  <c:v>37267</c:v>
                </c:pt>
                <c:pt idx="1607">
                  <c:v>37274</c:v>
                </c:pt>
                <c:pt idx="1608">
                  <c:v>37281</c:v>
                </c:pt>
                <c:pt idx="1609">
                  <c:v>37288</c:v>
                </c:pt>
                <c:pt idx="1610">
                  <c:v>37295</c:v>
                </c:pt>
                <c:pt idx="1611">
                  <c:v>37302</c:v>
                </c:pt>
                <c:pt idx="1612">
                  <c:v>37309</c:v>
                </c:pt>
                <c:pt idx="1613">
                  <c:v>37316</c:v>
                </c:pt>
                <c:pt idx="1614">
                  <c:v>37323</c:v>
                </c:pt>
                <c:pt idx="1615">
                  <c:v>37330</c:v>
                </c:pt>
                <c:pt idx="1616">
                  <c:v>37337</c:v>
                </c:pt>
                <c:pt idx="1617">
                  <c:v>37344</c:v>
                </c:pt>
                <c:pt idx="1618">
                  <c:v>37351</c:v>
                </c:pt>
                <c:pt idx="1619">
                  <c:v>37358</c:v>
                </c:pt>
                <c:pt idx="1620">
                  <c:v>37365</c:v>
                </c:pt>
                <c:pt idx="1621">
                  <c:v>37372</c:v>
                </c:pt>
                <c:pt idx="1622">
                  <c:v>37379</c:v>
                </c:pt>
                <c:pt idx="1623">
                  <c:v>37386</c:v>
                </c:pt>
                <c:pt idx="1624">
                  <c:v>37393</c:v>
                </c:pt>
                <c:pt idx="1625">
                  <c:v>37400</c:v>
                </c:pt>
                <c:pt idx="1626">
                  <c:v>37407</c:v>
                </c:pt>
                <c:pt idx="1627">
                  <c:v>37414</c:v>
                </c:pt>
                <c:pt idx="1628">
                  <c:v>37421</c:v>
                </c:pt>
                <c:pt idx="1629">
                  <c:v>37428</c:v>
                </c:pt>
                <c:pt idx="1630">
                  <c:v>37435</c:v>
                </c:pt>
                <c:pt idx="1631">
                  <c:v>37442</c:v>
                </c:pt>
                <c:pt idx="1632">
                  <c:v>37449</c:v>
                </c:pt>
                <c:pt idx="1633">
                  <c:v>37456</c:v>
                </c:pt>
                <c:pt idx="1634">
                  <c:v>37463</c:v>
                </c:pt>
                <c:pt idx="1635">
                  <c:v>37470</c:v>
                </c:pt>
                <c:pt idx="1636">
                  <c:v>37477</c:v>
                </c:pt>
                <c:pt idx="1637">
                  <c:v>37484</c:v>
                </c:pt>
                <c:pt idx="1638">
                  <c:v>37491</c:v>
                </c:pt>
                <c:pt idx="1639">
                  <c:v>37498</c:v>
                </c:pt>
                <c:pt idx="1640">
                  <c:v>37505</c:v>
                </c:pt>
                <c:pt idx="1641">
                  <c:v>37512</c:v>
                </c:pt>
                <c:pt idx="1642">
                  <c:v>37519</c:v>
                </c:pt>
                <c:pt idx="1643">
                  <c:v>37526</c:v>
                </c:pt>
                <c:pt idx="1644">
                  <c:v>37533</c:v>
                </c:pt>
                <c:pt idx="1645">
                  <c:v>37540</c:v>
                </c:pt>
                <c:pt idx="1646">
                  <c:v>37547</c:v>
                </c:pt>
                <c:pt idx="1647">
                  <c:v>37554</c:v>
                </c:pt>
                <c:pt idx="1648">
                  <c:v>37561</c:v>
                </c:pt>
                <c:pt idx="1649">
                  <c:v>37568</c:v>
                </c:pt>
                <c:pt idx="1650">
                  <c:v>37575</c:v>
                </c:pt>
                <c:pt idx="1651">
                  <c:v>37582</c:v>
                </c:pt>
                <c:pt idx="1652">
                  <c:v>37589</c:v>
                </c:pt>
                <c:pt idx="1653">
                  <c:v>37596</c:v>
                </c:pt>
                <c:pt idx="1654">
                  <c:v>37603</c:v>
                </c:pt>
                <c:pt idx="1655">
                  <c:v>37610</c:v>
                </c:pt>
                <c:pt idx="1656">
                  <c:v>37617</c:v>
                </c:pt>
                <c:pt idx="1657">
                  <c:v>37624</c:v>
                </c:pt>
                <c:pt idx="1658">
                  <c:v>37631</c:v>
                </c:pt>
                <c:pt idx="1659">
                  <c:v>37638</c:v>
                </c:pt>
                <c:pt idx="1660">
                  <c:v>37645</c:v>
                </c:pt>
                <c:pt idx="1661">
                  <c:v>37652</c:v>
                </c:pt>
                <c:pt idx="1662">
                  <c:v>37659</c:v>
                </c:pt>
                <c:pt idx="1663">
                  <c:v>37666</c:v>
                </c:pt>
                <c:pt idx="1664">
                  <c:v>37673</c:v>
                </c:pt>
                <c:pt idx="1665">
                  <c:v>37680</c:v>
                </c:pt>
                <c:pt idx="1666">
                  <c:v>37687</c:v>
                </c:pt>
                <c:pt idx="1667">
                  <c:v>37694</c:v>
                </c:pt>
                <c:pt idx="1668">
                  <c:v>37701</c:v>
                </c:pt>
                <c:pt idx="1669">
                  <c:v>37708</c:v>
                </c:pt>
                <c:pt idx="1670">
                  <c:v>37715</c:v>
                </c:pt>
                <c:pt idx="1671">
                  <c:v>37722</c:v>
                </c:pt>
                <c:pt idx="1672">
                  <c:v>37729</c:v>
                </c:pt>
                <c:pt idx="1673">
                  <c:v>37736</c:v>
                </c:pt>
                <c:pt idx="1674">
                  <c:v>37743</c:v>
                </c:pt>
                <c:pt idx="1675">
                  <c:v>37750</c:v>
                </c:pt>
                <c:pt idx="1676">
                  <c:v>37757</c:v>
                </c:pt>
                <c:pt idx="1677">
                  <c:v>37764</c:v>
                </c:pt>
                <c:pt idx="1678">
                  <c:v>37771</c:v>
                </c:pt>
                <c:pt idx="1679">
                  <c:v>37778</c:v>
                </c:pt>
                <c:pt idx="1680">
                  <c:v>37785</c:v>
                </c:pt>
                <c:pt idx="1681">
                  <c:v>37792</c:v>
                </c:pt>
                <c:pt idx="1682">
                  <c:v>37799</c:v>
                </c:pt>
                <c:pt idx="1683">
                  <c:v>37806</c:v>
                </c:pt>
                <c:pt idx="1684">
                  <c:v>37813</c:v>
                </c:pt>
                <c:pt idx="1685">
                  <c:v>37820</c:v>
                </c:pt>
                <c:pt idx="1686">
                  <c:v>37827</c:v>
                </c:pt>
                <c:pt idx="1687">
                  <c:v>37834</c:v>
                </c:pt>
                <c:pt idx="1688">
                  <c:v>37841</c:v>
                </c:pt>
                <c:pt idx="1689">
                  <c:v>37848</c:v>
                </c:pt>
                <c:pt idx="1690">
                  <c:v>37855</c:v>
                </c:pt>
                <c:pt idx="1691">
                  <c:v>37862</c:v>
                </c:pt>
                <c:pt idx="1692">
                  <c:v>37869</c:v>
                </c:pt>
                <c:pt idx="1693">
                  <c:v>37876</c:v>
                </c:pt>
                <c:pt idx="1694">
                  <c:v>37883</c:v>
                </c:pt>
                <c:pt idx="1695">
                  <c:v>37890</c:v>
                </c:pt>
                <c:pt idx="1696">
                  <c:v>37897</c:v>
                </c:pt>
                <c:pt idx="1697">
                  <c:v>37904</c:v>
                </c:pt>
                <c:pt idx="1698">
                  <c:v>37911</c:v>
                </c:pt>
                <c:pt idx="1699">
                  <c:v>37918</c:v>
                </c:pt>
                <c:pt idx="1700">
                  <c:v>37925</c:v>
                </c:pt>
                <c:pt idx="1701">
                  <c:v>37932</c:v>
                </c:pt>
                <c:pt idx="1702">
                  <c:v>37939</c:v>
                </c:pt>
                <c:pt idx="1703">
                  <c:v>37946</c:v>
                </c:pt>
                <c:pt idx="1704">
                  <c:v>37953</c:v>
                </c:pt>
                <c:pt idx="1705">
                  <c:v>37960</c:v>
                </c:pt>
                <c:pt idx="1706">
                  <c:v>37967</c:v>
                </c:pt>
                <c:pt idx="1707">
                  <c:v>37974</c:v>
                </c:pt>
                <c:pt idx="1708">
                  <c:v>37981</c:v>
                </c:pt>
                <c:pt idx="1709">
                  <c:v>37986</c:v>
                </c:pt>
                <c:pt idx="1710">
                  <c:v>37994</c:v>
                </c:pt>
                <c:pt idx="1711">
                  <c:v>38001</c:v>
                </c:pt>
                <c:pt idx="1712">
                  <c:v>38008</c:v>
                </c:pt>
                <c:pt idx="1713">
                  <c:v>38015</c:v>
                </c:pt>
                <c:pt idx="1714">
                  <c:v>38022</c:v>
                </c:pt>
                <c:pt idx="1715">
                  <c:v>38029</c:v>
                </c:pt>
                <c:pt idx="1716">
                  <c:v>38036</c:v>
                </c:pt>
                <c:pt idx="1717">
                  <c:v>38043</c:v>
                </c:pt>
                <c:pt idx="1718">
                  <c:v>38050</c:v>
                </c:pt>
                <c:pt idx="1719">
                  <c:v>38057</c:v>
                </c:pt>
                <c:pt idx="1720">
                  <c:v>38064</c:v>
                </c:pt>
                <c:pt idx="1721">
                  <c:v>38071</c:v>
                </c:pt>
                <c:pt idx="1722">
                  <c:v>38078</c:v>
                </c:pt>
                <c:pt idx="1723">
                  <c:v>38085</c:v>
                </c:pt>
                <c:pt idx="1724">
                  <c:v>38092</c:v>
                </c:pt>
                <c:pt idx="1725">
                  <c:v>38099</c:v>
                </c:pt>
                <c:pt idx="1726">
                  <c:v>38106</c:v>
                </c:pt>
                <c:pt idx="1727">
                  <c:v>38113</c:v>
                </c:pt>
                <c:pt idx="1728">
                  <c:v>38120</c:v>
                </c:pt>
                <c:pt idx="1729">
                  <c:v>38127</c:v>
                </c:pt>
                <c:pt idx="1730">
                  <c:v>38134</c:v>
                </c:pt>
                <c:pt idx="1731">
                  <c:v>38141</c:v>
                </c:pt>
                <c:pt idx="1732">
                  <c:v>38148</c:v>
                </c:pt>
                <c:pt idx="1733">
                  <c:v>38155</c:v>
                </c:pt>
                <c:pt idx="1734">
                  <c:v>38162</c:v>
                </c:pt>
                <c:pt idx="1735">
                  <c:v>38169</c:v>
                </c:pt>
                <c:pt idx="1736">
                  <c:v>38176</c:v>
                </c:pt>
                <c:pt idx="1737">
                  <c:v>38183</c:v>
                </c:pt>
                <c:pt idx="1738">
                  <c:v>38190</c:v>
                </c:pt>
                <c:pt idx="1739">
                  <c:v>38197</c:v>
                </c:pt>
                <c:pt idx="1740">
                  <c:v>38204</c:v>
                </c:pt>
                <c:pt idx="1741">
                  <c:v>38211</c:v>
                </c:pt>
                <c:pt idx="1742">
                  <c:v>38218</c:v>
                </c:pt>
                <c:pt idx="1743">
                  <c:v>38225</c:v>
                </c:pt>
                <c:pt idx="1744">
                  <c:v>38232</c:v>
                </c:pt>
                <c:pt idx="1745">
                  <c:v>38239</c:v>
                </c:pt>
                <c:pt idx="1746">
                  <c:v>38246</c:v>
                </c:pt>
                <c:pt idx="1747">
                  <c:v>38253</c:v>
                </c:pt>
                <c:pt idx="1748">
                  <c:v>38260</c:v>
                </c:pt>
                <c:pt idx="1749">
                  <c:v>38267</c:v>
                </c:pt>
                <c:pt idx="1750">
                  <c:v>38274</c:v>
                </c:pt>
                <c:pt idx="1751">
                  <c:v>38281</c:v>
                </c:pt>
                <c:pt idx="1752">
                  <c:v>38288</c:v>
                </c:pt>
                <c:pt idx="1753">
                  <c:v>38295</c:v>
                </c:pt>
                <c:pt idx="1754">
                  <c:v>38302</c:v>
                </c:pt>
                <c:pt idx="1755">
                  <c:v>38309</c:v>
                </c:pt>
                <c:pt idx="1756">
                  <c:v>38315</c:v>
                </c:pt>
                <c:pt idx="1757">
                  <c:v>38323</c:v>
                </c:pt>
                <c:pt idx="1758">
                  <c:v>38330</c:v>
                </c:pt>
                <c:pt idx="1759">
                  <c:v>38337</c:v>
                </c:pt>
                <c:pt idx="1760">
                  <c:v>38343</c:v>
                </c:pt>
                <c:pt idx="1761">
                  <c:v>38350</c:v>
                </c:pt>
                <c:pt idx="1762">
                  <c:v>38358</c:v>
                </c:pt>
                <c:pt idx="1763">
                  <c:v>38365</c:v>
                </c:pt>
                <c:pt idx="1764">
                  <c:v>38372</c:v>
                </c:pt>
                <c:pt idx="1765">
                  <c:v>38379</c:v>
                </c:pt>
                <c:pt idx="1766">
                  <c:v>38386</c:v>
                </c:pt>
                <c:pt idx="1767">
                  <c:v>38393</c:v>
                </c:pt>
                <c:pt idx="1768">
                  <c:v>38400</c:v>
                </c:pt>
                <c:pt idx="1769">
                  <c:v>38407</c:v>
                </c:pt>
                <c:pt idx="1770">
                  <c:v>38414</c:v>
                </c:pt>
                <c:pt idx="1771">
                  <c:v>38421</c:v>
                </c:pt>
                <c:pt idx="1772">
                  <c:v>38428</c:v>
                </c:pt>
                <c:pt idx="1773">
                  <c:v>38435</c:v>
                </c:pt>
                <c:pt idx="1774">
                  <c:v>38442</c:v>
                </c:pt>
                <c:pt idx="1775">
                  <c:v>38449</c:v>
                </c:pt>
                <c:pt idx="1776">
                  <c:v>38456</c:v>
                </c:pt>
                <c:pt idx="1777">
                  <c:v>38463</c:v>
                </c:pt>
                <c:pt idx="1778">
                  <c:v>38470</c:v>
                </c:pt>
                <c:pt idx="1779">
                  <c:v>38477</c:v>
                </c:pt>
                <c:pt idx="1780">
                  <c:v>38484</c:v>
                </c:pt>
                <c:pt idx="1781">
                  <c:v>38491</c:v>
                </c:pt>
                <c:pt idx="1782">
                  <c:v>38498</c:v>
                </c:pt>
                <c:pt idx="1783">
                  <c:v>38505</c:v>
                </c:pt>
                <c:pt idx="1784">
                  <c:v>38512</c:v>
                </c:pt>
                <c:pt idx="1785">
                  <c:v>38519</c:v>
                </c:pt>
                <c:pt idx="1786">
                  <c:v>38526</c:v>
                </c:pt>
                <c:pt idx="1787">
                  <c:v>38533</c:v>
                </c:pt>
                <c:pt idx="1788">
                  <c:v>38540</c:v>
                </c:pt>
                <c:pt idx="1789">
                  <c:v>38547</c:v>
                </c:pt>
                <c:pt idx="1790">
                  <c:v>38554</c:v>
                </c:pt>
                <c:pt idx="1791">
                  <c:v>38561</c:v>
                </c:pt>
                <c:pt idx="1792">
                  <c:v>38568</c:v>
                </c:pt>
                <c:pt idx="1793">
                  <c:v>38575</c:v>
                </c:pt>
                <c:pt idx="1794">
                  <c:v>38582</c:v>
                </c:pt>
                <c:pt idx="1795">
                  <c:v>38589</c:v>
                </c:pt>
                <c:pt idx="1796">
                  <c:v>38596</c:v>
                </c:pt>
                <c:pt idx="1797">
                  <c:v>38603</c:v>
                </c:pt>
                <c:pt idx="1798">
                  <c:v>38610</c:v>
                </c:pt>
                <c:pt idx="1799">
                  <c:v>38617</c:v>
                </c:pt>
                <c:pt idx="1800">
                  <c:v>38624</c:v>
                </c:pt>
                <c:pt idx="1801">
                  <c:v>38631</c:v>
                </c:pt>
                <c:pt idx="1802">
                  <c:v>38638</c:v>
                </c:pt>
                <c:pt idx="1803">
                  <c:v>38645</c:v>
                </c:pt>
                <c:pt idx="1804">
                  <c:v>38652</c:v>
                </c:pt>
                <c:pt idx="1805">
                  <c:v>38659</c:v>
                </c:pt>
                <c:pt idx="1806">
                  <c:v>38666</c:v>
                </c:pt>
                <c:pt idx="1807">
                  <c:v>38673</c:v>
                </c:pt>
                <c:pt idx="1808">
                  <c:v>38679</c:v>
                </c:pt>
                <c:pt idx="1809">
                  <c:v>38687</c:v>
                </c:pt>
                <c:pt idx="1810">
                  <c:v>38694</c:v>
                </c:pt>
                <c:pt idx="1811">
                  <c:v>38701</c:v>
                </c:pt>
                <c:pt idx="1812">
                  <c:v>38708</c:v>
                </c:pt>
                <c:pt idx="1813">
                  <c:v>38715</c:v>
                </c:pt>
                <c:pt idx="1814">
                  <c:v>38722</c:v>
                </c:pt>
                <c:pt idx="1815">
                  <c:v>38729</c:v>
                </c:pt>
                <c:pt idx="1816">
                  <c:v>38736</c:v>
                </c:pt>
                <c:pt idx="1817">
                  <c:v>38743</c:v>
                </c:pt>
                <c:pt idx="1818">
                  <c:v>38750</c:v>
                </c:pt>
                <c:pt idx="1819">
                  <c:v>38757</c:v>
                </c:pt>
                <c:pt idx="1820">
                  <c:v>38764</c:v>
                </c:pt>
                <c:pt idx="1821">
                  <c:v>38771</c:v>
                </c:pt>
                <c:pt idx="1822">
                  <c:v>38778</c:v>
                </c:pt>
                <c:pt idx="1823">
                  <c:v>38785</c:v>
                </c:pt>
                <c:pt idx="1824">
                  <c:v>38792</c:v>
                </c:pt>
                <c:pt idx="1825">
                  <c:v>38799</c:v>
                </c:pt>
                <c:pt idx="1826">
                  <c:v>38806</c:v>
                </c:pt>
                <c:pt idx="1827">
                  <c:v>38813</c:v>
                </c:pt>
                <c:pt idx="1828">
                  <c:v>38820</c:v>
                </c:pt>
                <c:pt idx="1829">
                  <c:v>38827</c:v>
                </c:pt>
                <c:pt idx="1830">
                  <c:v>38834</c:v>
                </c:pt>
                <c:pt idx="1831">
                  <c:v>38841</c:v>
                </c:pt>
                <c:pt idx="1832">
                  <c:v>38848</c:v>
                </c:pt>
                <c:pt idx="1833">
                  <c:v>38855</c:v>
                </c:pt>
                <c:pt idx="1834">
                  <c:v>38862</c:v>
                </c:pt>
                <c:pt idx="1835">
                  <c:v>38869</c:v>
                </c:pt>
                <c:pt idx="1836">
                  <c:v>38876</c:v>
                </c:pt>
                <c:pt idx="1837">
                  <c:v>38883</c:v>
                </c:pt>
                <c:pt idx="1838">
                  <c:v>38890</c:v>
                </c:pt>
                <c:pt idx="1839">
                  <c:v>38897</c:v>
                </c:pt>
                <c:pt idx="1840">
                  <c:v>38904</c:v>
                </c:pt>
                <c:pt idx="1841">
                  <c:v>38911</c:v>
                </c:pt>
                <c:pt idx="1842">
                  <c:v>38918</c:v>
                </c:pt>
                <c:pt idx="1843">
                  <c:v>38925</c:v>
                </c:pt>
                <c:pt idx="1844">
                  <c:v>38932</c:v>
                </c:pt>
                <c:pt idx="1845">
                  <c:v>38939</c:v>
                </c:pt>
                <c:pt idx="1846">
                  <c:v>38946</c:v>
                </c:pt>
                <c:pt idx="1847">
                  <c:v>38953</c:v>
                </c:pt>
                <c:pt idx="1848">
                  <c:v>38960</c:v>
                </c:pt>
                <c:pt idx="1849">
                  <c:v>38967</c:v>
                </c:pt>
                <c:pt idx="1850">
                  <c:v>38974</c:v>
                </c:pt>
                <c:pt idx="1851">
                  <c:v>38981</c:v>
                </c:pt>
                <c:pt idx="1852">
                  <c:v>38988</c:v>
                </c:pt>
                <c:pt idx="1853">
                  <c:v>38995</c:v>
                </c:pt>
                <c:pt idx="1854">
                  <c:v>39002</c:v>
                </c:pt>
                <c:pt idx="1855">
                  <c:v>39009</c:v>
                </c:pt>
                <c:pt idx="1856">
                  <c:v>39016</c:v>
                </c:pt>
                <c:pt idx="1857">
                  <c:v>39023</c:v>
                </c:pt>
                <c:pt idx="1858">
                  <c:v>39030</c:v>
                </c:pt>
                <c:pt idx="1859">
                  <c:v>39037</c:v>
                </c:pt>
                <c:pt idx="1860">
                  <c:v>39043</c:v>
                </c:pt>
                <c:pt idx="1861">
                  <c:v>39051</c:v>
                </c:pt>
                <c:pt idx="1862">
                  <c:v>39058</c:v>
                </c:pt>
                <c:pt idx="1863">
                  <c:v>39065</c:v>
                </c:pt>
                <c:pt idx="1864">
                  <c:v>39072</c:v>
                </c:pt>
                <c:pt idx="1865">
                  <c:v>39079</c:v>
                </c:pt>
                <c:pt idx="1866">
                  <c:v>39086</c:v>
                </c:pt>
                <c:pt idx="1867">
                  <c:v>39093</c:v>
                </c:pt>
                <c:pt idx="1868">
                  <c:v>39100</c:v>
                </c:pt>
                <c:pt idx="1869">
                  <c:v>39107</c:v>
                </c:pt>
                <c:pt idx="1870">
                  <c:v>39114</c:v>
                </c:pt>
                <c:pt idx="1871">
                  <c:v>39121</c:v>
                </c:pt>
                <c:pt idx="1872">
                  <c:v>39128</c:v>
                </c:pt>
                <c:pt idx="1873">
                  <c:v>39135</c:v>
                </c:pt>
                <c:pt idx="1874">
                  <c:v>39142</c:v>
                </c:pt>
                <c:pt idx="1875">
                  <c:v>39149</c:v>
                </c:pt>
                <c:pt idx="1876">
                  <c:v>39156</c:v>
                </c:pt>
                <c:pt idx="1877">
                  <c:v>39163</c:v>
                </c:pt>
                <c:pt idx="1878">
                  <c:v>39170</c:v>
                </c:pt>
                <c:pt idx="1879">
                  <c:v>39177</c:v>
                </c:pt>
                <c:pt idx="1880">
                  <c:v>39184</c:v>
                </c:pt>
                <c:pt idx="1881">
                  <c:v>39191</c:v>
                </c:pt>
                <c:pt idx="1882">
                  <c:v>39198</c:v>
                </c:pt>
                <c:pt idx="1883">
                  <c:v>39205</c:v>
                </c:pt>
                <c:pt idx="1884">
                  <c:v>39212</c:v>
                </c:pt>
                <c:pt idx="1885">
                  <c:v>39219</c:v>
                </c:pt>
                <c:pt idx="1886">
                  <c:v>39226</c:v>
                </c:pt>
                <c:pt idx="1887">
                  <c:v>39233</c:v>
                </c:pt>
                <c:pt idx="1888">
                  <c:v>39240</c:v>
                </c:pt>
                <c:pt idx="1889">
                  <c:v>39247</c:v>
                </c:pt>
                <c:pt idx="1890">
                  <c:v>39254</c:v>
                </c:pt>
                <c:pt idx="1891">
                  <c:v>39261</c:v>
                </c:pt>
                <c:pt idx="1892">
                  <c:v>39268</c:v>
                </c:pt>
                <c:pt idx="1893">
                  <c:v>39275</c:v>
                </c:pt>
                <c:pt idx="1894">
                  <c:v>39282</c:v>
                </c:pt>
                <c:pt idx="1895">
                  <c:v>39289</c:v>
                </c:pt>
                <c:pt idx="1896">
                  <c:v>39296</c:v>
                </c:pt>
                <c:pt idx="1897">
                  <c:v>39303</c:v>
                </c:pt>
                <c:pt idx="1898">
                  <c:v>39310</c:v>
                </c:pt>
                <c:pt idx="1899">
                  <c:v>39317</c:v>
                </c:pt>
                <c:pt idx="1900">
                  <c:v>39324</c:v>
                </c:pt>
                <c:pt idx="1901">
                  <c:v>39331</c:v>
                </c:pt>
                <c:pt idx="1902">
                  <c:v>39338</c:v>
                </c:pt>
                <c:pt idx="1903">
                  <c:v>39345</c:v>
                </c:pt>
                <c:pt idx="1904">
                  <c:v>39352</c:v>
                </c:pt>
                <c:pt idx="1905">
                  <c:v>39359</c:v>
                </c:pt>
                <c:pt idx="1906">
                  <c:v>39366</c:v>
                </c:pt>
                <c:pt idx="1907">
                  <c:v>39373</c:v>
                </c:pt>
                <c:pt idx="1908">
                  <c:v>39380</c:v>
                </c:pt>
                <c:pt idx="1909">
                  <c:v>39387</c:v>
                </c:pt>
                <c:pt idx="1910">
                  <c:v>39394</c:v>
                </c:pt>
                <c:pt idx="1911">
                  <c:v>39401</c:v>
                </c:pt>
                <c:pt idx="1912">
                  <c:v>39407</c:v>
                </c:pt>
                <c:pt idx="1913">
                  <c:v>39415</c:v>
                </c:pt>
                <c:pt idx="1914">
                  <c:v>39422</c:v>
                </c:pt>
                <c:pt idx="1915">
                  <c:v>39429</c:v>
                </c:pt>
                <c:pt idx="1916">
                  <c:v>39436</c:v>
                </c:pt>
                <c:pt idx="1917">
                  <c:v>39443</c:v>
                </c:pt>
                <c:pt idx="1918">
                  <c:v>39450</c:v>
                </c:pt>
                <c:pt idx="1919">
                  <c:v>39457</c:v>
                </c:pt>
                <c:pt idx="1920">
                  <c:v>39464</c:v>
                </c:pt>
                <c:pt idx="1921">
                  <c:v>39471</c:v>
                </c:pt>
                <c:pt idx="1922">
                  <c:v>39478</c:v>
                </c:pt>
                <c:pt idx="1923">
                  <c:v>39485</c:v>
                </c:pt>
                <c:pt idx="1924">
                  <c:v>39492</c:v>
                </c:pt>
                <c:pt idx="1925">
                  <c:v>39499</c:v>
                </c:pt>
                <c:pt idx="1926">
                  <c:v>39506</c:v>
                </c:pt>
                <c:pt idx="1927">
                  <c:v>39513</c:v>
                </c:pt>
                <c:pt idx="1928">
                  <c:v>39520</c:v>
                </c:pt>
                <c:pt idx="1929">
                  <c:v>39527</c:v>
                </c:pt>
                <c:pt idx="1930">
                  <c:v>39534</c:v>
                </c:pt>
                <c:pt idx="1931">
                  <c:v>39541</c:v>
                </c:pt>
                <c:pt idx="1932">
                  <c:v>39548</c:v>
                </c:pt>
                <c:pt idx="1933">
                  <c:v>39555</c:v>
                </c:pt>
                <c:pt idx="1934">
                  <c:v>39562</c:v>
                </c:pt>
                <c:pt idx="1935">
                  <c:v>39569</c:v>
                </c:pt>
                <c:pt idx="1936">
                  <c:v>39576</c:v>
                </c:pt>
                <c:pt idx="1937">
                  <c:v>39583</c:v>
                </c:pt>
                <c:pt idx="1938">
                  <c:v>39590</c:v>
                </c:pt>
                <c:pt idx="1939">
                  <c:v>39597</c:v>
                </c:pt>
                <c:pt idx="1940">
                  <c:v>39604</c:v>
                </c:pt>
                <c:pt idx="1941">
                  <c:v>39611</c:v>
                </c:pt>
                <c:pt idx="1942">
                  <c:v>39618</c:v>
                </c:pt>
                <c:pt idx="1943">
                  <c:v>39625</c:v>
                </c:pt>
                <c:pt idx="1944">
                  <c:v>39632</c:v>
                </c:pt>
                <c:pt idx="1945">
                  <c:v>39639</c:v>
                </c:pt>
                <c:pt idx="1946">
                  <c:v>39646</c:v>
                </c:pt>
                <c:pt idx="1947">
                  <c:v>39653</c:v>
                </c:pt>
                <c:pt idx="1948">
                  <c:v>39660</c:v>
                </c:pt>
                <c:pt idx="1949">
                  <c:v>39667</c:v>
                </c:pt>
                <c:pt idx="1950">
                  <c:v>39674</c:v>
                </c:pt>
                <c:pt idx="1951">
                  <c:v>39681</c:v>
                </c:pt>
                <c:pt idx="1952">
                  <c:v>39688</c:v>
                </c:pt>
                <c:pt idx="1953">
                  <c:v>39695</c:v>
                </c:pt>
                <c:pt idx="1954">
                  <c:v>39702</c:v>
                </c:pt>
                <c:pt idx="1955">
                  <c:v>39709</c:v>
                </c:pt>
                <c:pt idx="1956">
                  <c:v>39716</c:v>
                </c:pt>
                <c:pt idx="1957">
                  <c:v>39723</c:v>
                </c:pt>
                <c:pt idx="1958">
                  <c:v>39730</c:v>
                </c:pt>
                <c:pt idx="1959">
                  <c:v>39737</c:v>
                </c:pt>
                <c:pt idx="1960">
                  <c:v>39744</c:v>
                </c:pt>
                <c:pt idx="1961">
                  <c:v>39751</c:v>
                </c:pt>
                <c:pt idx="1962">
                  <c:v>39758</c:v>
                </c:pt>
                <c:pt idx="1963">
                  <c:v>39765</c:v>
                </c:pt>
                <c:pt idx="1964">
                  <c:v>39772</c:v>
                </c:pt>
                <c:pt idx="1965">
                  <c:v>39778</c:v>
                </c:pt>
                <c:pt idx="1966">
                  <c:v>39786</c:v>
                </c:pt>
                <c:pt idx="1967">
                  <c:v>39793</c:v>
                </c:pt>
                <c:pt idx="1968">
                  <c:v>39800</c:v>
                </c:pt>
                <c:pt idx="1969">
                  <c:v>39806</c:v>
                </c:pt>
                <c:pt idx="1970">
                  <c:v>39813</c:v>
                </c:pt>
                <c:pt idx="1971">
                  <c:v>39821</c:v>
                </c:pt>
                <c:pt idx="1972">
                  <c:v>39828</c:v>
                </c:pt>
                <c:pt idx="1973">
                  <c:v>39835</c:v>
                </c:pt>
                <c:pt idx="1974">
                  <c:v>39842</c:v>
                </c:pt>
                <c:pt idx="1975">
                  <c:v>39849</c:v>
                </c:pt>
                <c:pt idx="1976">
                  <c:v>39856</c:v>
                </c:pt>
                <c:pt idx="1977">
                  <c:v>39863</c:v>
                </c:pt>
                <c:pt idx="1978">
                  <c:v>39870</c:v>
                </c:pt>
                <c:pt idx="1979">
                  <c:v>39877</c:v>
                </c:pt>
                <c:pt idx="1980">
                  <c:v>39884</c:v>
                </c:pt>
                <c:pt idx="1981">
                  <c:v>39891</c:v>
                </c:pt>
                <c:pt idx="1982">
                  <c:v>39898</c:v>
                </c:pt>
                <c:pt idx="1983">
                  <c:v>39905</c:v>
                </c:pt>
                <c:pt idx="1984">
                  <c:v>39912</c:v>
                </c:pt>
                <c:pt idx="1985">
                  <c:v>39919</c:v>
                </c:pt>
                <c:pt idx="1986">
                  <c:v>39926</c:v>
                </c:pt>
                <c:pt idx="1987">
                  <c:v>39933</c:v>
                </c:pt>
                <c:pt idx="1988">
                  <c:v>39940</c:v>
                </c:pt>
                <c:pt idx="1989">
                  <c:v>39947</c:v>
                </c:pt>
                <c:pt idx="1990">
                  <c:v>39954</c:v>
                </c:pt>
                <c:pt idx="1991">
                  <c:v>39961</c:v>
                </c:pt>
                <c:pt idx="1992">
                  <c:v>39968</c:v>
                </c:pt>
                <c:pt idx="1993">
                  <c:v>39975</c:v>
                </c:pt>
                <c:pt idx="1994">
                  <c:v>39982</c:v>
                </c:pt>
                <c:pt idx="1995">
                  <c:v>39989</c:v>
                </c:pt>
                <c:pt idx="1996">
                  <c:v>39996</c:v>
                </c:pt>
                <c:pt idx="1997">
                  <c:v>40003</c:v>
                </c:pt>
                <c:pt idx="1998">
                  <c:v>40010</c:v>
                </c:pt>
                <c:pt idx="1999">
                  <c:v>40017</c:v>
                </c:pt>
                <c:pt idx="2000">
                  <c:v>40024</c:v>
                </c:pt>
                <c:pt idx="2001">
                  <c:v>40031</c:v>
                </c:pt>
                <c:pt idx="2002">
                  <c:v>40038</c:v>
                </c:pt>
                <c:pt idx="2003">
                  <c:v>40045</c:v>
                </c:pt>
                <c:pt idx="2004">
                  <c:v>40052</c:v>
                </c:pt>
                <c:pt idx="2005">
                  <c:v>40059</c:v>
                </c:pt>
                <c:pt idx="2006">
                  <c:v>40066</c:v>
                </c:pt>
                <c:pt idx="2007">
                  <c:v>40073</c:v>
                </c:pt>
                <c:pt idx="2008">
                  <c:v>40080</c:v>
                </c:pt>
                <c:pt idx="2009">
                  <c:v>40087</c:v>
                </c:pt>
                <c:pt idx="2010">
                  <c:v>40094</c:v>
                </c:pt>
                <c:pt idx="2011">
                  <c:v>40101</c:v>
                </c:pt>
                <c:pt idx="2012">
                  <c:v>40108</c:v>
                </c:pt>
                <c:pt idx="2013">
                  <c:v>40115</c:v>
                </c:pt>
                <c:pt idx="2014">
                  <c:v>40122</c:v>
                </c:pt>
                <c:pt idx="2015">
                  <c:v>40129</c:v>
                </c:pt>
                <c:pt idx="2016">
                  <c:v>40136</c:v>
                </c:pt>
                <c:pt idx="2017">
                  <c:v>40142</c:v>
                </c:pt>
                <c:pt idx="2018">
                  <c:v>40150</c:v>
                </c:pt>
                <c:pt idx="2019">
                  <c:v>40157</c:v>
                </c:pt>
                <c:pt idx="2020">
                  <c:v>40164</c:v>
                </c:pt>
                <c:pt idx="2021">
                  <c:v>40171</c:v>
                </c:pt>
                <c:pt idx="2022">
                  <c:v>40178</c:v>
                </c:pt>
                <c:pt idx="2023">
                  <c:v>40185</c:v>
                </c:pt>
                <c:pt idx="2024">
                  <c:v>40192</c:v>
                </c:pt>
                <c:pt idx="2025">
                  <c:v>40199</c:v>
                </c:pt>
                <c:pt idx="2026">
                  <c:v>40206</c:v>
                </c:pt>
                <c:pt idx="2027">
                  <c:v>40213</c:v>
                </c:pt>
                <c:pt idx="2028">
                  <c:v>40220</c:v>
                </c:pt>
                <c:pt idx="2029">
                  <c:v>40227</c:v>
                </c:pt>
                <c:pt idx="2030">
                  <c:v>40234</c:v>
                </c:pt>
                <c:pt idx="2031">
                  <c:v>40241</c:v>
                </c:pt>
                <c:pt idx="2032">
                  <c:v>40248</c:v>
                </c:pt>
                <c:pt idx="2033">
                  <c:v>40255</c:v>
                </c:pt>
                <c:pt idx="2034">
                  <c:v>40262</c:v>
                </c:pt>
                <c:pt idx="2035">
                  <c:v>40269</c:v>
                </c:pt>
                <c:pt idx="2036">
                  <c:v>40276</c:v>
                </c:pt>
                <c:pt idx="2037">
                  <c:v>40283</c:v>
                </c:pt>
                <c:pt idx="2038">
                  <c:v>40290</c:v>
                </c:pt>
                <c:pt idx="2039">
                  <c:v>40297</c:v>
                </c:pt>
                <c:pt idx="2040">
                  <c:v>40304</c:v>
                </c:pt>
                <c:pt idx="2041">
                  <c:v>40311</c:v>
                </c:pt>
                <c:pt idx="2042">
                  <c:v>40318</c:v>
                </c:pt>
                <c:pt idx="2043">
                  <c:v>40325</c:v>
                </c:pt>
                <c:pt idx="2044">
                  <c:v>40332</c:v>
                </c:pt>
                <c:pt idx="2045">
                  <c:v>40339</c:v>
                </c:pt>
                <c:pt idx="2046">
                  <c:v>40346</c:v>
                </c:pt>
                <c:pt idx="2047">
                  <c:v>40353</c:v>
                </c:pt>
                <c:pt idx="2048">
                  <c:v>40360</c:v>
                </c:pt>
                <c:pt idx="2049">
                  <c:v>40367</c:v>
                </c:pt>
                <c:pt idx="2050">
                  <c:v>40374</c:v>
                </c:pt>
                <c:pt idx="2051">
                  <c:v>40381</c:v>
                </c:pt>
                <c:pt idx="2052">
                  <c:v>40388</c:v>
                </c:pt>
                <c:pt idx="2053">
                  <c:v>40395</c:v>
                </c:pt>
                <c:pt idx="2054">
                  <c:v>40402</c:v>
                </c:pt>
                <c:pt idx="2055">
                  <c:v>40409</c:v>
                </c:pt>
                <c:pt idx="2056">
                  <c:v>40416</c:v>
                </c:pt>
                <c:pt idx="2057">
                  <c:v>40423</c:v>
                </c:pt>
                <c:pt idx="2058">
                  <c:v>40430</c:v>
                </c:pt>
                <c:pt idx="2059">
                  <c:v>40437</c:v>
                </c:pt>
                <c:pt idx="2060">
                  <c:v>40444</c:v>
                </c:pt>
                <c:pt idx="2061">
                  <c:v>40451</c:v>
                </c:pt>
                <c:pt idx="2062">
                  <c:v>40458</c:v>
                </c:pt>
                <c:pt idx="2063">
                  <c:v>40465</c:v>
                </c:pt>
                <c:pt idx="2064">
                  <c:v>40472</c:v>
                </c:pt>
                <c:pt idx="2065">
                  <c:v>40479</c:v>
                </c:pt>
                <c:pt idx="2066">
                  <c:v>40486</c:v>
                </c:pt>
                <c:pt idx="2067">
                  <c:v>40493</c:v>
                </c:pt>
                <c:pt idx="2068">
                  <c:v>40500</c:v>
                </c:pt>
                <c:pt idx="2069">
                  <c:v>40506</c:v>
                </c:pt>
                <c:pt idx="2070">
                  <c:v>40514</c:v>
                </c:pt>
                <c:pt idx="2071">
                  <c:v>40521</c:v>
                </c:pt>
                <c:pt idx="2072">
                  <c:v>40528</c:v>
                </c:pt>
                <c:pt idx="2073">
                  <c:v>40535</c:v>
                </c:pt>
                <c:pt idx="2074">
                  <c:v>40542</c:v>
                </c:pt>
                <c:pt idx="2075">
                  <c:v>40549</c:v>
                </c:pt>
                <c:pt idx="2076">
                  <c:v>40556</c:v>
                </c:pt>
                <c:pt idx="2077">
                  <c:v>40563</c:v>
                </c:pt>
                <c:pt idx="2078">
                  <c:v>40570</c:v>
                </c:pt>
                <c:pt idx="2079">
                  <c:v>40577</c:v>
                </c:pt>
                <c:pt idx="2080">
                  <c:v>40584</c:v>
                </c:pt>
                <c:pt idx="2081">
                  <c:v>40591</c:v>
                </c:pt>
                <c:pt idx="2082">
                  <c:v>40598</c:v>
                </c:pt>
                <c:pt idx="2083">
                  <c:v>40605</c:v>
                </c:pt>
                <c:pt idx="2084">
                  <c:v>40612</c:v>
                </c:pt>
                <c:pt idx="2085">
                  <c:v>40619</c:v>
                </c:pt>
                <c:pt idx="2086">
                  <c:v>40626</c:v>
                </c:pt>
                <c:pt idx="2087">
                  <c:v>40633</c:v>
                </c:pt>
                <c:pt idx="2088">
                  <c:v>40640</c:v>
                </c:pt>
                <c:pt idx="2089">
                  <c:v>40647</c:v>
                </c:pt>
                <c:pt idx="2090">
                  <c:v>40654</c:v>
                </c:pt>
                <c:pt idx="2091">
                  <c:v>40661</c:v>
                </c:pt>
                <c:pt idx="2092">
                  <c:v>40668</c:v>
                </c:pt>
                <c:pt idx="2093">
                  <c:v>40675</c:v>
                </c:pt>
                <c:pt idx="2094">
                  <c:v>40682</c:v>
                </c:pt>
                <c:pt idx="2095">
                  <c:v>40689</c:v>
                </c:pt>
                <c:pt idx="2096">
                  <c:v>40696</c:v>
                </c:pt>
                <c:pt idx="2097">
                  <c:v>40703</c:v>
                </c:pt>
                <c:pt idx="2098">
                  <c:v>40710</c:v>
                </c:pt>
                <c:pt idx="2099">
                  <c:v>40717</c:v>
                </c:pt>
                <c:pt idx="2100">
                  <c:v>40724</c:v>
                </c:pt>
                <c:pt idx="2101">
                  <c:v>40731</c:v>
                </c:pt>
                <c:pt idx="2102">
                  <c:v>40738</c:v>
                </c:pt>
                <c:pt idx="2103">
                  <c:v>40745</c:v>
                </c:pt>
                <c:pt idx="2104">
                  <c:v>40752</c:v>
                </c:pt>
                <c:pt idx="2105">
                  <c:v>40759</c:v>
                </c:pt>
                <c:pt idx="2106">
                  <c:v>40766</c:v>
                </c:pt>
                <c:pt idx="2107">
                  <c:v>40773</c:v>
                </c:pt>
                <c:pt idx="2108">
                  <c:v>40780</c:v>
                </c:pt>
                <c:pt idx="2109">
                  <c:v>40787</c:v>
                </c:pt>
                <c:pt idx="2110">
                  <c:v>40794</c:v>
                </c:pt>
                <c:pt idx="2111">
                  <c:v>40801</c:v>
                </c:pt>
                <c:pt idx="2112">
                  <c:v>40808</c:v>
                </c:pt>
                <c:pt idx="2113">
                  <c:v>40815</c:v>
                </c:pt>
                <c:pt idx="2114">
                  <c:v>40822</c:v>
                </c:pt>
                <c:pt idx="2115">
                  <c:v>40829</c:v>
                </c:pt>
                <c:pt idx="2116">
                  <c:v>40836</c:v>
                </c:pt>
                <c:pt idx="2117">
                  <c:v>40843</c:v>
                </c:pt>
                <c:pt idx="2118">
                  <c:v>40850</c:v>
                </c:pt>
                <c:pt idx="2119">
                  <c:v>40857</c:v>
                </c:pt>
                <c:pt idx="2120">
                  <c:v>40864</c:v>
                </c:pt>
                <c:pt idx="2121">
                  <c:v>40870</c:v>
                </c:pt>
                <c:pt idx="2122">
                  <c:v>40878</c:v>
                </c:pt>
                <c:pt idx="2123">
                  <c:v>40885</c:v>
                </c:pt>
                <c:pt idx="2124">
                  <c:v>40892</c:v>
                </c:pt>
                <c:pt idx="2125">
                  <c:v>40899</c:v>
                </c:pt>
                <c:pt idx="2126">
                  <c:v>40906</c:v>
                </c:pt>
                <c:pt idx="2127">
                  <c:v>40913</c:v>
                </c:pt>
                <c:pt idx="2128">
                  <c:v>40920</c:v>
                </c:pt>
                <c:pt idx="2129">
                  <c:v>40927</c:v>
                </c:pt>
                <c:pt idx="2130">
                  <c:v>40934</c:v>
                </c:pt>
                <c:pt idx="2131">
                  <c:v>40941</c:v>
                </c:pt>
                <c:pt idx="2132">
                  <c:v>40948</c:v>
                </c:pt>
                <c:pt idx="2133">
                  <c:v>40955</c:v>
                </c:pt>
                <c:pt idx="2134">
                  <c:v>40962</c:v>
                </c:pt>
                <c:pt idx="2135">
                  <c:v>40969</c:v>
                </c:pt>
                <c:pt idx="2136">
                  <c:v>40976</c:v>
                </c:pt>
                <c:pt idx="2137">
                  <c:v>40983</c:v>
                </c:pt>
                <c:pt idx="2138">
                  <c:v>40990</c:v>
                </c:pt>
                <c:pt idx="2139">
                  <c:v>40997</c:v>
                </c:pt>
                <c:pt idx="2140">
                  <c:v>41004</c:v>
                </c:pt>
                <c:pt idx="2141">
                  <c:v>41011</c:v>
                </c:pt>
                <c:pt idx="2142">
                  <c:v>41018</c:v>
                </c:pt>
                <c:pt idx="2143">
                  <c:v>41025</c:v>
                </c:pt>
                <c:pt idx="2144">
                  <c:v>41032</c:v>
                </c:pt>
                <c:pt idx="2145">
                  <c:v>41039</c:v>
                </c:pt>
                <c:pt idx="2146">
                  <c:v>41046</c:v>
                </c:pt>
                <c:pt idx="2147">
                  <c:v>41053</c:v>
                </c:pt>
                <c:pt idx="2148">
                  <c:v>41060</c:v>
                </c:pt>
                <c:pt idx="2149">
                  <c:v>41067</c:v>
                </c:pt>
                <c:pt idx="2150">
                  <c:v>41074</c:v>
                </c:pt>
                <c:pt idx="2151">
                  <c:v>41081</c:v>
                </c:pt>
                <c:pt idx="2152">
                  <c:v>41088</c:v>
                </c:pt>
                <c:pt idx="2153">
                  <c:v>41095</c:v>
                </c:pt>
                <c:pt idx="2154">
                  <c:v>41102</c:v>
                </c:pt>
                <c:pt idx="2155">
                  <c:v>41109</c:v>
                </c:pt>
                <c:pt idx="2156">
                  <c:v>41116</c:v>
                </c:pt>
                <c:pt idx="2157">
                  <c:v>41123</c:v>
                </c:pt>
                <c:pt idx="2158">
                  <c:v>41130</c:v>
                </c:pt>
                <c:pt idx="2159">
                  <c:v>41137</c:v>
                </c:pt>
                <c:pt idx="2160">
                  <c:v>41144</c:v>
                </c:pt>
                <c:pt idx="2161">
                  <c:v>41151</c:v>
                </c:pt>
                <c:pt idx="2162">
                  <c:v>41158</c:v>
                </c:pt>
                <c:pt idx="2163">
                  <c:v>41165</c:v>
                </c:pt>
                <c:pt idx="2164">
                  <c:v>41172</c:v>
                </c:pt>
                <c:pt idx="2165">
                  <c:v>41179</c:v>
                </c:pt>
                <c:pt idx="2166">
                  <c:v>41186</c:v>
                </c:pt>
                <c:pt idx="2167">
                  <c:v>41193</c:v>
                </c:pt>
                <c:pt idx="2168">
                  <c:v>41200</c:v>
                </c:pt>
                <c:pt idx="2169">
                  <c:v>41207</c:v>
                </c:pt>
                <c:pt idx="2170">
                  <c:v>41214</c:v>
                </c:pt>
                <c:pt idx="2171">
                  <c:v>41221</c:v>
                </c:pt>
                <c:pt idx="2172">
                  <c:v>41228</c:v>
                </c:pt>
                <c:pt idx="2173">
                  <c:v>41234</c:v>
                </c:pt>
                <c:pt idx="2174">
                  <c:v>41242</c:v>
                </c:pt>
                <c:pt idx="2175">
                  <c:v>41249</c:v>
                </c:pt>
                <c:pt idx="2176">
                  <c:v>41256</c:v>
                </c:pt>
                <c:pt idx="2177">
                  <c:v>41263</c:v>
                </c:pt>
                <c:pt idx="2178">
                  <c:v>41270</c:v>
                </c:pt>
                <c:pt idx="2179">
                  <c:v>41277</c:v>
                </c:pt>
                <c:pt idx="2180">
                  <c:v>41284</c:v>
                </c:pt>
                <c:pt idx="2181">
                  <c:v>41291</c:v>
                </c:pt>
                <c:pt idx="2182">
                  <c:v>41298</c:v>
                </c:pt>
                <c:pt idx="2183">
                  <c:v>41305</c:v>
                </c:pt>
                <c:pt idx="2184">
                  <c:v>41312</c:v>
                </c:pt>
                <c:pt idx="2185">
                  <c:v>41319</c:v>
                </c:pt>
                <c:pt idx="2186">
                  <c:v>41326</c:v>
                </c:pt>
                <c:pt idx="2187">
                  <c:v>41333</c:v>
                </c:pt>
                <c:pt idx="2188">
                  <c:v>41340</c:v>
                </c:pt>
                <c:pt idx="2189">
                  <c:v>41347</c:v>
                </c:pt>
                <c:pt idx="2190">
                  <c:v>41354</c:v>
                </c:pt>
                <c:pt idx="2191">
                  <c:v>41361</c:v>
                </c:pt>
                <c:pt idx="2192">
                  <c:v>41368</c:v>
                </c:pt>
                <c:pt idx="2193">
                  <c:v>41375</c:v>
                </c:pt>
                <c:pt idx="2194">
                  <c:v>41382</c:v>
                </c:pt>
                <c:pt idx="2195">
                  <c:v>41389</c:v>
                </c:pt>
                <c:pt idx="2196">
                  <c:v>41396</c:v>
                </c:pt>
                <c:pt idx="2197">
                  <c:v>41403</c:v>
                </c:pt>
                <c:pt idx="2198">
                  <c:v>41410</c:v>
                </c:pt>
                <c:pt idx="2199">
                  <c:v>41417</c:v>
                </c:pt>
                <c:pt idx="2200">
                  <c:v>41424</c:v>
                </c:pt>
                <c:pt idx="2201">
                  <c:v>41431</c:v>
                </c:pt>
                <c:pt idx="2202">
                  <c:v>41438</c:v>
                </c:pt>
                <c:pt idx="2203">
                  <c:v>41445</c:v>
                </c:pt>
                <c:pt idx="2204">
                  <c:v>41452</c:v>
                </c:pt>
                <c:pt idx="2205">
                  <c:v>41458</c:v>
                </c:pt>
                <c:pt idx="2206">
                  <c:v>41466</c:v>
                </c:pt>
                <c:pt idx="2207">
                  <c:v>41473</c:v>
                </c:pt>
                <c:pt idx="2208">
                  <c:v>41480</c:v>
                </c:pt>
                <c:pt idx="2209">
                  <c:v>41487</c:v>
                </c:pt>
                <c:pt idx="2210">
                  <c:v>41494</c:v>
                </c:pt>
                <c:pt idx="2211">
                  <c:v>41501</c:v>
                </c:pt>
                <c:pt idx="2212">
                  <c:v>41508</c:v>
                </c:pt>
                <c:pt idx="2213">
                  <c:v>41515</c:v>
                </c:pt>
                <c:pt idx="2214">
                  <c:v>41522</c:v>
                </c:pt>
                <c:pt idx="2215">
                  <c:v>41529</c:v>
                </c:pt>
                <c:pt idx="2216">
                  <c:v>41536</c:v>
                </c:pt>
                <c:pt idx="2217">
                  <c:v>41543</c:v>
                </c:pt>
                <c:pt idx="2218">
                  <c:v>41550</c:v>
                </c:pt>
                <c:pt idx="2219">
                  <c:v>41557</c:v>
                </c:pt>
                <c:pt idx="2220">
                  <c:v>41564</c:v>
                </c:pt>
                <c:pt idx="2221">
                  <c:v>41571</c:v>
                </c:pt>
                <c:pt idx="2222">
                  <c:v>41578</c:v>
                </c:pt>
                <c:pt idx="2223">
                  <c:v>41585</c:v>
                </c:pt>
                <c:pt idx="2224">
                  <c:v>41592</c:v>
                </c:pt>
                <c:pt idx="2225">
                  <c:v>41599</c:v>
                </c:pt>
                <c:pt idx="2226">
                  <c:v>41605</c:v>
                </c:pt>
                <c:pt idx="2227">
                  <c:v>41613</c:v>
                </c:pt>
                <c:pt idx="2228">
                  <c:v>41620</c:v>
                </c:pt>
                <c:pt idx="2229">
                  <c:v>41627</c:v>
                </c:pt>
                <c:pt idx="2230">
                  <c:v>41634</c:v>
                </c:pt>
                <c:pt idx="2231">
                  <c:v>41641</c:v>
                </c:pt>
                <c:pt idx="2232">
                  <c:v>41648</c:v>
                </c:pt>
                <c:pt idx="2233">
                  <c:v>41655</c:v>
                </c:pt>
                <c:pt idx="2234">
                  <c:v>41662</c:v>
                </c:pt>
                <c:pt idx="2235">
                  <c:v>41669</c:v>
                </c:pt>
                <c:pt idx="2236">
                  <c:v>41676</c:v>
                </c:pt>
                <c:pt idx="2237">
                  <c:v>41683</c:v>
                </c:pt>
                <c:pt idx="2238">
                  <c:v>41690</c:v>
                </c:pt>
                <c:pt idx="2239">
                  <c:v>41697</c:v>
                </c:pt>
                <c:pt idx="2240">
                  <c:v>41704</c:v>
                </c:pt>
                <c:pt idx="2241">
                  <c:v>41711</c:v>
                </c:pt>
                <c:pt idx="2242">
                  <c:v>41718</c:v>
                </c:pt>
                <c:pt idx="2243">
                  <c:v>41725</c:v>
                </c:pt>
                <c:pt idx="2244">
                  <c:v>41732</c:v>
                </c:pt>
                <c:pt idx="2245">
                  <c:v>41739</c:v>
                </c:pt>
                <c:pt idx="2246">
                  <c:v>41746</c:v>
                </c:pt>
                <c:pt idx="2247">
                  <c:v>41753</c:v>
                </c:pt>
                <c:pt idx="2248">
                  <c:v>41760</c:v>
                </c:pt>
                <c:pt idx="2249">
                  <c:v>41767</c:v>
                </c:pt>
                <c:pt idx="2250">
                  <c:v>41774</c:v>
                </c:pt>
                <c:pt idx="2251">
                  <c:v>41781</c:v>
                </c:pt>
                <c:pt idx="2252">
                  <c:v>41788</c:v>
                </c:pt>
                <c:pt idx="2253">
                  <c:v>41795</c:v>
                </c:pt>
                <c:pt idx="2254">
                  <c:v>41802</c:v>
                </c:pt>
                <c:pt idx="2255">
                  <c:v>41809</c:v>
                </c:pt>
                <c:pt idx="2256">
                  <c:v>41816</c:v>
                </c:pt>
                <c:pt idx="2257">
                  <c:v>41823</c:v>
                </c:pt>
                <c:pt idx="2258">
                  <c:v>41830</c:v>
                </c:pt>
                <c:pt idx="2259">
                  <c:v>41837</c:v>
                </c:pt>
                <c:pt idx="2260">
                  <c:v>41844</c:v>
                </c:pt>
                <c:pt idx="2261">
                  <c:v>41851</c:v>
                </c:pt>
                <c:pt idx="2262">
                  <c:v>41858</c:v>
                </c:pt>
                <c:pt idx="2263">
                  <c:v>41865</c:v>
                </c:pt>
                <c:pt idx="2264">
                  <c:v>41872</c:v>
                </c:pt>
                <c:pt idx="2265">
                  <c:v>41879</c:v>
                </c:pt>
                <c:pt idx="2266">
                  <c:v>41886</c:v>
                </c:pt>
                <c:pt idx="2267">
                  <c:v>41893</c:v>
                </c:pt>
                <c:pt idx="2268">
                  <c:v>41900</c:v>
                </c:pt>
                <c:pt idx="2269">
                  <c:v>41907</c:v>
                </c:pt>
                <c:pt idx="2270">
                  <c:v>41914</c:v>
                </c:pt>
                <c:pt idx="2271">
                  <c:v>41921</c:v>
                </c:pt>
                <c:pt idx="2272">
                  <c:v>41928</c:v>
                </c:pt>
                <c:pt idx="2273">
                  <c:v>41935</c:v>
                </c:pt>
                <c:pt idx="2274">
                  <c:v>41942</c:v>
                </c:pt>
                <c:pt idx="2275">
                  <c:v>41949</c:v>
                </c:pt>
                <c:pt idx="2276">
                  <c:v>41956</c:v>
                </c:pt>
                <c:pt idx="2277">
                  <c:v>41963</c:v>
                </c:pt>
                <c:pt idx="2278">
                  <c:v>41969</c:v>
                </c:pt>
                <c:pt idx="2279">
                  <c:v>41977</c:v>
                </c:pt>
                <c:pt idx="2280">
                  <c:v>41984</c:v>
                </c:pt>
                <c:pt idx="2281">
                  <c:v>41991</c:v>
                </c:pt>
                <c:pt idx="2282">
                  <c:v>41997</c:v>
                </c:pt>
                <c:pt idx="2283">
                  <c:v>42004</c:v>
                </c:pt>
                <c:pt idx="2284">
                  <c:v>42012</c:v>
                </c:pt>
                <c:pt idx="2285">
                  <c:v>42019</c:v>
                </c:pt>
                <c:pt idx="2286">
                  <c:v>42026</c:v>
                </c:pt>
                <c:pt idx="2287">
                  <c:v>42033</c:v>
                </c:pt>
                <c:pt idx="2288">
                  <c:v>42040</c:v>
                </c:pt>
                <c:pt idx="2289">
                  <c:v>42047</c:v>
                </c:pt>
                <c:pt idx="2290">
                  <c:v>42054</c:v>
                </c:pt>
                <c:pt idx="2291">
                  <c:v>42061</c:v>
                </c:pt>
                <c:pt idx="2292">
                  <c:v>42068</c:v>
                </c:pt>
                <c:pt idx="2293">
                  <c:v>42075</c:v>
                </c:pt>
                <c:pt idx="2294">
                  <c:v>42082</c:v>
                </c:pt>
                <c:pt idx="2295">
                  <c:v>42089</c:v>
                </c:pt>
                <c:pt idx="2296">
                  <c:v>42096</c:v>
                </c:pt>
                <c:pt idx="2297">
                  <c:v>42103</c:v>
                </c:pt>
                <c:pt idx="2298">
                  <c:v>42110</c:v>
                </c:pt>
                <c:pt idx="2299">
                  <c:v>42117</c:v>
                </c:pt>
                <c:pt idx="2300">
                  <c:v>42124</c:v>
                </c:pt>
                <c:pt idx="2301">
                  <c:v>42131</c:v>
                </c:pt>
                <c:pt idx="2302">
                  <c:v>42138</c:v>
                </c:pt>
                <c:pt idx="2303">
                  <c:v>42145</c:v>
                </c:pt>
                <c:pt idx="2304">
                  <c:v>42152</c:v>
                </c:pt>
                <c:pt idx="2305">
                  <c:v>42159</c:v>
                </c:pt>
                <c:pt idx="2306">
                  <c:v>42166</c:v>
                </c:pt>
                <c:pt idx="2307">
                  <c:v>42173</c:v>
                </c:pt>
                <c:pt idx="2308">
                  <c:v>42180</c:v>
                </c:pt>
                <c:pt idx="2309">
                  <c:v>42187</c:v>
                </c:pt>
                <c:pt idx="2310">
                  <c:v>42194</c:v>
                </c:pt>
                <c:pt idx="2311">
                  <c:v>42201</c:v>
                </c:pt>
                <c:pt idx="2312">
                  <c:v>42208</c:v>
                </c:pt>
                <c:pt idx="2313">
                  <c:v>42215</c:v>
                </c:pt>
                <c:pt idx="2314">
                  <c:v>42222</c:v>
                </c:pt>
                <c:pt idx="2315">
                  <c:v>42229</c:v>
                </c:pt>
                <c:pt idx="2316">
                  <c:v>42236</c:v>
                </c:pt>
                <c:pt idx="2317">
                  <c:v>42243</c:v>
                </c:pt>
                <c:pt idx="2318">
                  <c:v>42250</c:v>
                </c:pt>
                <c:pt idx="2319">
                  <c:v>42257</c:v>
                </c:pt>
                <c:pt idx="2320">
                  <c:v>42264</c:v>
                </c:pt>
                <c:pt idx="2321">
                  <c:v>42271</c:v>
                </c:pt>
                <c:pt idx="2322">
                  <c:v>42278</c:v>
                </c:pt>
                <c:pt idx="2323">
                  <c:v>42285</c:v>
                </c:pt>
                <c:pt idx="2324">
                  <c:v>42292</c:v>
                </c:pt>
                <c:pt idx="2325">
                  <c:v>42299</c:v>
                </c:pt>
                <c:pt idx="2326">
                  <c:v>42306</c:v>
                </c:pt>
                <c:pt idx="2327">
                  <c:v>42313</c:v>
                </c:pt>
                <c:pt idx="2328">
                  <c:v>42320</c:v>
                </c:pt>
                <c:pt idx="2329">
                  <c:v>42327</c:v>
                </c:pt>
                <c:pt idx="2330">
                  <c:v>42333</c:v>
                </c:pt>
                <c:pt idx="2331">
                  <c:v>42341</c:v>
                </c:pt>
                <c:pt idx="2332">
                  <c:v>42348</c:v>
                </c:pt>
                <c:pt idx="2333">
                  <c:v>42355</c:v>
                </c:pt>
                <c:pt idx="2334">
                  <c:v>42362</c:v>
                </c:pt>
                <c:pt idx="2335">
                  <c:v>42369</c:v>
                </c:pt>
                <c:pt idx="2336">
                  <c:v>42376</c:v>
                </c:pt>
                <c:pt idx="2337">
                  <c:v>42383</c:v>
                </c:pt>
                <c:pt idx="2338">
                  <c:v>42390</c:v>
                </c:pt>
                <c:pt idx="2339">
                  <c:v>42397</c:v>
                </c:pt>
                <c:pt idx="2340">
                  <c:v>42404</c:v>
                </c:pt>
                <c:pt idx="2341">
                  <c:v>42411</c:v>
                </c:pt>
                <c:pt idx="2342">
                  <c:v>42418</c:v>
                </c:pt>
                <c:pt idx="2343">
                  <c:v>42425</c:v>
                </c:pt>
                <c:pt idx="2344">
                  <c:v>42432</c:v>
                </c:pt>
                <c:pt idx="2345">
                  <c:v>42439</c:v>
                </c:pt>
                <c:pt idx="2346">
                  <c:v>42446</c:v>
                </c:pt>
                <c:pt idx="2347">
                  <c:v>42453</c:v>
                </c:pt>
                <c:pt idx="2348">
                  <c:v>42460</c:v>
                </c:pt>
                <c:pt idx="2349">
                  <c:v>42467</c:v>
                </c:pt>
                <c:pt idx="2350">
                  <c:v>42474</c:v>
                </c:pt>
                <c:pt idx="2351">
                  <c:v>42481</c:v>
                </c:pt>
                <c:pt idx="2352">
                  <c:v>42488</c:v>
                </c:pt>
                <c:pt idx="2353">
                  <c:v>42495</c:v>
                </c:pt>
                <c:pt idx="2354">
                  <c:v>42502</c:v>
                </c:pt>
                <c:pt idx="2355">
                  <c:v>42509</c:v>
                </c:pt>
                <c:pt idx="2356">
                  <c:v>42516</c:v>
                </c:pt>
                <c:pt idx="2357">
                  <c:v>42523</c:v>
                </c:pt>
                <c:pt idx="2358">
                  <c:v>42530</c:v>
                </c:pt>
                <c:pt idx="2359">
                  <c:v>42537</c:v>
                </c:pt>
                <c:pt idx="2360">
                  <c:v>42544</c:v>
                </c:pt>
                <c:pt idx="2361">
                  <c:v>42551</c:v>
                </c:pt>
                <c:pt idx="2362">
                  <c:v>42558</c:v>
                </c:pt>
                <c:pt idx="2363">
                  <c:v>42565</c:v>
                </c:pt>
                <c:pt idx="2364">
                  <c:v>42572</c:v>
                </c:pt>
                <c:pt idx="2365">
                  <c:v>42579</c:v>
                </c:pt>
                <c:pt idx="2366">
                  <c:v>42586</c:v>
                </c:pt>
                <c:pt idx="2367">
                  <c:v>42593</c:v>
                </c:pt>
                <c:pt idx="2368">
                  <c:v>42600</c:v>
                </c:pt>
                <c:pt idx="2369">
                  <c:v>42607</c:v>
                </c:pt>
                <c:pt idx="2370">
                  <c:v>42614</c:v>
                </c:pt>
                <c:pt idx="2371">
                  <c:v>42621</c:v>
                </c:pt>
                <c:pt idx="2372">
                  <c:v>42628</c:v>
                </c:pt>
                <c:pt idx="2373">
                  <c:v>42635</c:v>
                </c:pt>
                <c:pt idx="2374">
                  <c:v>42642</c:v>
                </c:pt>
                <c:pt idx="2375">
                  <c:v>42649</c:v>
                </c:pt>
                <c:pt idx="2376">
                  <c:v>42656</c:v>
                </c:pt>
                <c:pt idx="2377">
                  <c:v>42663</c:v>
                </c:pt>
                <c:pt idx="2378">
                  <c:v>42670</c:v>
                </c:pt>
                <c:pt idx="2379">
                  <c:v>42677</c:v>
                </c:pt>
                <c:pt idx="2380">
                  <c:v>42684</c:v>
                </c:pt>
                <c:pt idx="2381">
                  <c:v>42691</c:v>
                </c:pt>
                <c:pt idx="2382">
                  <c:v>42697</c:v>
                </c:pt>
                <c:pt idx="2383">
                  <c:v>42705</c:v>
                </c:pt>
                <c:pt idx="2384">
                  <c:v>42712</c:v>
                </c:pt>
                <c:pt idx="2385">
                  <c:v>42719</c:v>
                </c:pt>
                <c:pt idx="2386">
                  <c:v>42726</c:v>
                </c:pt>
                <c:pt idx="2387">
                  <c:v>42733</c:v>
                </c:pt>
                <c:pt idx="2388">
                  <c:v>42740</c:v>
                </c:pt>
                <c:pt idx="2389">
                  <c:v>42747</c:v>
                </c:pt>
                <c:pt idx="2390">
                  <c:v>42754</c:v>
                </c:pt>
                <c:pt idx="2391">
                  <c:v>42761</c:v>
                </c:pt>
                <c:pt idx="2392">
                  <c:v>42768</c:v>
                </c:pt>
                <c:pt idx="2393">
                  <c:v>42775</c:v>
                </c:pt>
                <c:pt idx="2394">
                  <c:v>42782</c:v>
                </c:pt>
                <c:pt idx="2395">
                  <c:v>42789</c:v>
                </c:pt>
                <c:pt idx="2396">
                  <c:v>42796</c:v>
                </c:pt>
                <c:pt idx="2397">
                  <c:v>42803</c:v>
                </c:pt>
                <c:pt idx="2398">
                  <c:v>42810</c:v>
                </c:pt>
                <c:pt idx="2399">
                  <c:v>42817</c:v>
                </c:pt>
                <c:pt idx="2400">
                  <c:v>42824</c:v>
                </c:pt>
                <c:pt idx="2401">
                  <c:v>42831</c:v>
                </c:pt>
                <c:pt idx="2402">
                  <c:v>42838</c:v>
                </c:pt>
                <c:pt idx="2403">
                  <c:v>42845</c:v>
                </c:pt>
                <c:pt idx="2404">
                  <c:v>42852</c:v>
                </c:pt>
                <c:pt idx="2405">
                  <c:v>42859</c:v>
                </c:pt>
                <c:pt idx="2406">
                  <c:v>42866</c:v>
                </c:pt>
                <c:pt idx="2407">
                  <c:v>42873</c:v>
                </c:pt>
                <c:pt idx="2408">
                  <c:v>42880</c:v>
                </c:pt>
                <c:pt idx="2409">
                  <c:v>42887</c:v>
                </c:pt>
                <c:pt idx="2410">
                  <c:v>42894</c:v>
                </c:pt>
                <c:pt idx="2411">
                  <c:v>42901</c:v>
                </c:pt>
                <c:pt idx="2412">
                  <c:v>42908</c:v>
                </c:pt>
                <c:pt idx="2413">
                  <c:v>42915</c:v>
                </c:pt>
                <c:pt idx="2414">
                  <c:v>42922</c:v>
                </c:pt>
                <c:pt idx="2415">
                  <c:v>42929</c:v>
                </c:pt>
                <c:pt idx="2416">
                  <c:v>42936</c:v>
                </c:pt>
                <c:pt idx="2417">
                  <c:v>42943</c:v>
                </c:pt>
                <c:pt idx="2418">
                  <c:v>42950</c:v>
                </c:pt>
                <c:pt idx="2419">
                  <c:v>42957</c:v>
                </c:pt>
                <c:pt idx="2420">
                  <c:v>42964</c:v>
                </c:pt>
                <c:pt idx="2421">
                  <c:v>42971</c:v>
                </c:pt>
                <c:pt idx="2422">
                  <c:v>42978</c:v>
                </c:pt>
                <c:pt idx="2423">
                  <c:v>42985</c:v>
                </c:pt>
                <c:pt idx="2424">
                  <c:v>42992</c:v>
                </c:pt>
                <c:pt idx="2425">
                  <c:v>42999</c:v>
                </c:pt>
                <c:pt idx="2426">
                  <c:v>43006</c:v>
                </c:pt>
                <c:pt idx="2427">
                  <c:v>43013</c:v>
                </c:pt>
                <c:pt idx="2428">
                  <c:v>43020</c:v>
                </c:pt>
                <c:pt idx="2429">
                  <c:v>43027</c:v>
                </c:pt>
                <c:pt idx="2430">
                  <c:v>43034</c:v>
                </c:pt>
                <c:pt idx="2431">
                  <c:v>43041</c:v>
                </c:pt>
                <c:pt idx="2432">
                  <c:v>43048</c:v>
                </c:pt>
                <c:pt idx="2433">
                  <c:v>43055</c:v>
                </c:pt>
                <c:pt idx="2434">
                  <c:v>43061</c:v>
                </c:pt>
                <c:pt idx="2435">
                  <c:v>43069</c:v>
                </c:pt>
                <c:pt idx="2436">
                  <c:v>43076</c:v>
                </c:pt>
                <c:pt idx="2437">
                  <c:v>43083</c:v>
                </c:pt>
                <c:pt idx="2438">
                  <c:v>43090</c:v>
                </c:pt>
                <c:pt idx="2439">
                  <c:v>43097</c:v>
                </c:pt>
                <c:pt idx="2440">
                  <c:v>43104</c:v>
                </c:pt>
                <c:pt idx="2441">
                  <c:v>43111</c:v>
                </c:pt>
                <c:pt idx="2442">
                  <c:v>43118</c:v>
                </c:pt>
                <c:pt idx="2443">
                  <c:v>43125</c:v>
                </c:pt>
                <c:pt idx="2444">
                  <c:v>43132</c:v>
                </c:pt>
                <c:pt idx="2445">
                  <c:v>43139</c:v>
                </c:pt>
                <c:pt idx="2446">
                  <c:v>43146</c:v>
                </c:pt>
                <c:pt idx="2447">
                  <c:v>43153</c:v>
                </c:pt>
                <c:pt idx="2448">
                  <c:v>43160</c:v>
                </c:pt>
                <c:pt idx="2449">
                  <c:v>43167</c:v>
                </c:pt>
                <c:pt idx="2450">
                  <c:v>43174</c:v>
                </c:pt>
                <c:pt idx="2451">
                  <c:v>43181</c:v>
                </c:pt>
                <c:pt idx="2452">
                  <c:v>43188</c:v>
                </c:pt>
                <c:pt idx="2453">
                  <c:v>43195</c:v>
                </c:pt>
                <c:pt idx="2454">
                  <c:v>43202</c:v>
                </c:pt>
                <c:pt idx="2455">
                  <c:v>43209</c:v>
                </c:pt>
                <c:pt idx="2456">
                  <c:v>43216</c:v>
                </c:pt>
                <c:pt idx="2457">
                  <c:v>43223</c:v>
                </c:pt>
                <c:pt idx="2458">
                  <c:v>43230</c:v>
                </c:pt>
                <c:pt idx="2459">
                  <c:v>43237</c:v>
                </c:pt>
                <c:pt idx="2460">
                  <c:v>43244</c:v>
                </c:pt>
                <c:pt idx="2461">
                  <c:v>43251</c:v>
                </c:pt>
                <c:pt idx="2462">
                  <c:v>43258</c:v>
                </c:pt>
                <c:pt idx="2463">
                  <c:v>43265</c:v>
                </c:pt>
                <c:pt idx="2464">
                  <c:v>43272</c:v>
                </c:pt>
                <c:pt idx="2465">
                  <c:v>43279</c:v>
                </c:pt>
                <c:pt idx="2466">
                  <c:v>43286</c:v>
                </c:pt>
                <c:pt idx="2467">
                  <c:v>43293</c:v>
                </c:pt>
                <c:pt idx="2468">
                  <c:v>43300</c:v>
                </c:pt>
                <c:pt idx="2469">
                  <c:v>43307</c:v>
                </c:pt>
                <c:pt idx="2470">
                  <c:v>43314</c:v>
                </c:pt>
                <c:pt idx="2471">
                  <c:v>43321</c:v>
                </c:pt>
                <c:pt idx="2472">
                  <c:v>43328</c:v>
                </c:pt>
                <c:pt idx="2473">
                  <c:v>43335</c:v>
                </c:pt>
                <c:pt idx="2474">
                  <c:v>43342</c:v>
                </c:pt>
                <c:pt idx="2475">
                  <c:v>43349</c:v>
                </c:pt>
                <c:pt idx="2476">
                  <c:v>43356</c:v>
                </c:pt>
                <c:pt idx="2477">
                  <c:v>43363</c:v>
                </c:pt>
                <c:pt idx="2478">
                  <c:v>43370</c:v>
                </c:pt>
                <c:pt idx="2479">
                  <c:v>43377</c:v>
                </c:pt>
                <c:pt idx="2480">
                  <c:v>43384</c:v>
                </c:pt>
                <c:pt idx="2481">
                  <c:v>43391</c:v>
                </c:pt>
                <c:pt idx="2482">
                  <c:v>43398</c:v>
                </c:pt>
                <c:pt idx="2483">
                  <c:v>43405</c:v>
                </c:pt>
                <c:pt idx="2484">
                  <c:v>43412</c:v>
                </c:pt>
                <c:pt idx="2485">
                  <c:v>43419</c:v>
                </c:pt>
                <c:pt idx="2486">
                  <c:v>43425</c:v>
                </c:pt>
                <c:pt idx="2487">
                  <c:v>43433</c:v>
                </c:pt>
                <c:pt idx="2488">
                  <c:v>43440</c:v>
                </c:pt>
                <c:pt idx="2489">
                  <c:v>43447</c:v>
                </c:pt>
                <c:pt idx="2490">
                  <c:v>43454</c:v>
                </c:pt>
                <c:pt idx="2491">
                  <c:v>43461</c:v>
                </c:pt>
                <c:pt idx="2492">
                  <c:v>43468</c:v>
                </c:pt>
                <c:pt idx="2493">
                  <c:v>43475</c:v>
                </c:pt>
                <c:pt idx="2494">
                  <c:v>43482</c:v>
                </c:pt>
                <c:pt idx="2495">
                  <c:v>43489</c:v>
                </c:pt>
                <c:pt idx="2496">
                  <c:v>43496</c:v>
                </c:pt>
                <c:pt idx="2497">
                  <c:v>43503</c:v>
                </c:pt>
                <c:pt idx="2498">
                  <c:v>43510</c:v>
                </c:pt>
                <c:pt idx="2499">
                  <c:v>43517</c:v>
                </c:pt>
                <c:pt idx="2500">
                  <c:v>43524</c:v>
                </c:pt>
                <c:pt idx="2501">
                  <c:v>43531</c:v>
                </c:pt>
                <c:pt idx="2502">
                  <c:v>43538</c:v>
                </c:pt>
                <c:pt idx="2503">
                  <c:v>43545</c:v>
                </c:pt>
                <c:pt idx="2504">
                  <c:v>43552</c:v>
                </c:pt>
                <c:pt idx="2505">
                  <c:v>43559</c:v>
                </c:pt>
                <c:pt idx="2506">
                  <c:v>43566</c:v>
                </c:pt>
                <c:pt idx="2507">
                  <c:v>43573</c:v>
                </c:pt>
                <c:pt idx="2508">
                  <c:v>43580</c:v>
                </c:pt>
                <c:pt idx="2509">
                  <c:v>43587</c:v>
                </c:pt>
                <c:pt idx="2510">
                  <c:v>43594</c:v>
                </c:pt>
                <c:pt idx="2511">
                  <c:v>43601</c:v>
                </c:pt>
                <c:pt idx="2512">
                  <c:v>43608</c:v>
                </c:pt>
                <c:pt idx="2513">
                  <c:v>43615</c:v>
                </c:pt>
                <c:pt idx="2514">
                  <c:v>43622</c:v>
                </c:pt>
                <c:pt idx="2515">
                  <c:v>43629</c:v>
                </c:pt>
                <c:pt idx="2516">
                  <c:v>43636</c:v>
                </c:pt>
                <c:pt idx="2517">
                  <c:v>43643</c:v>
                </c:pt>
                <c:pt idx="2518">
                  <c:v>43649</c:v>
                </c:pt>
                <c:pt idx="2519">
                  <c:v>43657</c:v>
                </c:pt>
                <c:pt idx="2520">
                  <c:v>43664</c:v>
                </c:pt>
                <c:pt idx="2521">
                  <c:v>43671</c:v>
                </c:pt>
                <c:pt idx="2522">
                  <c:v>43678</c:v>
                </c:pt>
                <c:pt idx="2523">
                  <c:v>43685</c:v>
                </c:pt>
                <c:pt idx="2524">
                  <c:v>43692</c:v>
                </c:pt>
                <c:pt idx="2525">
                  <c:v>43699</c:v>
                </c:pt>
                <c:pt idx="2526">
                  <c:v>43706</c:v>
                </c:pt>
                <c:pt idx="2527">
                  <c:v>43713</c:v>
                </c:pt>
                <c:pt idx="2528">
                  <c:v>43720</c:v>
                </c:pt>
                <c:pt idx="2529">
                  <c:v>43727</c:v>
                </c:pt>
                <c:pt idx="2530">
                  <c:v>43734</c:v>
                </c:pt>
                <c:pt idx="2531">
                  <c:v>43741</c:v>
                </c:pt>
                <c:pt idx="2532">
                  <c:v>43748</c:v>
                </c:pt>
                <c:pt idx="2533">
                  <c:v>43755</c:v>
                </c:pt>
                <c:pt idx="2534">
                  <c:v>43762</c:v>
                </c:pt>
                <c:pt idx="2535">
                  <c:v>43769</c:v>
                </c:pt>
                <c:pt idx="2536">
                  <c:v>43776</c:v>
                </c:pt>
                <c:pt idx="2537">
                  <c:v>43783</c:v>
                </c:pt>
                <c:pt idx="2538">
                  <c:v>43790</c:v>
                </c:pt>
                <c:pt idx="2539">
                  <c:v>43796</c:v>
                </c:pt>
                <c:pt idx="2540">
                  <c:v>43804</c:v>
                </c:pt>
                <c:pt idx="2541">
                  <c:v>43811</c:v>
                </c:pt>
                <c:pt idx="2542">
                  <c:v>43818</c:v>
                </c:pt>
                <c:pt idx="2543">
                  <c:v>43825</c:v>
                </c:pt>
                <c:pt idx="2544">
                  <c:v>43832</c:v>
                </c:pt>
                <c:pt idx="2545">
                  <c:v>43839</c:v>
                </c:pt>
                <c:pt idx="2546">
                  <c:v>43846</c:v>
                </c:pt>
                <c:pt idx="2547">
                  <c:v>43853</c:v>
                </c:pt>
                <c:pt idx="2548">
                  <c:v>43860</c:v>
                </c:pt>
                <c:pt idx="2549">
                  <c:v>43867</c:v>
                </c:pt>
                <c:pt idx="2550">
                  <c:v>43874</c:v>
                </c:pt>
                <c:pt idx="2551">
                  <c:v>43881</c:v>
                </c:pt>
                <c:pt idx="2552">
                  <c:v>43888</c:v>
                </c:pt>
                <c:pt idx="2553">
                  <c:v>43895</c:v>
                </c:pt>
                <c:pt idx="2554">
                  <c:v>43902</c:v>
                </c:pt>
                <c:pt idx="2555">
                  <c:v>43909</c:v>
                </c:pt>
                <c:pt idx="2556">
                  <c:v>43916</c:v>
                </c:pt>
                <c:pt idx="2557">
                  <c:v>43923</c:v>
                </c:pt>
                <c:pt idx="2558">
                  <c:v>43930</c:v>
                </c:pt>
                <c:pt idx="2559">
                  <c:v>43937</c:v>
                </c:pt>
                <c:pt idx="2560">
                  <c:v>43944</c:v>
                </c:pt>
                <c:pt idx="2561">
                  <c:v>43951</c:v>
                </c:pt>
                <c:pt idx="2562">
                  <c:v>43958</c:v>
                </c:pt>
                <c:pt idx="2563">
                  <c:v>43965</c:v>
                </c:pt>
                <c:pt idx="2564">
                  <c:v>43972</c:v>
                </c:pt>
                <c:pt idx="2565">
                  <c:v>43979</c:v>
                </c:pt>
                <c:pt idx="2566">
                  <c:v>43986</c:v>
                </c:pt>
                <c:pt idx="2567">
                  <c:v>43993</c:v>
                </c:pt>
                <c:pt idx="2568">
                  <c:v>44000</c:v>
                </c:pt>
                <c:pt idx="2569">
                  <c:v>44007</c:v>
                </c:pt>
                <c:pt idx="2570">
                  <c:v>44014</c:v>
                </c:pt>
                <c:pt idx="2571">
                  <c:v>44021</c:v>
                </c:pt>
                <c:pt idx="2572">
                  <c:v>44028</c:v>
                </c:pt>
                <c:pt idx="2573">
                  <c:v>44035</c:v>
                </c:pt>
                <c:pt idx="2574">
                  <c:v>44042</c:v>
                </c:pt>
                <c:pt idx="2575">
                  <c:v>44049</c:v>
                </c:pt>
                <c:pt idx="2576">
                  <c:v>44056</c:v>
                </c:pt>
                <c:pt idx="2577">
                  <c:v>44063</c:v>
                </c:pt>
                <c:pt idx="2578">
                  <c:v>44070</c:v>
                </c:pt>
                <c:pt idx="2579">
                  <c:v>44077</c:v>
                </c:pt>
                <c:pt idx="2580">
                  <c:v>44084</c:v>
                </c:pt>
                <c:pt idx="2581">
                  <c:v>44091</c:v>
                </c:pt>
                <c:pt idx="2582">
                  <c:v>44098</c:v>
                </c:pt>
                <c:pt idx="2583">
                  <c:v>44105</c:v>
                </c:pt>
                <c:pt idx="2584">
                  <c:v>44112</c:v>
                </c:pt>
                <c:pt idx="2585">
                  <c:v>44119</c:v>
                </c:pt>
                <c:pt idx="2586">
                  <c:v>44126</c:v>
                </c:pt>
                <c:pt idx="2587">
                  <c:v>44133</c:v>
                </c:pt>
                <c:pt idx="2588">
                  <c:v>44140</c:v>
                </c:pt>
                <c:pt idx="2589">
                  <c:v>44147</c:v>
                </c:pt>
                <c:pt idx="2590">
                  <c:v>44154</c:v>
                </c:pt>
                <c:pt idx="2591">
                  <c:v>44160</c:v>
                </c:pt>
                <c:pt idx="2592">
                  <c:v>44168</c:v>
                </c:pt>
                <c:pt idx="2593">
                  <c:v>44175</c:v>
                </c:pt>
                <c:pt idx="2594">
                  <c:v>44182</c:v>
                </c:pt>
                <c:pt idx="2595">
                  <c:v>44189</c:v>
                </c:pt>
                <c:pt idx="2596">
                  <c:v>44196</c:v>
                </c:pt>
                <c:pt idx="2597">
                  <c:v>44203</c:v>
                </c:pt>
                <c:pt idx="2598">
                  <c:v>44210</c:v>
                </c:pt>
                <c:pt idx="2599">
                  <c:v>44217</c:v>
                </c:pt>
                <c:pt idx="2600">
                  <c:v>44224</c:v>
                </c:pt>
                <c:pt idx="2601">
                  <c:v>44231</c:v>
                </c:pt>
                <c:pt idx="2602">
                  <c:v>44238</c:v>
                </c:pt>
                <c:pt idx="2603">
                  <c:v>44245</c:v>
                </c:pt>
                <c:pt idx="2604">
                  <c:v>44252</c:v>
                </c:pt>
                <c:pt idx="2605">
                  <c:v>44259</c:v>
                </c:pt>
                <c:pt idx="2606">
                  <c:v>44266</c:v>
                </c:pt>
                <c:pt idx="2607">
                  <c:v>44273</c:v>
                </c:pt>
                <c:pt idx="2608">
                  <c:v>44280</c:v>
                </c:pt>
                <c:pt idx="2609">
                  <c:v>44287</c:v>
                </c:pt>
                <c:pt idx="2610">
                  <c:v>44294</c:v>
                </c:pt>
                <c:pt idx="2611">
                  <c:v>44301</c:v>
                </c:pt>
                <c:pt idx="2612">
                  <c:v>44308</c:v>
                </c:pt>
                <c:pt idx="2613">
                  <c:v>44315</c:v>
                </c:pt>
                <c:pt idx="2614">
                  <c:v>44322</c:v>
                </c:pt>
                <c:pt idx="2615">
                  <c:v>44329</c:v>
                </c:pt>
                <c:pt idx="2616">
                  <c:v>44336</c:v>
                </c:pt>
                <c:pt idx="2617">
                  <c:v>44343</c:v>
                </c:pt>
                <c:pt idx="2618">
                  <c:v>44350</c:v>
                </c:pt>
                <c:pt idx="2619">
                  <c:v>44357</c:v>
                </c:pt>
                <c:pt idx="2620">
                  <c:v>44364</c:v>
                </c:pt>
                <c:pt idx="2621">
                  <c:v>44371</c:v>
                </c:pt>
                <c:pt idx="2622">
                  <c:v>44378</c:v>
                </c:pt>
                <c:pt idx="2623">
                  <c:v>44385</c:v>
                </c:pt>
                <c:pt idx="2624">
                  <c:v>44392</c:v>
                </c:pt>
                <c:pt idx="2625">
                  <c:v>44399</c:v>
                </c:pt>
                <c:pt idx="2626">
                  <c:v>44406</c:v>
                </c:pt>
                <c:pt idx="2627">
                  <c:v>44413</c:v>
                </c:pt>
                <c:pt idx="2628">
                  <c:v>44420</c:v>
                </c:pt>
                <c:pt idx="2629">
                  <c:v>44427</c:v>
                </c:pt>
                <c:pt idx="2630">
                  <c:v>44434</c:v>
                </c:pt>
                <c:pt idx="2631">
                  <c:v>44441</c:v>
                </c:pt>
                <c:pt idx="2632">
                  <c:v>44448</c:v>
                </c:pt>
                <c:pt idx="2633">
                  <c:v>44455</c:v>
                </c:pt>
                <c:pt idx="2634">
                  <c:v>44462</c:v>
                </c:pt>
                <c:pt idx="2635">
                  <c:v>44469</c:v>
                </c:pt>
                <c:pt idx="2636">
                  <c:v>44476</c:v>
                </c:pt>
                <c:pt idx="2637">
                  <c:v>44483</c:v>
                </c:pt>
                <c:pt idx="2638">
                  <c:v>44490</c:v>
                </c:pt>
                <c:pt idx="2639">
                  <c:v>44497</c:v>
                </c:pt>
                <c:pt idx="2640">
                  <c:v>44504</c:v>
                </c:pt>
                <c:pt idx="2641">
                  <c:v>44510</c:v>
                </c:pt>
                <c:pt idx="2642">
                  <c:v>44518</c:v>
                </c:pt>
                <c:pt idx="2643">
                  <c:v>44524</c:v>
                </c:pt>
                <c:pt idx="2644">
                  <c:v>44532</c:v>
                </c:pt>
                <c:pt idx="2645">
                  <c:v>44539</c:v>
                </c:pt>
                <c:pt idx="2646">
                  <c:v>44546</c:v>
                </c:pt>
                <c:pt idx="2647">
                  <c:v>44553</c:v>
                </c:pt>
                <c:pt idx="2648">
                  <c:v>44560</c:v>
                </c:pt>
                <c:pt idx="2649">
                  <c:v>44567</c:v>
                </c:pt>
                <c:pt idx="2650">
                  <c:v>44574</c:v>
                </c:pt>
                <c:pt idx="2651">
                  <c:v>44581</c:v>
                </c:pt>
                <c:pt idx="2652">
                  <c:v>44588</c:v>
                </c:pt>
                <c:pt idx="2653">
                  <c:v>44595</c:v>
                </c:pt>
                <c:pt idx="2654">
                  <c:v>44602</c:v>
                </c:pt>
                <c:pt idx="2655">
                  <c:v>44609</c:v>
                </c:pt>
                <c:pt idx="2656">
                  <c:v>44616</c:v>
                </c:pt>
                <c:pt idx="2657">
                  <c:v>44623</c:v>
                </c:pt>
                <c:pt idx="2658">
                  <c:v>44630</c:v>
                </c:pt>
                <c:pt idx="2659">
                  <c:v>44637</c:v>
                </c:pt>
                <c:pt idx="2660">
                  <c:v>44644</c:v>
                </c:pt>
                <c:pt idx="2661">
                  <c:v>44651</c:v>
                </c:pt>
                <c:pt idx="2662">
                  <c:v>44658</c:v>
                </c:pt>
                <c:pt idx="2663">
                  <c:v>44665</c:v>
                </c:pt>
                <c:pt idx="2664">
                  <c:v>44672</c:v>
                </c:pt>
                <c:pt idx="2665">
                  <c:v>44679</c:v>
                </c:pt>
                <c:pt idx="2666">
                  <c:v>44686</c:v>
                </c:pt>
                <c:pt idx="2667">
                  <c:v>44693</c:v>
                </c:pt>
                <c:pt idx="2668">
                  <c:v>44700</c:v>
                </c:pt>
                <c:pt idx="2669">
                  <c:v>44707</c:v>
                </c:pt>
                <c:pt idx="2670">
                  <c:v>44714</c:v>
                </c:pt>
                <c:pt idx="2671">
                  <c:v>44721</c:v>
                </c:pt>
                <c:pt idx="2672">
                  <c:v>44728</c:v>
                </c:pt>
                <c:pt idx="2673">
                  <c:v>44735</c:v>
                </c:pt>
                <c:pt idx="2674">
                  <c:v>44742</c:v>
                </c:pt>
                <c:pt idx="2675">
                  <c:v>44749</c:v>
                </c:pt>
                <c:pt idx="2676">
                  <c:v>44756</c:v>
                </c:pt>
                <c:pt idx="2677">
                  <c:v>44763</c:v>
                </c:pt>
                <c:pt idx="2678">
                  <c:v>44770</c:v>
                </c:pt>
                <c:pt idx="2679">
                  <c:v>44777</c:v>
                </c:pt>
                <c:pt idx="2680">
                  <c:v>44784</c:v>
                </c:pt>
                <c:pt idx="2681">
                  <c:v>44791</c:v>
                </c:pt>
                <c:pt idx="2682">
                  <c:v>44798</c:v>
                </c:pt>
                <c:pt idx="2683">
                  <c:v>44805</c:v>
                </c:pt>
                <c:pt idx="2684">
                  <c:v>44812</c:v>
                </c:pt>
                <c:pt idx="2685">
                  <c:v>44819</c:v>
                </c:pt>
                <c:pt idx="2686">
                  <c:v>44826</c:v>
                </c:pt>
                <c:pt idx="2687">
                  <c:v>44833</c:v>
                </c:pt>
                <c:pt idx="2688">
                  <c:v>44840</c:v>
                </c:pt>
                <c:pt idx="2689">
                  <c:v>44847</c:v>
                </c:pt>
                <c:pt idx="2690">
                  <c:v>44854</c:v>
                </c:pt>
                <c:pt idx="2691">
                  <c:v>44861</c:v>
                </c:pt>
                <c:pt idx="2692">
                  <c:v>44868</c:v>
                </c:pt>
                <c:pt idx="2693">
                  <c:v>44875</c:v>
                </c:pt>
                <c:pt idx="2694">
                  <c:v>44882</c:v>
                </c:pt>
                <c:pt idx="2695">
                  <c:v>44888</c:v>
                </c:pt>
                <c:pt idx="2696">
                  <c:v>44896</c:v>
                </c:pt>
                <c:pt idx="2697">
                  <c:v>44903</c:v>
                </c:pt>
                <c:pt idx="2698">
                  <c:v>44910</c:v>
                </c:pt>
                <c:pt idx="2699">
                  <c:v>44917</c:v>
                </c:pt>
                <c:pt idx="2700">
                  <c:v>44924</c:v>
                </c:pt>
                <c:pt idx="2701">
                  <c:v>44931</c:v>
                </c:pt>
                <c:pt idx="2702">
                  <c:v>44938</c:v>
                </c:pt>
                <c:pt idx="2703">
                  <c:v>44945</c:v>
                </c:pt>
                <c:pt idx="2704">
                  <c:v>44952</c:v>
                </c:pt>
                <c:pt idx="2705">
                  <c:v>44959</c:v>
                </c:pt>
                <c:pt idx="2706">
                  <c:v>44966</c:v>
                </c:pt>
                <c:pt idx="2707">
                  <c:v>44973</c:v>
                </c:pt>
                <c:pt idx="2708">
                  <c:v>44980</c:v>
                </c:pt>
                <c:pt idx="2709">
                  <c:v>44987</c:v>
                </c:pt>
                <c:pt idx="2710">
                  <c:v>44994</c:v>
                </c:pt>
                <c:pt idx="2711">
                  <c:v>45001</c:v>
                </c:pt>
                <c:pt idx="2712">
                  <c:v>45008</c:v>
                </c:pt>
                <c:pt idx="2713">
                  <c:v>45015</c:v>
                </c:pt>
                <c:pt idx="2714">
                  <c:v>45022</c:v>
                </c:pt>
                <c:pt idx="2715">
                  <c:v>45029</c:v>
                </c:pt>
                <c:pt idx="2716">
                  <c:v>45036</c:v>
                </c:pt>
                <c:pt idx="2717">
                  <c:v>45043</c:v>
                </c:pt>
                <c:pt idx="2718">
                  <c:v>45050</c:v>
                </c:pt>
                <c:pt idx="2719">
                  <c:v>45057</c:v>
                </c:pt>
                <c:pt idx="2720">
                  <c:v>45064</c:v>
                </c:pt>
                <c:pt idx="2721">
                  <c:v>45071</c:v>
                </c:pt>
                <c:pt idx="2722">
                  <c:v>45078</c:v>
                </c:pt>
                <c:pt idx="2723">
                  <c:v>45085</c:v>
                </c:pt>
                <c:pt idx="2724">
                  <c:v>45092</c:v>
                </c:pt>
                <c:pt idx="2725">
                  <c:v>45099</c:v>
                </c:pt>
                <c:pt idx="2726">
                  <c:v>45106</c:v>
                </c:pt>
                <c:pt idx="2727">
                  <c:v>45113</c:v>
                </c:pt>
                <c:pt idx="2728">
                  <c:v>45120</c:v>
                </c:pt>
                <c:pt idx="2729">
                  <c:v>45127</c:v>
                </c:pt>
                <c:pt idx="2730">
                  <c:v>45134</c:v>
                </c:pt>
                <c:pt idx="2731">
                  <c:v>45141</c:v>
                </c:pt>
                <c:pt idx="2732">
                  <c:v>45148</c:v>
                </c:pt>
                <c:pt idx="2733">
                  <c:v>45155</c:v>
                </c:pt>
                <c:pt idx="2734">
                  <c:v>45162</c:v>
                </c:pt>
                <c:pt idx="2735">
                  <c:v>45169</c:v>
                </c:pt>
                <c:pt idx="2736">
                  <c:v>45176</c:v>
                </c:pt>
                <c:pt idx="2737">
                  <c:v>45183</c:v>
                </c:pt>
                <c:pt idx="2738">
                  <c:v>45190</c:v>
                </c:pt>
                <c:pt idx="2739">
                  <c:v>45197</c:v>
                </c:pt>
                <c:pt idx="2740">
                  <c:v>45204</c:v>
                </c:pt>
                <c:pt idx="2741">
                  <c:v>45211</c:v>
                </c:pt>
                <c:pt idx="2742">
                  <c:v>45218</c:v>
                </c:pt>
                <c:pt idx="2743">
                  <c:v>45225</c:v>
                </c:pt>
                <c:pt idx="2744">
                  <c:v>45232</c:v>
                </c:pt>
                <c:pt idx="2745">
                  <c:v>45239</c:v>
                </c:pt>
                <c:pt idx="2746">
                  <c:v>45246</c:v>
                </c:pt>
                <c:pt idx="2747">
                  <c:v>45252</c:v>
                </c:pt>
                <c:pt idx="2748">
                  <c:v>45260</c:v>
                </c:pt>
                <c:pt idx="2749">
                  <c:v>45267</c:v>
                </c:pt>
                <c:pt idx="2750">
                  <c:v>45274</c:v>
                </c:pt>
                <c:pt idx="2751">
                  <c:v>45281</c:v>
                </c:pt>
                <c:pt idx="2752">
                  <c:v>45288</c:v>
                </c:pt>
                <c:pt idx="2753">
                  <c:v>45295</c:v>
                </c:pt>
                <c:pt idx="2754">
                  <c:v>45302</c:v>
                </c:pt>
                <c:pt idx="2755">
                  <c:v>45309</c:v>
                </c:pt>
                <c:pt idx="2756">
                  <c:v>45316</c:v>
                </c:pt>
                <c:pt idx="2757">
                  <c:v>45323</c:v>
                </c:pt>
                <c:pt idx="2758">
                  <c:v>45330</c:v>
                </c:pt>
                <c:pt idx="2759">
                  <c:v>45337</c:v>
                </c:pt>
                <c:pt idx="2760">
                  <c:v>45344</c:v>
                </c:pt>
                <c:pt idx="2761">
                  <c:v>45351</c:v>
                </c:pt>
                <c:pt idx="2762">
                  <c:v>45358</c:v>
                </c:pt>
                <c:pt idx="2763">
                  <c:v>45365</c:v>
                </c:pt>
                <c:pt idx="2764">
                  <c:v>45372</c:v>
                </c:pt>
                <c:pt idx="2765">
                  <c:v>45379</c:v>
                </c:pt>
                <c:pt idx="2766">
                  <c:v>45386</c:v>
                </c:pt>
                <c:pt idx="2767">
                  <c:v>45393</c:v>
                </c:pt>
                <c:pt idx="2768">
                  <c:v>45400</c:v>
                </c:pt>
                <c:pt idx="2769">
                  <c:v>45407</c:v>
                </c:pt>
                <c:pt idx="2770">
                  <c:v>45414</c:v>
                </c:pt>
                <c:pt idx="2771">
                  <c:v>45421</c:v>
                </c:pt>
                <c:pt idx="2772">
                  <c:v>45428</c:v>
                </c:pt>
                <c:pt idx="2773">
                  <c:v>45435</c:v>
                </c:pt>
                <c:pt idx="2774">
                  <c:v>45442</c:v>
                </c:pt>
                <c:pt idx="2775">
                  <c:v>45449</c:v>
                </c:pt>
                <c:pt idx="2776">
                  <c:v>45456</c:v>
                </c:pt>
                <c:pt idx="2777">
                  <c:v>45463</c:v>
                </c:pt>
                <c:pt idx="2778">
                  <c:v>45470</c:v>
                </c:pt>
                <c:pt idx="2779">
                  <c:v>45476</c:v>
                </c:pt>
                <c:pt idx="2780">
                  <c:v>45484</c:v>
                </c:pt>
                <c:pt idx="2781">
                  <c:v>45491</c:v>
                </c:pt>
                <c:pt idx="2782">
                  <c:v>45498</c:v>
                </c:pt>
                <c:pt idx="2783">
                  <c:v>45505</c:v>
                </c:pt>
                <c:pt idx="2784">
                  <c:v>45512</c:v>
                </c:pt>
                <c:pt idx="2785">
                  <c:v>45519</c:v>
                </c:pt>
                <c:pt idx="2786">
                  <c:v>45526</c:v>
                </c:pt>
                <c:pt idx="2787">
                  <c:v>45533</c:v>
                </c:pt>
                <c:pt idx="2788">
                  <c:v>45540</c:v>
                </c:pt>
                <c:pt idx="2789">
                  <c:v>45547</c:v>
                </c:pt>
                <c:pt idx="2790">
                  <c:v>45554</c:v>
                </c:pt>
                <c:pt idx="2791">
                  <c:v>45561</c:v>
                </c:pt>
                <c:pt idx="2792">
                  <c:v>45568</c:v>
                </c:pt>
                <c:pt idx="2793">
                  <c:v>45575</c:v>
                </c:pt>
                <c:pt idx="2794">
                  <c:v>45582</c:v>
                </c:pt>
                <c:pt idx="2795">
                  <c:v>45589</c:v>
                </c:pt>
                <c:pt idx="2796">
                  <c:v>45596</c:v>
                </c:pt>
                <c:pt idx="2797">
                  <c:v>45603</c:v>
                </c:pt>
                <c:pt idx="2798">
                  <c:v>45610</c:v>
                </c:pt>
                <c:pt idx="2799">
                  <c:v>45617</c:v>
                </c:pt>
                <c:pt idx="2800">
                  <c:v>45623</c:v>
                </c:pt>
                <c:pt idx="2801">
                  <c:v>45631</c:v>
                </c:pt>
                <c:pt idx="2802">
                  <c:v>45638</c:v>
                </c:pt>
                <c:pt idx="2803">
                  <c:v>45645</c:v>
                </c:pt>
                <c:pt idx="2804">
                  <c:v>45652</c:v>
                </c:pt>
                <c:pt idx="2805">
                  <c:v>45659</c:v>
                </c:pt>
                <c:pt idx="2806">
                  <c:v>45666</c:v>
                </c:pt>
                <c:pt idx="2807">
                  <c:v>45673</c:v>
                </c:pt>
                <c:pt idx="2808">
                  <c:v>45680</c:v>
                </c:pt>
                <c:pt idx="2809">
                  <c:v>45687</c:v>
                </c:pt>
                <c:pt idx="2810">
                  <c:v>45694</c:v>
                </c:pt>
                <c:pt idx="2811">
                  <c:v>45701</c:v>
                </c:pt>
                <c:pt idx="2812">
                  <c:v>45708</c:v>
                </c:pt>
                <c:pt idx="2813">
                  <c:v>45715</c:v>
                </c:pt>
                <c:pt idx="2814">
                  <c:v>45722</c:v>
                </c:pt>
                <c:pt idx="2815">
                  <c:v>45729</c:v>
                </c:pt>
                <c:pt idx="2816">
                  <c:v>45736</c:v>
                </c:pt>
                <c:pt idx="2817">
                  <c:v>45743</c:v>
                </c:pt>
                <c:pt idx="2818">
                  <c:v>45750</c:v>
                </c:pt>
                <c:pt idx="2819">
                  <c:v>45757</c:v>
                </c:pt>
                <c:pt idx="2820">
                  <c:v>45764</c:v>
                </c:pt>
                <c:pt idx="2821">
                  <c:v>45771</c:v>
                </c:pt>
                <c:pt idx="2822">
                  <c:v>45778</c:v>
                </c:pt>
                <c:pt idx="2823">
                  <c:v>45785</c:v>
                </c:pt>
                <c:pt idx="2824">
                  <c:v>45792</c:v>
                </c:pt>
                <c:pt idx="2825">
                  <c:v>45799</c:v>
                </c:pt>
                <c:pt idx="2826">
                  <c:v>45806</c:v>
                </c:pt>
                <c:pt idx="2827">
                  <c:v>45813</c:v>
                </c:pt>
                <c:pt idx="2828">
                  <c:v>45820</c:v>
                </c:pt>
                <c:pt idx="2829">
                  <c:v>45826</c:v>
                </c:pt>
                <c:pt idx="2830">
                  <c:v>45834</c:v>
                </c:pt>
                <c:pt idx="2831">
                  <c:v>45841</c:v>
                </c:pt>
                <c:pt idx="2832">
                  <c:v>45848</c:v>
                </c:pt>
                <c:pt idx="2833">
                  <c:v>45855</c:v>
                </c:pt>
                <c:pt idx="2834">
                  <c:v>45862</c:v>
                </c:pt>
                <c:pt idx="2835">
                  <c:v>45869</c:v>
                </c:pt>
                <c:pt idx="2836">
                  <c:v>45876</c:v>
                </c:pt>
                <c:pt idx="2837">
                  <c:v>45883</c:v>
                </c:pt>
                <c:pt idx="2838">
                  <c:v>45890</c:v>
                </c:pt>
                <c:pt idx="2839">
                  <c:v>45897</c:v>
                </c:pt>
                <c:pt idx="2840">
                  <c:v>45904</c:v>
                </c:pt>
                <c:pt idx="2841">
                  <c:v>45911</c:v>
                </c:pt>
                <c:pt idx="2842">
                  <c:v>45918</c:v>
                </c:pt>
                <c:pt idx="2843">
                  <c:v>45925</c:v>
                </c:pt>
                <c:pt idx="2844">
                  <c:v>45932</c:v>
                </c:pt>
                <c:pt idx="2845">
                  <c:v>45939</c:v>
                </c:pt>
                <c:pt idx="2846">
                  <c:v>45946</c:v>
                </c:pt>
                <c:pt idx="2847">
                  <c:v>45953</c:v>
                </c:pt>
                <c:pt idx="2848">
                  <c:v>45960</c:v>
                </c:pt>
                <c:pt idx="2849">
                  <c:v>45967</c:v>
                </c:pt>
                <c:pt idx="2850">
                  <c:v>45974</c:v>
                </c:pt>
                <c:pt idx="2851">
                  <c:v>45981</c:v>
                </c:pt>
                <c:pt idx="2852">
                  <c:v>45987</c:v>
                </c:pt>
                <c:pt idx="2853">
                  <c:v>45995</c:v>
                </c:pt>
                <c:pt idx="2854">
                  <c:v>46002</c:v>
                </c:pt>
                <c:pt idx="2855">
                  <c:v>46009</c:v>
                </c:pt>
                <c:pt idx="2856">
                  <c:v>46015</c:v>
                </c:pt>
                <c:pt idx="2857">
                  <c:v>46022</c:v>
                </c:pt>
                <c:pt idx="2858">
                  <c:v>46030</c:v>
                </c:pt>
                <c:pt idx="2859">
                  <c:v>46037</c:v>
                </c:pt>
                <c:pt idx="2860">
                  <c:v>46044</c:v>
                </c:pt>
                <c:pt idx="2861">
                  <c:v>46051</c:v>
                </c:pt>
                <c:pt idx="2862">
                  <c:v>46058</c:v>
                </c:pt>
                <c:pt idx="2863">
                  <c:v>46065</c:v>
                </c:pt>
                <c:pt idx="2864">
                  <c:v>46072</c:v>
                </c:pt>
                <c:pt idx="2865">
                  <c:v>46079</c:v>
                </c:pt>
                <c:pt idx="2866">
                  <c:v>46086</c:v>
                </c:pt>
                <c:pt idx="2867">
                  <c:v>46093</c:v>
                </c:pt>
                <c:pt idx="2868">
                  <c:v>46100</c:v>
                </c:pt>
                <c:pt idx="2869">
                  <c:v>46107</c:v>
                </c:pt>
                <c:pt idx="2870">
                  <c:v>46114</c:v>
                </c:pt>
                <c:pt idx="2871">
                  <c:v>46121</c:v>
                </c:pt>
                <c:pt idx="2872">
                  <c:v>46128</c:v>
                </c:pt>
                <c:pt idx="2873">
                  <c:v>46135</c:v>
                </c:pt>
                <c:pt idx="2874">
                  <c:v>46142</c:v>
                </c:pt>
                <c:pt idx="2875">
                  <c:v>46149</c:v>
                </c:pt>
                <c:pt idx="2876">
                  <c:v>46156</c:v>
                </c:pt>
                <c:pt idx="2877">
                  <c:v>46163</c:v>
                </c:pt>
                <c:pt idx="2878">
                  <c:v>46170</c:v>
                </c:pt>
                <c:pt idx="2879">
                  <c:v>46177</c:v>
                </c:pt>
                <c:pt idx="2880">
                  <c:v>46184</c:v>
                </c:pt>
                <c:pt idx="2881">
                  <c:v>46191</c:v>
                </c:pt>
                <c:pt idx="2882">
                  <c:v>46198</c:v>
                </c:pt>
                <c:pt idx="2883">
                  <c:v>46205</c:v>
                </c:pt>
                <c:pt idx="2884">
                  <c:v>46212</c:v>
                </c:pt>
                <c:pt idx="2885">
                  <c:v>46219</c:v>
                </c:pt>
                <c:pt idx="2886">
                  <c:v>46226</c:v>
                </c:pt>
              </c:numCache>
            </c:numRef>
          </c:cat>
          <c:val>
            <c:numRef>
              <c:f>Sheet1!$C$2:$C$2888</c:f>
              <c:numCache>
                <c:formatCode>General</c:formatCode>
                <c:ptCount val="2887"/>
                <c:pt idx="0">
                  <c:v>7.33</c:v>
                </c:pt>
                <c:pt idx="1">
                  <c:v>7.31</c:v>
                </c:pt>
                <c:pt idx="2">
                  <c:v>7.31</c:v>
                </c:pt>
                <c:pt idx="3">
                  <c:v>7.31</c:v>
                </c:pt>
                <c:pt idx="4">
                  <c:v>7.29</c:v>
                </c:pt>
                <c:pt idx="5">
                  <c:v>7.38</c:v>
                </c:pt>
                <c:pt idx="6">
                  <c:v>7.42</c:v>
                </c:pt>
                <c:pt idx="7">
                  <c:v>7.44</c:v>
                </c:pt>
                <c:pt idx="8">
                  <c:v>7.46</c:v>
                </c:pt>
                <c:pt idx="9">
                  <c:v>7.52</c:v>
                </c:pt>
                <c:pt idx="10">
                  <c:v>7.52</c:v>
                </c:pt>
                <c:pt idx="11">
                  <c:v>7.54</c:v>
                </c:pt>
                <c:pt idx="12">
                  <c:v>7.54</c:v>
                </c:pt>
                <c:pt idx="13">
                  <c:v>7.54</c:v>
                </c:pt>
                <c:pt idx="14">
                  <c:v>7.54</c:v>
                </c:pt>
                <c:pt idx="15">
                  <c:v>7.6</c:v>
                </c:pt>
                <c:pt idx="16">
                  <c:v>7.65</c:v>
                </c:pt>
                <c:pt idx="17">
                  <c:v>7.69</c:v>
                </c:pt>
                <c:pt idx="18">
                  <c:v>7.66</c:v>
                </c:pt>
                <c:pt idx="19">
                  <c:v>7.73</c:v>
                </c:pt>
                <c:pt idx="20">
                  <c:v>7.71</c:v>
                </c:pt>
                <c:pt idx="21">
                  <c:v>7.69</c:v>
                </c:pt>
                <c:pt idx="22">
                  <c:v>7.71</c:v>
                </c:pt>
                <c:pt idx="23">
                  <c:v>7.67</c:v>
                </c:pt>
                <c:pt idx="24">
                  <c:v>7.7</c:v>
                </c:pt>
                <c:pt idx="25">
                  <c:v>7.67</c:v>
                </c:pt>
                <c:pt idx="26">
                  <c:v>7.67</c:v>
                </c:pt>
                <c:pt idx="27">
                  <c:v>7.63</c:v>
                </c:pt>
                <c:pt idx="28">
                  <c:v>7.63</c:v>
                </c:pt>
                <c:pt idx="29">
                  <c:v>7.58</c:v>
                </c:pt>
                <c:pt idx="30">
                  <c:v>7.63</c:v>
                </c:pt>
                <c:pt idx="31">
                  <c:v>7.59</c:v>
                </c:pt>
                <c:pt idx="32">
                  <c:v>7.56</c:v>
                </c:pt>
                <c:pt idx="33">
                  <c:v>7.54</c:v>
                </c:pt>
                <c:pt idx="34">
                  <c:v>7.51</c:v>
                </c:pt>
                <c:pt idx="35">
                  <c:v>7.49</c:v>
                </c:pt>
                <c:pt idx="36">
                  <c:v>7.47</c:v>
                </c:pt>
                <c:pt idx="37">
                  <c:v>7.48</c:v>
                </c:pt>
                <c:pt idx="38">
                  <c:v>7.48</c:v>
                </c:pt>
                <c:pt idx="39">
                  <c:v>7.48</c:v>
                </c:pt>
                <c:pt idx="40">
                  <c:v>7.46</c:v>
                </c:pt>
                <c:pt idx="41">
                  <c:v>7.46</c:v>
                </c:pt>
                <c:pt idx="42">
                  <c:v>7.43</c:v>
                </c:pt>
                <c:pt idx="43">
                  <c:v>7.4</c:v>
                </c:pt>
                <c:pt idx="44">
                  <c:v>7.35</c:v>
                </c:pt>
                <c:pt idx="45">
                  <c:v>7.33</c:v>
                </c:pt>
                <c:pt idx="46">
                  <c:v>7.31</c:v>
                </c:pt>
                <c:pt idx="47">
                  <c:v>7.31</c:v>
                </c:pt>
                <c:pt idx="48">
                  <c:v>7.32</c:v>
                </c:pt>
                <c:pt idx="49">
                  <c:v>7.32</c:v>
                </c:pt>
                <c:pt idx="50">
                  <c:v>7.31</c:v>
                </c:pt>
                <c:pt idx="51">
                  <c:v>7.31</c:v>
                </c:pt>
                <c:pt idx="52">
                  <c:v>7.23</c:v>
                </c:pt>
                <c:pt idx="53">
                  <c:v>7.25</c:v>
                </c:pt>
                <c:pt idx="54">
                  <c:v>7.29</c:v>
                </c:pt>
                <c:pt idx="55">
                  <c:v>7.29</c:v>
                </c:pt>
                <c:pt idx="56">
                  <c:v>7.33</c:v>
                </c:pt>
                <c:pt idx="57">
                  <c:v>7.33</c:v>
                </c:pt>
                <c:pt idx="58">
                  <c:v>7.38</c:v>
                </c:pt>
                <c:pt idx="59">
                  <c:v>7.38</c:v>
                </c:pt>
                <c:pt idx="60">
                  <c:v>7.4</c:v>
                </c:pt>
                <c:pt idx="61">
                  <c:v>7.36</c:v>
                </c:pt>
                <c:pt idx="62">
                  <c:v>7.38</c:v>
                </c:pt>
                <c:pt idx="63">
                  <c:v>7.38</c:v>
                </c:pt>
                <c:pt idx="64">
                  <c:v>7.36</c:v>
                </c:pt>
                <c:pt idx="65">
                  <c:v>7.38</c:v>
                </c:pt>
                <c:pt idx="66">
                  <c:v>7.38</c:v>
                </c:pt>
                <c:pt idx="67">
                  <c:v>7.4</c:v>
                </c:pt>
                <c:pt idx="68">
                  <c:v>7.4</c:v>
                </c:pt>
                <c:pt idx="69">
                  <c:v>7.4</c:v>
                </c:pt>
                <c:pt idx="70">
                  <c:v>7.35</c:v>
                </c:pt>
                <c:pt idx="71">
                  <c:v>7.41</c:v>
                </c:pt>
                <c:pt idx="72">
                  <c:v>7.42</c:v>
                </c:pt>
                <c:pt idx="73">
                  <c:v>7.42</c:v>
                </c:pt>
                <c:pt idx="74">
                  <c:v>7.42</c:v>
                </c:pt>
                <c:pt idx="75">
                  <c:v>7.42</c:v>
                </c:pt>
                <c:pt idx="76">
                  <c:v>7.42</c:v>
                </c:pt>
                <c:pt idx="77">
                  <c:v>7.41</c:v>
                </c:pt>
                <c:pt idx="78">
                  <c:v>7.43</c:v>
                </c:pt>
                <c:pt idx="79">
                  <c:v>7.41</c:v>
                </c:pt>
                <c:pt idx="80">
                  <c:v>7.41</c:v>
                </c:pt>
                <c:pt idx="81">
                  <c:v>7.44</c:v>
                </c:pt>
                <c:pt idx="82">
                  <c:v>7.42</c:v>
                </c:pt>
                <c:pt idx="83">
                  <c:v>7.43</c:v>
                </c:pt>
                <c:pt idx="84">
                  <c:v>7.42</c:v>
                </c:pt>
                <c:pt idx="85">
                  <c:v>7.42</c:v>
                </c:pt>
                <c:pt idx="86">
                  <c:v>7.44</c:v>
                </c:pt>
                <c:pt idx="87">
                  <c:v>7.45</c:v>
                </c:pt>
                <c:pt idx="88">
                  <c:v>7.43</c:v>
                </c:pt>
                <c:pt idx="89">
                  <c:v>7.43</c:v>
                </c:pt>
                <c:pt idx="90">
                  <c:v>7.45</c:v>
                </c:pt>
                <c:pt idx="91">
                  <c:v>7.45</c:v>
                </c:pt>
                <c:pt idx="92">
                  <c:v>7.44</c:v>
                </c:pt>
                <c:pt idx="93">
                  <c:v>7.44</c:v>
                </c:pt>
                <c:pt idx="94">
                  <c:v>7.44</c:v>
                </c:pt>
                <c:pt idx="95">
                  <c:v>7.43</c:v>
                </c:pt>
                <c:pt idx="96">
                  <c:v>7.43</c:v>
                </c:pt>
                <c:pt idx="97">
                  <c:v>7.43</c:v>
                </c:pt>
                <c:pt idx="98">
                  <c:v>7.45</c:v>
                </c:pt>
                <c:pt idx="99">
                  <c:v>7.45</c:v>
                </c:pt>
                <c:pt idx="100">
                  <c:v>7.45</c:v>
                </c:pt>
                <c:pt idx="101">
                  <c:v>7.45</c:v>
                </c:pt>
                <c:pt idx="102">
                  <c:v>7.45</c:v>
                </c:pt>
                <c:pt idx="103">
                  <c:v>7.45</c:v>
                </c:pt>
                <c:pt idx="104">
                  <c:v>7.49</c:v>
                </c:pt>
                <c:pt idx="105">
                  <c:v>7.51</c:v>
                </c:pt>
                <c:pt idx="106">
                  <c:v>7.54</c:v>
                </c:pt>
                <c:pt idx="107">
                  <c:v>7.56</c:v>
                </c:pt>
                <c:pt idx="108">
                  <c:v>7.56</c:v>
                </c:pt>
                <c:pt idx="109">
                  <c:v>7.58</c:v>
                </c:pt>
                <c:pt idx="110">
                  <c:v>7.64</c:v>
                </c:pt>
                <c:pt idx="111">
                  <c:v>7.69</c:v>
                </c:pt>
                <c:pt idx="112">
                  <c:v>7.7</c:v>
                </c:pt>
                <c:pt idx="113">
                  <c:v>7.7</c:v>
                </c:pt>
                <c:pt idx="114">
                  <c:v>7.73</c:v>
                </c:pt>
                <c:pt idx="115">
                  <c:v>7.73</c:v>
                </c:pt>
                <c:pt idx="116">
                  <c:v>7.75</c:v>
                </c:pt>
                <c:pt idx="117">
                  <c:v>7.76</c:v>
                </c:pt>
                <c:pt idx="118">
                  <c:v>7.89</c:v>
                </c:pt>
                <c:pt idx="119">
                  <c:v>8.01</c:v>
                </c:pt>
                <c:pt idx="120">
                  <c:v>8.1199999999999992</c:v>
                </c:pt>
                <c:pt idx="121">
                  <c:v>8.18</c:v>
                </c:pt>
                <c:pt idx="122">
                  <c:v>8.26</c:v>
                </c:pt>
                <c:pt idx="123">
                  <c:v>8.4</c:v>
                </c:pt>
                <c:pt idx="124">
                  <c:v>8.5500000000000007</c:v>
                </c:pt>
                <c:pt idx="125">
                  <c:v>8.61</c:v>
                </c:pt>
                <c:pt idx="126">
                  <c:v>8.66</c:v>
                </c:pt>
                <c:pt idx="127">
                  <c:v>8.77</c:v>
                </c:pt>
                <c:pt idx="128">
                  <c:v>8.81</c:v>
                </c:pt>
                <c:pt idx="129">
                  <c:v>8.83</c:v>
                </c:pt>
                <c:pt idx="130">
                  <c:v>8.85</c:v>
                </c:pt>
                <c:pt idx="131">
                  <c:v>8.82</c:v>
                </c:pt>
                <c:pt idx="132">
                  <c:v>8.83</c:v>
                </c:pt>
                <c:pt idx="133">
                  <c:v>8.75</c:v>
                </c:pt>
                <c:pt idx="134">
                  <c:v>8.68</c:v>
                </c:pt>
                <c:pt idx="135">
                  <c:v>8.6199999999999992</c:v>
                </c:pt>
                <c:pt idx="136">
                  <c:v>8.59</c:v>
                </c:pt>
                <c:pt idx="137">
                  <c:v>8.58</c:v>
                </c:pt>
                <c:pt idx="138">
                  <c:v>8.57</c:v>
                </c:pt>
                <c:pt idx="139">
                  <c:v>8.5500000000000007</c:v>
                </c:pt>
                <c:pt idx="140">
                  <c:v>8.5299999999999994</c:v>
                </c:pt>
                <c:pt idx="141">
                  <c:v>8.5299999999999994</c:v>
                </c:pt>
                <c:pt idx="142">
                  <c:v>8.5299999999999994</c:v>
                </c:pt>
                <c:pt idx="143">
                  <c:v>8.56</c:v>
                </c:pt>
                <c:pt idx="144">
                  <c:v>8.56</c:v>
                </c:pt>
                <c:pt idx="145">
                  <c:v>8.5299999999999994</c:v>
                </c:pt>
                <c:pt idx="146">
                  <c:v>8.5500000000000007</c:v>
                </c:pt>
                <c:pt idx="147">
                  <c:v>8.52</c:v>
                </c:pt>
                <c:pt idx="148">
                  <c:v>8.48</c:v>
                </c:pt>
                <c:pt idx="149">
                  <c:v>8.4600000000000009</c:v>
                </c:pt>
                <c:pt idx="150">
                  <c:v>8.4600000000000009</c:v>
                </c:pt>
                <c:pt idx="151">
                  <c:v>8.42</c:v>
                </c:pt>
                <c:pt idx="152">
                  <c:v>8.41</c:v>
                </c:pt>
                <c:pt idx="153">
                  <c:v>8.41</c:v>
                </c:pt>
                <c:pt idx="154">
                  <c:v>8.4</c:v>
                </c:pt>
                <c:pt idx="155">
                  <c:v>8.4</c:v>
                </c:pt>
                <c:pt idx="156">
                  <c:v>8.41</c:v>
                </c:pt>
                <c:pt idx="157">
                  <c:v>8.44</c:v>
                </c:pt>
                <c:pt idx="158">
                  <c:v>8.5299999999999994</c:v>
                </c:pt>
                <c:pt idx="159">
                  <c:v>8.6300000000000008</c:v>
                </c:pt>
                <c:pt idx="160">
                  <c:v>8.73</c:v>
                </c:pt>
                <c:pt idx="161">
                  <c:v>8.8699999999999992</c:v>
                </c:pt>
                <c:pt idx="162">
                  <c:v>8.98</c:v>
                </c:pt>
                <c:pt idx="163">
                  <c:v>8.9700000000000006</c:v>
                </c:pt>
                <c:pt idx="164">
                  <c:v>9.01</c:v>
                </c:pt>
                <c:pt idx="165">
                  <c:v>9.0299999999999994</c:v>
                </c:pt>
                <c:pt idx="166">
                  <c:v>9.06</c:v>
                </c:pt>
                <c:pt idx="167">
                  <c:v>9.11</c:v>
                </c:pt>
                <c:pt idx="168">
                  <c:v>9.07</c:v>
                </c:pt>
                <c:pt idx="169">
                  <c:v>9.1</c:v>
                </c:pt>
                <c:pt idx="170">
                  <c:v>9.14</c:v>
                </c:pt>
                <c:pt idx="171">
                  <c:v>9.19</c:v>
                </c:pt>
                <c:pt idx="172">
                  <c:v>9.3699999999999992</c:v>
                </c:pt>
                <c:pt idx="173">
                  <c:v>9.42</c:v>
                </c:pt>
                <c:pt idx="174">
                  <c:v>9.4700000000000006</c:v>
                </c:pt>
                <c:pt idx="175">
                  <c:v>9.5</c:v>
                </c:pt>
                <c:pt idx="176">
                  <c:v>9.6</c:v>
                </c:pt>
                <c:pt idx="177">
                  <c:v>9.6199999999999992</c:v>
                </c:pt>
                <c:pt idx="178">
                  <c:v>9.74</c:v>
                </c:pt>
                <c:pt idx="179">
                  <c:v>9.8800000000000008</c:v>
                </c:pt>
                <c:pt idx="180">
                  <c:v>9.92</c:v>
                </c:pt>
                <c:pt idx="181">
                  <c:v>10</c:v>
                </c:pt>
                <c:pt idx="182">
                  <c:v>10.029999999999999</c:v>
                </c:pt>
                <c:pt idx="183">
                  <c:v>10.02</c:v>
                </c:pt>
                <c:pt idx="184">
                  <c:v>9.9600000000000009</c:v>
                </c:pt>
                <c:pt idx="185">
                  <c:v>9.99</c:v>
                </c:pt>
                <c:pt idx="186">
                  <c:v>9.94</c:v>
                </c:pt>
                <c:pt idx="187">
                  <c:v>9.8699999999999992</c:v>
                </c:pt>
                <c:pt idx="188">
                  <c:v>9.81</c:v>
                </c:pt>
                <c:pt idx="189">
                  <c:v>9.81</c:v>
                </c:pt>
                <c:pt idx="190">
                  <c:v>9.73</c:v>
                </c:pt>
                <c:pt idx="191">
                  <c:v>9.7200000000000006</c:v>
                </c:pt>
                <c:pt idx="192">
                  <c:v>9.69</c:v>
                </c:pt>
                <c:pt idx="193">
                  <c:v>9.6300000000000008</c:v>
                </c:pt>
                <c:pt idx="194">
                  <c:v>9.58</c:v>
                </c:pt>
                <c:pt idx="195">
                  <c:v>9.56</c:v>
                </c:pt>
                <c:pt idx="196">
                  <c:v>9.6</c:v>
                </c:pt>
                <c:pt idx="197">
                  <c:v>9.49</c:v>
                </c:pt>
                <c:pt idx="198">
                  <c:v>9.43</c:v>
                </c:pt>
                <c:pt idx="199">
                  <c:v>9.35</c:v>
                </c:pt>
                <c:pt idx="200">
                  <c:v>9.2899999999999991</c:v>
                </c:pt>
                <c:pt idx="201">
                  <c:v>9.1999999999999993</c:v>
                </c:pt>
                <c:pt idx="202">
                  <c:v>9.1300000000000008</c:v>
                </c:pt>
                <c:pt idx="203">
                  <c:v>9.07</c:v>
                </c:pt>
                <c:pt idx="204">
                  <c:v>9.02</c:v>
                </c:pt>
                <c:pt idx="205">
                  <c:v>9</c:v>
                </c:pt>
                <c:pt idx="206">
                  <c:v>8.89</c:v>
                </c:pt>
                <c:pt idx="207">
                  <c:v>8.86</c:v>
                </c:pt>
                <c:pt idx="208">
                  <c:v>8.86</c:v>
                </c:pt>
                <c:pt idx="209">
                  <c:v>8.83</c:v>
                </c:pt>
                <c:pt idx="210">
                  <c:v>8.81</c:v>
                </c:pt>
                <c:pt idx="211">
                  <c:v>8.8000000000000007</c:v>
                </c:pt>
                <c:pt idx="212">
                  <c:v>8.84</c:v>
                </c:pt>
                <c:pt idx="213">
                  <c:v>8.92</c:v>
                </c:pt>
                <c:pt idx="214">
                  <c:v>8.8800000000000008</c:v>
                </c:pt>
                <c:pt idx="215">
                  <c:v>8.92</c:v>
                </c:pt>
                <c:pt idx="216">
                  <c:v>8.92</c:v>
                </c:pt>
                <c:pt idx="217">
                  <c:v>8.89</c:v>
                </c:pt>
                <c:pt idx="218">
                  <c:v>8.89</c:v>
                </c:pt>
                <c:pt idx="219">
                  <c:v>8.9</c:v>
                </c:pt>
                <c:pt idx="220">
                  <c:v>8.8800000000000008</c:v>
                </c:pt>
                <c:pt idx="221">
                  <c:v>8.9</c:v>
                </c:pt>
                <c:pt idx="222">
                  <c:v>8.8800000000000008</c:v>
                </c:pt>
                <c:pt idx="223">
                  <c:v>8.9</c:v>
                </c:pt>
                <c:pt idx="224">
                  <c:v>8.89</c:v>
                </c:pt>
                <c:pt idx="225">
                  <c:v>8.89</c:v>
                </c:pt>
                <c:pt idx="226">
                  <c:v>8.89</c:v>
                </c:pt>
                <c:pt idx="227">
                  <c:v>8.89</c:v>
                </c:pt>
                <c:pt idx="228">
                  <c:v>8.93</c:v>
                </c:pt>
                <c:pt idx="229">
                  <c:v>8.98</c:v>
                </c:pt>
                <c:pt idx="230">
                  <c:v>9.02</c:v>
                </c:pt>
                <c:pt idx="231">
                  <c:v>9.08</c:v>
                </c:pt>
                <c:pt idx="232">
                  <c:v>9.16</c:v>
                </c:pt>
                <c:pt idx="233">
                  <c:v>9.14</c:v>
                </c:pt>
                <c:pt idx="234">
                  <c:v>9.14</c:v>
                </c:pt>
                <c:pt idx="235">
                  <c:v>9.1999999999999993</c:v>
                </c:pt>
                <c:pt idx="236">
                  <c:v>9.2100000000000009</c:v>
                </c:pt>
                <c:pt idx="237">
                  <c:v>9.2100000000000009</c:v>
                </c:pt>
                <c:pt idx="238">
                  <c:v>9.26</c:v>
                </c:pt>
                <c:pt idx="239">
                  <c:v>9.24</c:v>
                </c:pt>
                <c:pt idx="240">
                  <c:v>9.19</c:v>
                </c:pt>
                <c:pt idx="241">
                  <c:v>9.16</c:v>
                </c:pt>
                <c:pt idx="242">
                  <c:v>9.1199999999999992</c:v>
                </c:pt>
                <c:pt idx="243">
                  <c:v>9.11</c:v>
                </c:pt>
                <c:pt idx="244">
                  <c:v>9.11</c:v>
                </c:pt>
                <c:pt idx="245">
                  <c:v>9.11</c:v>
                </c:pt>
                <c:pt idx="246">
                  <c:v>9.08</c:v>
                </c:pt>
                <c:pt idx="247">
                  <c:v>9.09</c:v>
                </c:pt>
                <c:pt idx="248">
                  <c:v>9.1</c:v>
                </c:pt>
                <c:pt idx="249">
                  <c:v>9.07</c:v>
                </c:pt>
                <c:pt idx="250">
                  <c:v>9.01</c:v>
                </c:pt>
                <c:pt idx="251">
                  <c:v>9</c:v>
                </c:pt>
                <c:pt idx="252">
                  <c:v>8.9</c:v>
                </c:pt>
                <c:pt idx="253">
                  <c:v>8.86</c:v>
                </c:pt>
                <c:pt idx="254">
                  <c:v>8.83</c:v>
                </c:pt>
                <c:pt idx="255">
                  <c:v>8.81</c:v>
                </c:pt>
                <c:pt idx="256">
                  <c:v>8.75</c:v>
                </c:pt>
                <c:pt idx="257">
                  <c:v>8.77</c:v>
                </c:pt>
                <c:pt idx="258">
                  <c:v>8.75</c:v>
                </c:pt>
                <c:pt idx="259">
                  <c:v>8.75</c:v>
                </c:pt>
                <c:pt idx="260">
                  <c:v>8.75</c:v>
                </c:pt>
                <c:pt idx="261">
                  <c:v>8.6999999999999993</c:v>
                </c:pt>
                <c:pt idx="262">
                  <c:v>8.6999999999999993</c:v>
                </c:pt>
                <c:pt idx="263">
                  <c:v>8.75</c:v>
                </c:pt>
                <c:pt idx="264">
                  <c:v>8.75</c:v>
                </c:pt>
                <c:pt idx="265">
                  <c:v>8.75</c:v>
                </c:pt>
                <c:pt idx="266">
                  <c:v>8.75</c:v>
                </c:pt>
                <c:pt idx="267">
                  <c:v>8.75</c:v>
                </c:pt>
                <c:pt idx="268">
                  <c:v>8.7799999999999994</c:v>
                </c:pt>
                <c:pt idx="269">
                  <c:v>8.7799999999999994</c:v>
                </c:pt>
                <c:pt idx="270">
                  <c:v>8.7799999999999994</c:v>
                </c:pt>
                <c:pt idx="271">
                  <c:v>8.83</c:v>
                </c:pt>
                <c:pt idx="272">
                  <c:v>8.8800000000000008</c:v>
                </c:pt>
                <c:pt idx="273">
                  <c:v>8.9</c:v>
                </c:pt>
                <c:pt idx="274">
                  <c:v>8.93</c:v>
                </c:pt>
                <c:pt idx="275">
                  <c:v>8.93</c:v>
                </c:pt>
                <c:pt idx="276">
                  <c:v>8.93</c:v>
                </c:pt>
                <c:pt idx="277">
                  <c:v>8.9</c:v>
                </c:pt>
                <c:pt idx="278">
                  <c:v>8.98</c:v>
                </c:pt>
                <c:pt idx="279">
                  <c:v>9</c:v>
                </c:pt>
                <c:pt idx="280">
                  <c:v>9</c:v>
                </c:pt>
                <c:pt idx="281">
                  <c:v>9</c:v>
                </c:pt>
                <c:pt idx="282">
                  <c:v>9</c:v>
                </c:pt>
                <c:pt idx="283">
                  <c:v>9</c:v>
                </c:pt>
                <c:pt idx="284">
                  <c:v>8.9700000000000006</c:v>
                </c:pt>
                <c:pt idx="285">
                  <c:v>8.9700000000000006</c:v>
                </c:pt>
                <c:pt idx="286">
                  <c:v>8.9700000000000006</c:v>
                </c:pt>
                <c:pt idx="287">
                  <c:v>8.9</c:v>
                </c:pt>
                <c:pt idx="288">
                  <c:v>8.9499999999999993</c:v>
                </c:pt>
                <c:pt idx="289">
                  <c:v>8.9499999999999993</c:v>
                </c:pt>
                <c:pt idx="290">
                  <c:v>8.9499999999999993</c:v>
                </c:pt>
                <c:pt idx="291">
                  <c:v>8.9</c:v>
                </c:pt>
                <c:pt idx="292">
                  <c:v>8.85</c:v>
                </c:pt>
                <c:pt idx="293">
                  <c:v>8.8000000000000007</c:v>
                </c:pt>
                <c:pt idx="294">
                  <c:v>8.8000000000000007</c:v>
                </c:pt>
                <c:pt idx="295">
                  <c:v>8.8000000000000007</c:v>
                </c:pt>
                <c:pt idx="296">
                  <c:v>8.8000000000000007</c:v>
                </c:pt>
                <c:pt idx="297">
                  <c:v>8.8000000000000007</c:v>
                </c:pt>
                <c:pt idx="298">
                  <c:v>8.8000000000000007</c:v>
                </c:pt>
                <c:pt idx="299">
                  <c:v>8.7799999999999994</c:v>
                </c:pt>
                <c:pt idx="300">
                  <c:v>8.7799999999999994</c:v>
                </c:pt>
                <c:pt idx="301">
                  <c:v>8.6999999999999993</c:v>
                </c:pt>
                <c:pt idx="302">
                  <c:v>8.73</c:v>
                </c:pt>
                <c:pt idx="303">
                  <c:v>8.73</c:v>
                </c:pt>
                <c:pt idx="304">
                  <c:v>8.73</c:v>
                </c:pt>
                <c:pt idx="305">
                  <c:v>8.68</c:v>
                </c:pt>
                <c:pt idx="306">
                  <c:v>8.6999999999999993</c:v>
                </c:pt>
                <c:pt idx="307">
                  <c:v>8.65</c:v>
                </c:pt>
                <c:pt idx="308">
                  <c:v>8.65</c:v>
                </c:pt>
                <c:pt idx="309">
                  <c:v>8.65</c:v>
                </c:pt>
                <c:pt idx="310">
                  <c:v>8.6999999999999993</c:v>
                </c:pt>
                <c:pt idx="311">
                  <c:v>8.6999999999999993</c:v>
                </c:pt>
                <c:pt idx="312">
                  <c:v>8.6999999999999993</c:v>
                </c:pt>
                <c:pt idx="313">
                  <c:v>8.6999999999999993</c:v>
                </c:pt>
                <c:pt idx="314">
                  <c:v>8.75</c:v>
                </c:pt>
                <c:pt idx="315">
                  <c:v>8.75</c:v>
                </c:pt>
                <c:pt idx="316">
                  <c:v>8.7799999999999994</c:v>
                </c:pt>
                <c:pt idx="317">
                  <c:v>8.7799999999999994</c:v>
                </c:pt>
                <c:pt idx="318">
                  <c:v>8.7799999999999994</c:v>
                </c:pt>
                <c:pt idx="319">
                  <c:v>8.83</c:v>
                </c:pt>
                <c:pt idx="320">
                  <c:v>8.85</c:v>
                </c:pt>
                <c:pt idx="321">
                  <c:v>8.85</c:v>
                </c:pt>
                <c:pt idx="322">
                  <c:v>8.85</c:v>
                </c:pt>
                <c:pt idx="323">
                  <c:v>8.85</c:v>
                </c:pt>
                <c:pt idx="324">
                  <c:v>8.85</c:v>
                </c:pt>
                <c:pt idx="325">
                  <c:v>8.8800000000000008</c:v>
                </c:pt>
                <c:pt idx="326">
                  <c:v>8.9499999999999993</c:v>
                </c:pt>
                <c:pt idx="327">
                  <c:v>8.93</c:v>
                </c:pt>
                <c:pt idx="328">
                  <c:v>8.9499999999999993</c:v>
                </c:pt>
                <c:pt idx="329">
                  <c:v>8.9499999999999993</c:v>
                </c:pt>
                <c:pt idx="330">
                  <c:v>8.93</c:v>
                </c:pt>
                <c:pt idx="331">
                  <c:v>8.9499999999999993</c:v>
                </c:pt>
                <c:pt idx="332">
                  <c:v>8.9499999999999993</c:v>
                </c:pt>
                <c:pt idx="333">
                  <c:v>8.93</c:v>
                </c:pt>
                <c:pt idx="334">
                  <c:v>8.93</c:v>
                </c:pt>
                <c:pt idx="335">
                  <c:v>8.8800000000000008</c:v>
                </c:pt>
                <c:pt idx="336">
                  <c:v>8.9</c:v>
                </c:pt>
                <c:pt idx="337">
                  <c:v>8.9</c:v>
                </c:pt>
                <c:pt idx="338">
                  <c:v>8.9</c:v>
                </c:pt>
                <c:pt idx="339">
                  <c:v>8.9</c:v>
                </c:pt>
                <c:pt idx="340">
                  <c:v>8.93</c:v>
                </c:pt>
                <c:pt idx="341">
                  <c:v>8.93</c:v>
                </c:pt>
                <c:pt idx="342">
                  <c:v>8.93</c:v>
                </c:pt>
                <c:pt idx="343">
                  <c:v>8.9</c:v>
                </c:pt>
                <c:pt idx="344">
                  <c:v>8.9</c:v>
                </c:pt>
                <c:pt idx="345">
                  <c:v>8.93</c:v>
                </c:pt>
                <c:pt idx="346">
                  <c:v>8.93</c:v>
                </c:pt>
                <c:pt idx="347">
                  <c:v>8.93</c:v>
                </c:pt>
                <c:pt idx="348">
                  <c:v>8.9499999999999993</c:v>
                </c:pt>
                <c:pt idx="349">
                  <c:v>8.9499999999999993</c:v>
                </c:pt>
                <c:pt idx="350">
                  <c:v>8.9499999999999993</c:v>
                </c:pt>
                <c:pt idx="351">
                  <c:v>8.9499999999999993</c:v>
                </c:pt>
                <c:pt idx="352">
                  <c:v>9</c:v>
                </c:pt>
                <c:pt idx="353">
                  <c:v>9</c:v>
                </c:pt>
                <c:pt idx="354">
                  <c:v>9.0299999999999994</c:v>
                </c:pt>
                <c:pt idx="355">
                  <c:v>8.98</c:v>
                </c:pt>
                <c:pt idx="356">
                  <c:v>9.0500000000000007</c:v>
                </c:pt>
                <c:pt idx="357">
                  <c:v>9.1300000000000008</c:v>
                </c:pt>
                <c:pt idx="358">
                  <c:v>9.15</c:v>
                </c:pt>
                <c:pt idx="359">
                  <c:v>9.15</c:v>
                </c:pt>
                <c:pt idx="360">
                  <c:v>9.15</c:v>
                </c:pt>
                <c:pt idx="361">
                  <c:v>9.15</c:v>
                </c:pt>
                <c:pt idx="362">
                  <c:v>9.15</c:v>
                </c:pt>
                <c:pt idx="363">
                  <c:v>9.23</c:v>
                </c:pt>
                <c:pt idx="364">
                  <c:v>9.23</c:v>
                </c:pt>
                <c:pt idx="365">
                  <c:v>9.25</c:v>
                </c:pt>
                <c:pt idx="366">
                  <c:v>9.2799999999999994</c:v>
                </c:pt>
                <c:pt idx="367">
                  <c:v>9.33</c:v>
                </c:pt>
                <c:pt idx="368">
                  <c:v>9.3800000000000008</c:v>
                </c:pt>
                <c:pt idx="369">
                  <c:v>9.43</c:v>
                </c:pt>
                <c:pt idx="370">
                  <c:v>9.48</c:v>
                </c:pt>
                <c:pt idx="371">
                  <c:v>9.5500000000000007</c:v>
                </c:pt>
                <c:pt idx="372">
                  <c:v>9.58</c:v>
                </c:pt>
                <c:pt idx="373">
                  <c:v>9.68</c:v>
                </c:pt>
                <c:pt idx="374">
                  <c:v>9.68</c:v>
                </c:pt>
                <c:pt idx="375">
                  <c:v>9.6999999999999993</c:v>
                </c:pt>
                <c:pt idx="376">
                  <c:v>9.73</c:v>
                </c:pt>
                <c:pt idx="377">
                  <c:v>9.6999999999999993</c:v>
                </c:pt>
                <c:pt idx="378">
                  <c:v>9.73</c:v>
                </c:pt>
                <c:pt idx="379">
                  <c:v>9.73</c:v>
                </c:pt>
                <c:pt idx="380">
                  <c:v>9.73</c:v>
                </c:pt>
                <c:pt idx="381">
                  <c:v>9.75</c:v>
                </c:pt>
                <c:pt idx="382">
                  <c:v>9.75</c:v>
                </c:pt>
                <c:pt idx="383">
                  <c:v>9.7799999999999994</c:v>
                </c:pt>
                <c:pt idx="384">
                  <c:v>9.7799999999999994</c:v>
                </c:pt>
                <c:pt idx="385">
                  <c:v>9.7799999999999994</c:v>
                </c:pt>
                <c:pt idx="386">
                  <c:v>9.8000000000000007</c:v>
                </c:pt>
                <c:pt idx="387">
                  <c:v>9.75</c:v>
                </c:pt>
                <c:pt idx="388">
                  <c:v>9.75</c:v>
                </c:pt>
                <c:pt idx="389">
                  <c:v>9.75</c:v>
                </c:pt>
                <c:pt idx="390">
                  <c:v>9.75</c:v>
                </c:pt>
                <c:pt idx="391">
                  <c:v>9.7799999999999994</c:v>
                </c:pt>
                <c:pt idx="392">
                  <c:v>9.85</c:v>
                </c:pt>
                <c:pt idx="393">
                  <c:v>9.85</c:v>
                </c:pt>
                <c:pt idx="394">
                  <c:v>9.85</c:v>
                </c:pt>
                <c:pt idx="395">
                  <c:v>9.8800000000000008</c:v>
                </c:pt>
                <c:pt idx="396">
                  <c:v>9.9</c:v>
                </c:pt>
                <c:pt idx="397">
                  <c:v>10.050000000000001</c:v>
                </c:pt>
                <c:pt idx="398">
                  <c:v>10.199999999999999</c:v>
                </c:pt>
                <c:pt idx="399">
                  <c:v>10.28</c:v>
                </c:pt>
                <c:pt idx="400">
                  <c:v>10.3</c:v>
                </c:pt>
                <c:pt idx="401">
                  <c:v>10.35</c:v>
                </c:pt>
                <c:pt idx="402">
                  <c:v>10.35</c:v>
                </c:pt>
                <c:pt idx="403">
                  <c:v>10.35</c:v>
                </c:pt>
                <c:pt idx="404">
                  <c:v>10.38</c:v>
                </c:pt>
                <c:pt idx="405">
                  <c:v>10.38</c:v>
                </c:pt>
                <c:pt idx="406">
                  <c:v>10.38</c:v>
                </c:pt>
                <c:pt idx="407">
                  <c:v>10.4</c:v>
                </c:pt>
                <c:pt idx="408">
                  <c:v>10.4</c:v>
                </c:pt>
                <c:pt idx="409">
                  <c:v>10.4</c:v>
                </c:pt>
                <c:pt idx="410">
                  <c:v>10.43</c:v>
                </c:pt>
                <c:pt idx="411">
                  <c:v>10.4</c:v>
                </c:pt>
                <c:pt idx="412">
                  <c:v>10.4</c:v>
                </c:pt>
                <c:pt idx="413">
                  <c:v>10.43</c:v>
                </c:pt>
                <c:pt idx="414">
                  <c:v>10.4</c:v>
                </c:pt>
                <c:pt idx="415">
                  <c:v>10.4</c:v>
                </c:pt>
                <c:pt idx="416">
                  <c:v>10.45</c:v>
                </c:pt>
                <c:pt idx="417">
                  <c:v>10.45</c:v>
                </c:pt>
                <c:pt idx="418">
                  <c:v>10.48</c:v>
                </c:pt>
                <c:pt idx="419">
                  <c:v>10.48</c:v>
                </c:pt>
                <c:pt idx="420">
                  <c:v>10.5</c:v>
                </c:pt>
                <c:pt idx="421">
                  <c:v>10.53</c:v>
                </c:pt>
                <c:pt idx="422">
                  <c:v>10.6</c:v>
                </c:pt>
                <c:pt idx="423">
                  <c:v>10.68</c:v>
                </c:pt>
                <c:pt idx="424">
                  <c:v>10.73</c:v>
                </c:pt>
                <c:pt idx="425">
                  <c:v>10.75</c:v>
                </c:pt>
                <c:pt idx="426">
                  <c:v>10.9</c:v>
                </c:pt>
                <c:pt idx="427">
                  <c:v>11.03</c:v>
                </c:pt>
                <c:pt idx="428">
                  <c:v>11.05</c:v>
                </c:pt>
                <c:pt idx="429">
                  <c:v>11.1</c:v>
                </c:pt>
                <c:pt idx="430">
                  <c:v>11.1</c:v>
                </c:pt>
                <c:pt idx="431">
                  <c:v>11.13</c:v>
                </c:pt>
                <c:pt idx="432">
                  <c:v>11.08</c:v>
                </c:pt>
                <c:pt idx="433">
                  <c:v>11.08</c:v>
                </c:pt>
                <c:pt idx="434">
                  <c:v>11.08</c:v>
                </c:pt>
                <c:pt idx="435">
                  <c:v>11.08</c:v>
                </c:pt>
                <c:pt idx="436">
                  <c:v>11.08</c:v>
                </c:pt>
                <c:pt idx="437">
                  <c:v>11.08</c:v>
                </c:pt>
                <c:pt idx="438">
                  <c:v>11.1</c:v>
                </c:pt>
                <c:pt idx="439">
                  <c:v>11.13</c:v>
                </c:pt>
                <c:pt idx="440">
                  <c:v>11.2</c:v>
                </c:pt>
                <c:pt idx="441">
                  <c:v>11.3</c:v>
                </c:pt>
                <c:pt idx="442">
                  <c:v>11.35</c:v>
                </c:pt>
                <c:pt idx="443">
                  <c:v>11.35</c:v>
                </c:pt>
                <c:pt idx="444">
                  <c:v>11.35</c:v>
                </c:pt>
                <c:pt idx="445">
                  <c:v>11.45</c:v>
                </c:pt>
                <c:pt idx="446">
                  <c:v>11.75</c:v>
                </c:pt>
                <c:pt idx="447">
                  <c:v>12</c:v>
                </c:pt>
                <c:pt idx="448">
                  <c:v>12.8</c:v>
                </c:pt>
                <c:pt idx="449">
                  <c:v>12.85</c:v>
                </c:pt>
                <c:pt idx="450">
                  <c:v>12.8</c:v>
                </c:pt>
                <c:pt idx="451">
                  <c:v>12.8</c:v>
                </c:pt>
                <c:pt idx="452">
                  <c:v>12.9</c:v>
                </c:pt>
                <c:pt idx="453">
                  <c:v>12.9</c:v>
                </c:pt>
                <c:pt idx="454">
                  <c:v>12.9</c:v>
                </c:pt>
                <c:pt idx="455">
                  <c:v>12.9</c:v>
                </c:pt>
                <c:pt idx="456">
                  <c:v>12.9</c:v>
                </c:pt>
                <c:pt idx="457">
                  <c:v>12.85</c:v>
                </c:pt>
                <c:pt idx="458">
                  <c:v>12.9</c:v>
                </c:pt>
                <c:pt idx="459">
                  <c:v>12.87</c:v>
                </c:pt>
                <c:pt idx="460">
                  <c:v>12.89</c:v>
                </c:pt>
                <c:pt idx="461">
                  <c:v>12.85</c:v>
                </c:pt>
                <c:pt idx="462">
                  <c:v>12.85</c:v>
                </c:pt>
                <c:pt idx="463">
                  <c:v>12.88</c:v>
                </c:pt>
                <c:pt idx="464">
                  <c:v>13.03</c:v>
                </c:pt>
                <c:pt idx="465">
                  <c:v>13.59</c:v>
                </c:pt>
                <c:pt idx="466">
                  <c:v>14</c:v>
                </c:pt>
                <c:pt idx="467">
                  <c:v>15.4</c:v>
                </c:pt>
                <c:pt idx="468">
                  <c:v>15.7</c:v>
                </c:pt>
                <c:pt idx="469">
                  <c:v>16.03</c:v>
                </c:pt>
                <c:pt idx="470">
                  <c:v>16.350000000000001</c:v>
                </c:pt>
                <c:pt idx="471">
                  <c:v>16.350000000000001</c:v>
                </c:pt>
                <c:pt idx="472">
                  <c:v>16.350000000000001</c:v>
                </c:pt>
                <c:pt idx="473">
                  <c:v>16.25</c:v>
                </c:pt>
                <c:pt idx="474">
                  <c:v>15.9</c:v>
                </c:pt>
                <c:pt idx="475">
                  <c:v>14.68</c:v>
                </c:pt>
                <c:pt idx="476">
                  <c:v>14.15</c:v>
                </c:pt>
                <c:pt idx="477">
                  <c:v>13.38</c:v>
                </c:pt>
                <c:pt idx="478">
                  <c:v>13.2</c:v>
                </c:pt>
                <c:pt idx="479">
                  <c:v>13.06</c:v>
                </c:pt>
                <c:pt idx="480">
                  <c:v>12.85</c:v>
                </c:pt>
                <c:pt idx="481">
                  <c:v>12.58</c:v>
                </c:pt>
                <c:pt idx="482">
                  <c:v>12.35</c:v>
                </c:pt>
                <c:pt idx="483">
                  <c:v>12.18</c:v>
                </c:pt>
                <c:pt idx="484">
                  <c:v>12.23</c:v>
                </c:pt>
                <c:pt idx="485">
                  <c:v>12.18</c:v>
                </c:pt>
                <c:pt idx="486">
                  <c:v>12.18</c:v>
                </c:pt>
                <c:pt idx="487">
                  <c:v>12.25</c:v>
                </c:pt>
                <c:pt idx="488">
                  <c:v>12.25</c:v>
                </c:pt>
                <c:pt idx="489">
                  <c:v>12.55</c:v>
                </c:pt>
                <c:pt idx="490">
                  <c:v>12.8</c:v>
                </c:pt>
                <c:pt idx="491">
                  <c:v>12.95</c:v>
                </c:pt>
                <c:pt idx="492">
                  <c:v>13.03</c:v>
                </c:pt>
                <c:pt idx="493">
                  <c:v>13.08</c:v>
                </c:pt>
                <c:pt idx="494">
                  <c:v>13.25</c:v>
                </c:pt>
                <c:pt idx="495">
                  <c:v>13.43</c:v>
                </c:pt>
                <c:pt idx="496">
                  <c:v>13.6</c:v>
                </c:pt>
                <c:pt idx="497">
                  <c:v>13.73</c:v>
                </c:pt>
                <c:pt idx="498">
                  <c:v>13.78</c:v>
                </c:pt>
                <c:pt idx="499">
                  <c:v>13.85</c:v>
                </c:pt>
                <c:pt idx="500">
                  <c:v>14</c:v>
                </c:pt>
                <c:pt idx="501">
                  <c:v>14.08</c:v>
                </c:pt>
                <c:pt idx="502">
                  <c:v>14.18</c:v>
                </c:pt>
                <c:pt idx="503">
                  <c:v>14.28</c:v>
                </c:pt>
                <c:pt idx="504">
                  <c:v>14.28</c:v>
                </c:pt>
                <c:pt idx="505">
                  <c:v>14.43</c:v>
                </c:pt>
                <c:pt idx="506">
                  <c:v>14.83</c:v>
                </c:pt>
                <c:pt idx="507">
                  <c:v>14.95</c:v>
                </c:pt>
                <c:pt idx="508">
                  <c:v>14.95</c:v>
                </c:pt>
                <c:pt idx="509">
                  <c:v>14.95</c:v>
                </c:pt>
                <c:pt idx="510">
                  <c:v>14.8</c:v>
                </c:pt>
                <c:pt idx="511">
                  <c:v>14.85</c:v>
                </c:pt>
                <c:pt idx="512">
                  <c:v>14.85</c:v>
                </c:pt>
                <c:pt idx="513">
                  <c:v>15.07</c:v>
                </c:pt>
                <c:pt idx="514">
                  <c:v>15</c:v>
                </c:pt>
                <c:pt idx="515">
                  <c:v>15.03</c:v>
                </c:pt>
                <c:pt idx="516">
                  <c:v>15.2</c:v>
                </c:pt>
                <c:pt idx="517">
                  <c:v>15.3</c:v>
                </c:pt>
                <c:pt idx="518">
                  <c:v>15.4</c:v>
                </c:pt>
                <c:pt idx="519">
                  <c:v>15.4</c:v>
                </c:pt>
                <c:pt idx="520">
                  <c:v>15.4</c:v>
                </c:pt>
                <c:pt idx="521">
                  <c:v>15.4</c:v>
                </c:pt>
                <c:pt idx="522">
                  <c:v>15.4</c:v>
                </c:pt>
                <c:pt idx="523">
                  <c:v>15.5</c:v>
                </c:pt>
                <c:pt idx="524">
                  <c:v>15.65</c:v>
                </c:pt>
                <c:pt idx="525">
                  <c:v>15.77</c:v>
                </c:pt>
                <c:pt idx="526">
                  <c:v>15.82</c:v>
                </c:pt>
                <c:pt idx="527">
                  <c:v>16.12</c:v>
                </c:pt>
                <c:pt idx="528">
                  <c:v>16.64</c:v>
                </c:pt>
                <c:pt idx="529">
                  <c:v>16.63</c:v>
                </c:pt>
                <c:pt idx="530">
                  <c:v>16.8</c:v>
                </c:pt>
                <c:pt idx="531">
                  <c:v>16.760000000000002</c:v>
                </c:pt>
                <c:pt idx="532">
                  <c:v>16.690000000000001</c:v>
                </c:pt>
                <c:pt idx="533">
                  <c:v>16.71</c:v>
                </c:pt>
                <c:pt idx="534">
                  <c:v>16.62</c:v>
                </c:pt>
                <c:pt idx="535">
                  <c:v>16.64</c:v>
                </c:pt>
                <c:pt idx="536">
                  <c:v>16.79</c:v>
                </c:pt>
                <c:pt idx="537">
                  <c:v>16.739999999999998</c:v>
                </c:pt>
                <c:pt idx="538">
                  <c:v>16.88</c:v>
                </c:pt>
                <c:pt idx="539">
                  <c:v>17.11</c:v>
                </c:pt>
                <c:pt idx="540">
                  <c:v>17.13</c:v>
                </c:pt>
                <c:pt idx="541">
                  <c:v>17.27</c:v>
                </c:pt>
                <c:pt idx="542">
                  <c:v>17.260000000000002</c:v>
                </c:pt>
                <c:pt idx="543">
                  <c:v>17.48</c:v>
                </c:pt>
                <c:pt idx="544">
                  <c:v>17.79</c:v>
                </c:pt>
                <c:pt idx="545">
                  <c:v>18.22</c:v>
                </c:pt>
                <c:pt idx="546">
                  <c:v>18.27</c:v>
                </c:pt>
                <c:pt idx="547">
                  <c:v>18.36</c:v>
                </c:pt>
                <c:pt idx="548">
                  <c:v>18.28</c:v>
                </c:pt>
                <c:pt idx="549">
                  <c:v>18.63</c:v>
                </c:pt>
                <c:pt idx="550">
                  <c:v>18.53</c:v>
                </c:pt>
                <c:pt idx="551">
                  <c:v>18.39</c:v>
                </c:pt>
                <c:pt idx="552">
                  <c:v>18.440000000000001</c:v>
                </c:pt>
                <c:pt idx="553">
                  <c:v>18.37</c:v>
                </c:pt>
                <c:pt idx="554">
                  <c:v>18.02</c:v>
                </c:pt>
                <c:pt idx="555">
                  <c:v>17.7</c:v>
                </c:pt>
                <c:pt idx="556">
                  <c:v>17.21</c:v>
                </c:pt>
                <c:pt idx="557">
                  <c:v>16.899999999999999</c:v>
                </c:pt>
                <c:pt idx="558">
                  <c:v>16.940000000000001</c:v>
                </c:pt>
                <c:pt idx="559">
                  <c:v>16.899999999999999</c:v>
                </c:pt>
                <c:pt idx="560">
                  <c:v>16.95</c:v>
                </c:pt>
                <c:pt idx="561">
                  <c:v>17.04</c:v>
                </c:pt>
                <c:pt idx="562">
                  <c:v>17.3</c:v>
                </c:pt>
                <c:pt idx="563">
                  <c:v>17.440000000000001</c:v>
                </c:pt>
                <c:pt idx="564">
                  <c:v>17.61</c:v>
                </c:pt>
                <c:pt idx="565">
                  <c:v>17.59</c:v>
                </c:pt>
                <c:pt idx="566">
                  <c:v>17.559999999999999</c:v>
                </c:pt>
                <c:pt idx="567">
                  <c:v>17.649999999999999</c:v>
                </c:pt>
                <c:pt idx="568">
                  <c:v>17.66</c:v>
                </c:pt>
                <c:pt idx="569">
                  <c:v>17.52</c:v>
                </c:pt>
                <c:pt idx="570">
                  <c:v>17.29</c:v>
                </c:pt>
                <c:pt idx="571">
                  <c:v>17.190000000000001</c:v>
                </c:pt>
                <c:pt idx="572">
                  <c:v>17.12</c:v>
                </c:pt>
                <c:pt idx="573">
                  <c:v>17.04</c:v>
                </c:pt>
                <c:pt idx="574">
                  <c:v>16.95</c:v>
                </c:pt>
                <c:pt idx="575">
                  <c:v>16.91</c:v>
                </c:pt>
                <c:pt idx="576">
                  <c:v>16.93</c:v>
                </c:pt>
                <c:pt idx="577">
                  <c:v>16.86</c:v>
                </c:pt>
                <c:pt idx="578">
                  <c:v>16.809999999999999</c:v>
                </c:pt>
                <c:pt idx="579">
                  <c:v>16.78</c:v>
                </c:pt>
                <c:pt idx="580">
                  <c:v>16.63</c:v>
                </c:pt>
                <c:pt idx="581">
                  <c:v>16.670000000000002</c:v>
                </c:pt>
                <c:pt idx="582">
                  <c:v>16.63</c:v>
                </c:pt>
                <c:pt idx="583">
                  <c:v>16.649999999999999</c:v>
                </c:pt>
                <c:pt idx="584">
                  <c:v>16.7</c:v>
                </c:pt>
                <c:pt idx="585">
                  <c:v>16.71</c:v>
                </c:pt>
                <c:pt idx="586">
                  <c:v>16.73</c:v>
                </c:pt>
                <c:pt idx="587">
                  <c:v>16.87</c:v>
                </c:pt>
                <c:pt idx="588">
                  <c:v>16.93</c:v>
                </c:pt>
                <c:pt idx="589">
                  <c:v>16.88</c:v>
                </c:pt>
                <c:pt idx="590">
                  <c:v>16.75</c:v>
                </c:pt>
                <c:pt idx="591">
                  <c:v>16.649999999999999</c:v>
                </c:pt>
                <c:pt idx="592">
                  <c:v>16.55</c:v>
                </c:pt>
                <c:pt idx="593">
                  <c:v>16.440000000000001</c:v>
                </c:pt>
                <c:pt idx="594">
                  <c:v>16.21</c:v>
                </c:pt>
                <c:pt idx="595">
                  <c:v>15.88</c:v>
                </c:pt>
                <c:pt idx="596">
                  <c:v>15.59</c:v>
                </c:pt>
                <c:pt idx="597">
                  <c:v>15.56</c:v>
                </c:pt>
                <c:pt idx="598">
                  <c:v>15.38</c:v>
                </c:pt>
                <c:pt idx="599">
                  <c:v>15.19</c:v>
                </c:pt>
                <c:pt idx="600">
                  <c:v>15.13</c:v>
                </c:pt>
                <c:pt idx="601">
                  <c:v>14.96</c:v>
                </c:pt>
                <c:pt idx="602">
                  <c:v>14.6</c:v>
                </c:pt>
                <c:pt idx="603">
                  <c:v>14.2</c:v>
                </c:pt>
                <c:pt idx="604">
                  <c:v>14.15</c:v>
                </c:pt>
                <c:pt idx="605">
                  <c:v>13.91</c:v>
                </c:pt>
                <c:pt idx="606">
                  <c:v>13.84</c:v>
                </c:pt>
                <c:pt idx="607">
                  <c:v>13.78</c:v>
                </c:pt>
                <c:pt idx="608">
                  <c:v>13.77</c:v>
                </c:pt>
                <c:pt idx="609">
                  <c:v>13.66</c:v>
                </c:pt>
                <c:pt idx="610">
                  <c:v>13.66</c:v>
                </c:pt>
                <c:pt idx="611">
                  <c:v>13.63</c:v>
                </c:pt>
                <c:pt idx="612">
                  <c:v>13.6</c:v>
                </c:pt>
                <c:pt idx="613">
                  <c:v>13.57</c:v>
                </c:pt>
                <c:pt idx="614">
                  <c:v>13.46</c:v>
                </c:pt>
                <c:pt idx="615">
                  <c:v>13.31</c:v>
                </c:pt>
                <c:pt idx="616">
                  <c:v>13.12</c:v>
                </c:pt>
                <c:pt idx="617">
                  <c:v>13.1</c:v>
                </c:pt>
                <c:pt idx="618">
                  <c:v>13.06</c:v>
                </c:pt>
                <c:pt idx="619">
                  <c:v>13.06</c:v>
                </c:pt>
                <c:pt idx="620">
                  <c:v>13.07</c:v>
                </c:pt>
                <c:pt idx="621">
                  <c:v>12.98</c:v>
                </c:pt>
                <c:pt idx="622">
                  <c:v>12.74</c:v>
                </c:pt>
                <c:pt idx="623">
                  <c:v>12.79</c:v>
                </c:pt>
                <c:pt idx="624">
                  <c:v>12.81</c:v>
                </c:pt>
                <c:pt idx="625">
                  <c:v>12.86</c:v>
                </c:pt>
                <c:pt idx="626">
                  <c:v>12.82</c:v>
                </c:pt>
                <c:pt idx="627">
                  <c:v>12.82</c:v>
                </c:pt>
                <c:pt idx="628">
                  <c:v>12.79</c:v>
                </c:pt>
                <c:pt idx="629">
                  <c:v>12.75</c:v>
                </c:pt>
                <c:pt idx="630">
                  <c:v>12.73</c:v>
                </c:pt>
                <c:pt idx="631">
                  <c:v>12.71</c:v>
                </c:pt>
                <c:pt idx="632">
                  <c:v>12.59</c:v>
                </c:pt>
                <c:pt idx="633">
                  <c:v>12.55</c:v>
                </c:pt>
                <c:pt idx="634">
                  <c:v>12.68</c:v>
                </c:pt>
                <c:pt idx="635">
                  <c:v>12.74</c:v>
                </c:pt>
                <c:pt idx="636">
                  <c:v>12.82</c:v>
                </c:pt>
                <c:pt idx="637">
                  <c:v>12.96</c:v>
                </c:pt>
                <c:pt idx="638">
                  <c:v>12.96</c:v>
                </c:pt>
                <c:pt idx="639">
                  <c:v>13.08</c:v>
                </c:pt>
                <c:pt idx="640">
                  <c:v>13.3</c:v>
                </c:pt>
                <c:pt idx="641">
                  <c:v>13.5</c:v>
                </c:pt>
                <c:pt idx="642">
                  <c:v>13.58</c:v>
                </c:pt>
                <c:pt idx="643">
                  <c:v>13.65</c:v>
                </c:pt>
                <c:pt idx="644">
                  <c:v>13.73</c:v>
                </c:pt>
                <c:pt idx="645">
                  <c:v>13.84</c:v>
                </c:pt>
                <c:pt idx="646">
                  <c:v>13.89</c:v>
                </c:pt>
                <c:pt idx="647">
                  <c:v>13.78</c:v>
                </c:pt>
                <c:pt idx="648">
                  <c:v>13.77</c:v>
                </c:pt>
                <c:pt idx="649">
                  <c:v>13.77</c:v>
                </c:pt>
                <c:pt idx="650">
                  <c:v>13.72</c:v>
                </c:pt>
                <c:pt idx="651">
                  <c:v>13.72</c:v>
                </c:pt>
                <c:pt idx="652">
                  <c:v>13.65</c:v>
                </c:pt>
                <c:pt idx="653">
                  <c:v>13.59</c:v>
                </c:pt>
                <c:pt idx="654">
                  <c:v>13.6</c:v>
                </c:pt>
                <c:pt idx="655">
                  <c:v>13.52</c:v>
                </c:pt>
                <c:pt idx="656">
                  <c:v>13.43</c:v>
                </c:pt>
                <c:pt idx="657">
                  <c:v>13.42</c:v>
                </c:pt>
                <c:pt idx="658">
                  <c:v>13.47</c:v>
                </c:pt>
                <c:pt idx="659">
                  <c:v>13.42</c:v>
                </c:pt>
                <c:pt idx="660">
                  <c:v>13.43</c:v>
                </c:pt>
                <c:pt idx="661">
                  <c:v>13.41</c:v>
                </c:pt>
                <c:pt idx="662">
                  <c:v>13.38</c:v>
                </c:pt>
                <c:pt idx="663">
                  <c:v>13.42</c:v>
                </c:pt>
                <c:pt idx="664">
                  <c:v>13.46</c:v>
                </c:pt>
                <c:pt idx="665">
                  <c:v>13.43</c:v>
                </c:pt>
                <c:pt idx="666">
                  <c:v>13.43</c:v>
                </c:pt>
                <c:pt idx="667">
                  <c:v>13.4</c:v>
                </c:pt>
                <c:pt idx="668">
                  <c:v>13.35</c:v>
                </c:pt>
                <c:pt idx="669">
                  <c:v>13.29</c:v>
                </c:pt>
                <c:pt idx="670">
                  <c:v>13.26</c:v>
                </c:pt>
                <c:pt idx="671">
                  <c:v>13.23</c:v>
                </c:pt>
                <c:pt idx="672">
                  <c:v>13.19</c:v>
                </c:pt>
                <c:pt idx="673">
                  <c:v>13.25</c:v>
                </c:pt>
                <c:pt idx="674">
                  <c:v>13.23</c:v>
                </c:pt>
                <c:pt idx="675">
                  <c:v>13.3</c:v>
                </c:pt>
                <c:pt idx="676">
                  <c:v>13.37</c:v>
                </c:pt>
                <c:pt idx="677">
                  <c:v>13.48</c:v>
                </c:pt>
                <c:pt idx="678">
                  <c:v>13.55</c:v>
                </c:pt>
                <c:pt idx="679">
                  <c:v>13.63</c:v>
                </c:pt>
                <c:pt idx="680">
                  <c:v>13.58</c:v>
                </c:pt>
                <c:pt idx="681">
                  <c:v>13.67</c:v>
                </c:pt>
                <c:pt idx="682">
                  <c:v>13.73</c:v>
                </c:pt>
                <c:pt idx="683">
                  <c:v>13.78</c:v>
                </c:pt>
                <c:pt idx="684">
                  <c:v>13.87</c:v>
                </c:pt>
                <c:pt idx="685">
                  <c:v>14.04</c:v>
                </c:pt>
                <c:pt idx="686">
                  <c:v>14.08</c:v>
                </c:pt>
                <c:pt idx="687">
                  <c:v>14.29</c:v>
                </c:pt>
                <c:pt idx="688">
                  <c:v>14.33</c:v>
                </c:pt>
                <c:pt idx="689">
                  <c:v>14.47</c:v>
                </c:pt>
                <c:pt idx="690">
                  <c:v>14.49</c:v>
                </c:pt>
                <c:pt idx="691">
                  <c:v>14.5</c:v>
                </c:pt>
                <c:pt idx="692">
                  <c:v>14.66</c:v>
                </c:pt>
                <c:pt idx="693">
                  <c:v>14.68</c:v>
                </c:pt>
                <c:pt idx="694">
                  <c:v>14.66</c:v>
                </c:pt>
                <c:pt idx="695">
                  <c:v>14.67</c:v>
                </c:pt>
                <c:pt idx="696">
                  <c:v>14.68</c:v>
                </c:pt>
                <c:pt idx="697">
                  <c:v>14.54</c:v>
                </c:pt>
                <c:pt idx="698">
                  <c:v>14.39</c:v>
                </c:pt>
                <c:pt idx="699">
                  <c:v>14.36</c:v>
                </c:pt>
                <c:pt idx="700">
                  <c:v>14.38</c:v>
                </c:pt>
                <c:pt idx="701">
                  <c:v>14.42</c:v>
                </c:pt>
                <c:pt idx="702">
                  <c:v>14.43</c:v>
                </c:pt>
                <c:pt idx="703">
                  <c:v>14.29</c:v>
                </c:pt>
                <c:pt idx="704">
                  <c:v>14.26</c:v>
                </c:pt>
                <c:pt idx="705">
                  <c:v>14.18</c:v>
                </c:pt>
                <c:pt idx="706">
                  <c:v>14.19</c:v>
                </c:pt>
                <c:pt idx="707">
                  <c:v>14.1</c:v>
                </c:pt>
                <c:pt idx="708">
                  <c:v>14.05</c:v>
                </c:pt>
                <c:pt idx="709">
                  <c:v>13.85</c:v>
                </c:pt>
                <c:pt idx="710">
                  <c:v>13.74</c:v>
                </c:pt>
                <c:pt idx="711">
                  <c:v>13.63</c:v>
                </c:pt>
                <c:pt idx="712">
                  <c:v>13.55</c:v>
                </c:pt>
                <c:pt idx="713">
                  <c:v>13.42</c:v>
                </c:pt>
                <c:pt idx="714">
                  <c:v>13.2</c:v>
                </c:pt>
                <c:pt idx="715">
                  <c:v>13.2</c:v>
                </c:pt>
                <c:pt idx="716">
                  <c:v>13.18</c:v>
                </c:pt>
                <c:pt idx="717">
                  <c:v>13.14</c:v>
                </c:pt>
                <c:pt idx="718">
                  <c:v>13.1</c:v>
                </c:pt>
                <c:pt idx="719">
                  <c:v>13.12</c:v>
                </c:pt>
                <c:pt idx="720">
                  <c:v>13.12</c:v>
                </c:pt>
                <c:pt idx="721">
                  <c:v>12.96</c:v>
                </c:pt>
                <c:pt idx="722">
                  <c:v>12.93</c:v>
                </c:pt>
                <c:pt idx="723">
                  <c:v>12.91</c:v>
                </c:pt>
                <c:pt idx="724">
                  <c:v>12.9</c:v>
                </c:pt>
                <c:pt idx="725">
                  <c:v>12.94</c:v>
                </c:pt>
                <c:pt idx="726">
                  <c:v>13.02</c:v>
                </c:pt>
                <c:pt idx="727">
                  <c:v>13.1</c:v>
                </c:pt>
                <c:pt idx="728">
                  <c:v>13.2</c:v>
                </c:pt>
                <c:pt idx="729">
                  <c:v>13.24</c:v>
                </c:pt>
                <c:pt idx="730">
                  <c:v>13.29</c:v>
                </c:pt>
                <c:pt idx="731">
                  <c:v>13.27</c:v>
                </c:pt>
                <c:pt idx="732">
                  <c:v>13.23</c:v>
                </c:pt>
                <c:pt idx="733">
                  <c:v>13.16</c:v>
                </c:pt>
                <c:pt idx="734">
                  <c:v>13.12</c:v>
                </c:pt>
                <c:pt idx="735">
                  <c:v>13.07</c:v>
                </c:pt>
                <c:pt idx="736">
                  <c:v>13.02</c:v>
                </c:pt>
                <c:pt idx="737">
                  <c:v>12.94</c:v>
                </c:pt>
                <c:pt idx="738">
                  <c:v>12.83</c:v>
                </c:pt>
                <c:pt idx="739">
                  <c:v>12.71</c:v>
                </c:pt>
                <c:pt idx="740">
                  <c:v>12.39</c:v>
                </c:pt>
                <c:pt idx="741">
                  <c:v>12.27</c:v>
                </c:pt>
                <c:pt idx="742">
                  <c:v>12.05</c:v>
                </c:pt>
                <c:pt idx="743">
                  <c:v>12.15</c:v>
                </c:pt>
                <c:pt idx="744">
                  <c:v>12.13</c:v>
                </c:pt>
                <c:pt idx="745">
                  <c:v>12.03</c:v>
                </c:pt>
                <c:pt idx="746">
                  <c:v>11.94</c:v>
                </c:pt>
                <c:pt idx="747">
                  <c:v>12.03</c:v>
                </c:pt>
                <c:pt idx="748">
                  <c:v>12.17</c:v>
                </c:pt>
                <c:pt idx="749">
                  <c:v>12.23</c:v>
                </c:pt>
                <c:pt idx="750">
                  <c:v>12.24</c:v>
                </c:pt>
                <c:pt idx="751">
                  <c:v>12.18</c:v>
                </c:pt>
                <c:pt idx="752">
                  <c:v>12.11</c:v>
                </c:pt>
                <c:pt idx="753">
                  <c:v>12.15</c:v>
                </c:pt>
                <c:pt idx="754">
                  <c:v>12.24</c:v>
                </c:pt>
                <c:pt idx="755">
                  <c:v>12.21</c:v>
                </c:pt>
                <c:pt idx="756">
                  <c:v>12.17</c:v>
                </c:pt>
                <c:pt idx="757">
                  <c:v>12.17</c:v>
                </c:pt>
                <c:pt idx="758">
                  <c:v>12.17</c:v>
                </c:pt>
                <c:pt idx="759">
                  <c:v>12.13</c:v>
                </c:pt>
                <c:pt idx="760">
                  <c:v>12.07</c:v>
                </c:pt>
                <c:pt idx="761">
                  <c:v>12.01</c:v>
                </c:pt>
                <c:pt idx="762">
                  <c:v>11.9</c:v>
                </c:pt>
                <c:pt idx="763">
                  <c:v>11.79</c:v>
                </c:pt>
                <c:pt idx="764">
                  <c:v>11.64</c:v>
                </c:pt>
                <c:pt idx="765">
                  <c:v>11.58</c:v>
                </c:pt>
                <c:pt idx="766">
                  <c:v>11.5</c:v>
                </c:pt>
                <c:pt idx="767">
                  <c:v>11.31</c:v>
                </c:pt>
                <c:pt idx="768">
                  <c:v>11.14</c:v>
                </c:pt>
                <c:pt idx="769">
                  <c:v>11.09</c:v>
                </c:pt>
                <c:pt idx="770">
                  <c:v>10.81</c:v>
                </c:pt>
                <c:pt idx="771">
                  <c:v>10.77</c:v>
                </c:pt>
                <c:pt idx="772">
                  <c:v>10.99</c:v>
                </c:pt>
                <c:pt idx="773">
                  <c:v>10.97</c:v>
                </c:pt>
                <c:pt idx="774">
                  <c:v>10.89</c:v>
                </c:pt>
                <c:pt idx="775">
                  <c:v>10.85</c:v>
                </c:pt>
                <c:pt idx="776">
                  <c:v>10.8</c:v>
                </c:pt>
                <c:pt idx="777">
                  <c:v>10.68</c:v>
                </c:pt>
                <c:pt idx="778">
                  <c:v>10.51</c:v>
                </c:pt>
                <c:pt idx="779">
                  <c:v>10.199999999999999</c:v>
                </c:pt>
                <c:pt idx="780">
                  <c:v>10.01</c:v>
                </c:pt>
                <c:pt idx="781">
                  <c:v>10.01</c:v>
                </c:pt>
                <c:pt idx="782">
                  <c:v>10.1</c:v>
                </c:pt>
                <c:pt idx="783">
                  <c:v>9.99</c:v>
                </c:pt>
                <c:pt idx="784">
                  <c:v>9.98</c:v>
                </c:pt>
                <c:pt idx="785">
                  <c:v>9.92</c:v>
                </c:pt>
                <c:pt idx="786">
                  <c:v>9.86</c:v>
                </c:pt>
                <c:pt idx="787">
                  <c:v>9.9</c:v>
                </c:pt>
                <c:pt idx="788">
                  <c:v>10</c:v>
                </c:pt>
                <c:pt idx="789">
                  <c:v>10.08</c:v>
                </c:pt>
                <c:pt idx="790">
                  <c:v>10.36</c:v>
                </c:pt>
                <c:pt idx="791">
                  <c:v>10.38</c:v>
                </c:pt>
                <c:pt idx="792">
                  <c:v>10.74</c:v>
                </c:pt>
                <c:pt idx="793">
                  <c:v>10.76</c:v>
                </c:pt>
                <c:pt idx="794">
                  <c:v>10.61</c:v>
                </c:pt>
                <c:pt idx="795">
                  <c:v>10.62</c:v>
                </c:pt>
                <c:pt idx="796">
                  <c:v>10.61</c:v>
                </c:pt>
                <c:pt idx="797">
                  <c:v>10.59</c:v>
                </c:pt>
                <c:pt idx="798">
                  <c:v>10.43</c:v>
                </c:pt>
                <c:pt idx="799">
                  <c:v>10.4</c:v>
                </c:pt>
                <c:pt idx="800">
                  <c:v>10.4</c:v>
                </c:pt>
                <c:pt idx="801">
                  <c:v>10.4</c:v>
                </c:pt>
                <c:pt idx="802">
                  <c:v>10.23</c:v>
                </c:pt>
                <c:pt idx="803">
                  <c:v>10.039999999999999</c:v>
                </c:pt>
                <c:pt idx="804">
                  <c:v>9.93</c:v>
                </c:pt>
                <c:pt idx="805">
                  <c:v>9.9</c:v>
                </c:pt>
                <c:pt idx="806">
                  <c:v>9.9600000000000009</c:v>
                </c:pt>
                <c:pt idx="807">
                  <c:v>10.07</c:v>
                </c:pt>
                <c:pt idx="808">
                  <c:v>10.1</c:v>
                </c:pt>
                <c:pt idx="809">
                  <c:v>10.08</c:v>
                </c:pt>
                <c:pt idx="810">
                  <c:v>9.99</c:v>
                </c:pt>
                <c:pt idx="811">
                  <c:v>9.9600000000000009</c:v>
                </c:pt>
                <c:pt idx="812">
                  <c:v>9.9499999999999993</c:v>
                </c:pt>
                <c:pt idx="813">
                  <c:v>9.89</c:v>
                </c:pt>
                <c:pt idx="814">
                  <c:v>9.83</c:v>
                </c:pt>
                <c:pt idx="815">
                  <c:v>9.81</c:v>
                </c:pt>
                <c:pt idx="816">
                  <c:v>9.64</c:v>
                </c:pt>
                <c:pt idx="817">
                  <c:v>9.5</c:v>
                </c:pt>
                <c:pt idx="818">
                  <c:v>9.3000000000000007</c:v>
                </c:pt>
                <c:pt idx="819">
                  <c:v>9.35</c:v>
                </c:pt>
                <c:pt idx="820">
                  <c:v>9.3000000000000007</c:v>
                </c:pt>
                <c:pt idx="821">
                  <c:v>9.2899999999999991</c:v>
                </c:pt>
                <c:pt idx="822">
                  <c:v>9.3699999999999992</c:v>
                </c:pt>
                <c:pt idx="823">
                  <c:v>9.32</c:v>
                </c:pt>
                <c:pt idx="824">
                  <c:v>9.2100000000000009</c:v>
                </c:pt>
                <c:pt idx="825">
                  <c:v>9.0399999999999991</c:v>
                </c:pt>
                <c:pt idx="826">
                  <c:v>9.08</c:v>
                </c:pt>
                <c:pt idx="827">
                  <c:v>9.06</c:v>
                </c:pt>
                <c:pt idx="828">
                  <c:v>9.09</c:v>
                </c:pt>
                <c:pt idx="829">
                  <c:v>9.11</c:v>
                </c:pt>
                <c:pt idx="830">
                  <c:v>9.07</c:v>
                </c:pt>
                <c:pt idx="831">
                  <c:v>9.0299999999999994</c:v>
                </c:pt>
                <c:pt idx="832">
                  <c:v>9.0500000000000007</c:v>
                </c:pt>
                <c:pt idx="833">
                  <c:v>9.0299999999999994</c:v>
                </c:pt>
                <c:pt idx="834">
                  <c:v>9.0299999999999994</c:v>
                </c:pt>
                <c:pt idx="835">
                  <c:v>9.26</c:v>
                </c:pt>
                <c:pt idx="836">
                  <c:v>9.43</c:v>
                </c:pt>
                <c:pt idx="837">
                  <c:v>10.27</c:v>
                </c:pt>
                <c:pt idx="838">
                  <c:v>10.37</c:v>
                </c:pt>
                <c:pt idx="839">
                  <c:v>10.47</c:v>
                </c:pt>
                <c:pt idx="840">
                  <c:v>10.52</c:v>
                </c:pt>
                <c:pt idx="841">
                  <c:v>10.48</c:v>
                </c:pt>
                <c:pt idx="842">
                  <c:v>10.81</c:v>
                </c:pt>
                <c:pt idx="843">
                  <c:v>10.7</c:v>
                </c:pt>
                <c:pt idx="844">
                  <c:v>10.7</c:v>
                </c:pt>
                <c:pt idx="845">
                  <c:v>10.66</c:v>
                </c:pt>
                <c:pt idx="846">
                  <c:v>10.44</c:v>
                </c:pt>
                <c:pt idx="847">
                  <c:v>10.35</c:v>
                </c:pt>
                <c:pt idx="848">
                  <c:v>10.36</c:v>
                </c:pt>
                <c:pt idx="849">
                  <c:v>10.3</c:v>
                </c:pt>
                <c:pt idx="850">
                  <c:v>10.23</c:v>
                </c:pt>
                <c:pt idx="851">
                  <c:v>10.23</c:v>
                </c:pt>
                <c:pt idx="852">
                  <c:v>10.27</c:v>
                </c:pt>
                <c:pt idx="853">
                  <c:v>10.35</c:v>
                </c:pt>
                <c:pt idx="854">
                  <c:v>10.34</c:v>
                </c:pt>
                <c:pt idx="855">
                  <c:v>10.3</c:v>
                </c:pt>
                <c:pt idx="856">
                  <c:v>10.33</c:v>
                </c:pt>
                <c:pt idx="857">
                  <c:v>10.63</c:v>
                </c:pt>
                <c:pt idx="858">
                  <c:v>10.91</c:v>
                </c:pt>
                <c:pt idx="859">
                  <c:v>10.99</c:v>
                </c:pt>
                <c:pt idx="860">
                  <c:v>11.02</c:v>
                </c:pt>
                <c:pt idx="861">
                  <c:v>11.18</c:v>
                </c:pt>
                <c:pt idx="862">
                  <c:v>11.21</c:v>
                </c:pt>
                <c:pt idx="863">
                  <c:v>11.58</c:v>
                </c:pt>
                <c:pt idx="864">
                  <c:v>11.36</c:v>
                </c:pt>
                <c:pt idx="865">
                  <c:v>10.97</c:v>
                </c:pt>
                <c:pt idx="866">
                  <c:v>10.79</c:v>
                </c:pt>
                <c:pt idx="867">
                  <c:v>10.66</c:v>
                </c:pt>
                <c:pt idx="868">
                  <c:v>10.6</c:v>
                </c:pt>
                <c:pt idx="869">
                  <c:v>10.55</c:v>
                </c:pt>
                <c:pt idx="870">
                  <c:v>10.6</c:v>
                </c:pt>
                <c:pt idx="871">
                  <c:v>10.66</c:v>
                </c:pt>
                <c:pt idx="872">
                  <c:v>10.69</c:v>
                </c:pt>
                <c:pt idx="873">
                  <c:v>10.64</c:v>
                </c:pt>
                <c:pt idx="874">
                  <c:v>10.61</c:v>
                </c:pt>
                <c:pt idx="875">
                  <c:v>10.5</c:v>
                </c:pt>
                <c:pt idx="876">
                  <c:v>10.53</c:v>
                </c:pt>
                <c:pt idx="877">
                  <c:v>10.34</c:v>
                </c:pt>
                <c:pt idx="878">
                  <c:v>10.16</c:v>
                </c:pt>
                <c:pt idx="879">
                  <c:v>9.94</c:v>
                </c:pt>
                <c:pt idx="880">
                  <c:v>9.84</c:v>
                </c:pt>
                <c:pt idx="881">
                  <c:v>9.92</c:v>
                </c:pt>
                <c:pt idx="882">
                  <c:v>9.8699999999999992</c:v>
                </c:pt>
                <c:pt idx="883">
                  <c:v>9.85</c:v>
                </c:pt>
                <c:pt idx="884">
                  <c:v>9.9600000000000009</c:v>
                </c:pt>
                <c:pt idx="885">
                  <c:v>9.92</c:v>
                </c:pt>
                <c:pt idx="886">
                  <c:v>9.99</c:v>
                </c:pt>
                <c:pt idx="887">
                  <c:v>10.050000000000001</c:v>
                </c:pt>
                <c:pt idx="888">
                  <c:v>10.19</c:v>
                </c:pt>
                <c:pt idx="889">
                  <c:v>10.19</c:v>
                </c:pt>
                <c:pt idx="890">
                  <c:v>10.3</c:v>
                </c:pt>
                <c:pt idx="891">
                  <c:v>10.28</c:v>
                </c:pt>
                <c:pt idx="892">
                  <c:v>10.32</c:v>
                </c:pt>
                <c:pt idx="893">
                  <c:v>10.4</c:v>
                </c:pt>
                <c:pt idx="894">
                  <c:v>10.52</c:v>
                </c:pt>
                <c:pt idx="895">
                  <c:v>10.58</c:v>
                </c:pt>
                <c:pt idx="896">
                  <c:v>10.58</c:v>
                </c:pt>
                <c:pt idx="897">
                  <c:v>10.51</c:v>
                </c:pt>
                <c:pt idx="898">
                  <c:v>10.35</c:v>
                </c:pt>
                <c:pt idx="899">
                  <c:v>10.4</c:v>
                </c:pt>
                <c:pt idx="900">
                  <c:v>10.39</c:v>
                </c:pt>
                <c:pt idx="901">
                  <c:v>10.38</c:v>
                </c:pt>
                <c:pt idx="902">
                  <c:v>10.44</c:v>
                </c:pt>
                <c:pt idx="903">
                  <c:v>10.46</c:v>
                </c:pt>
                <c:pt idx="904">
                  <c:v>10.49</c:v>
                </c:pt>
                <c:pt idx="905">
                  <c:v>10.44</c:v>
                </c:pt>
                <c:pt idx="906">
                  <c:v>10.57</c:v>
                </c:pt>
                <c:pt idx="907">
                  <c:v>10.71</c:v>
                </c:pt>
                <c:pt idx="908">
                  <c:v>10.67</c:v>
                </c:pt>
                <c:pt idx="909">
                  <c:v>10.65</c:v>
                </c:pt>
                <c:pt idx="910">
                  <c:v>10.53</c:v>
                </c:pt>
                <c:pt idx="911">
                  <c:v>10.4</c:v>
                </c:pt>
                <c:pt idx="912">
                  <c:v>10.4</c:v>
                </c:pt>
                <c:pt idx="913">
                  <c:v>10.42</c:v>
                </c:pt>
                <c:pt idx="914">
                  <c:v>10.38</c:v>
                </c:pt>
                <c:pt idx="915">
                  <c:v>10.33</c:v>
                </c:pt>
                <c:pt idx="916">
                  <c:v>10.28</c:v>
                </c:pt>
                <c:pt idx="917">
                  <c:v>10.220000000000001</c:v>
                </c:pt>
                <c:pt idx="918">
                  <c:v>10.119999999999999</c:v>
                </c:pt>
                <c:pt idx="919">
                  <c:v>10.24</c:v>
                </c:pt>
                <c:pt idx="920">
                  <c:v>10.31</c:v>
                </c:pt>
                <c:pt idx="921">
                  <c:v>10.39</c:v>
                </c:pt>
                <c:pt idx="922">
                  <c:v>10.44</c:v>
                </c:pt>
                <c:pt idx="923">
                  <c:v>10.46</c:v>
                </c:pt>
                <c:pt idx="924">
                  <c:v>10.71</c:v>
                </c:pt>
                <c:pt idx="925">
                  <c:v>10.68</c:v>
                </c:pt>
                <c:pt idx="926">
                  <c:v>10.77</c:v>
                </c:pt>
                <c:pt idx="927">
                  <c:v>10.8</c:v>
                </c:pt>
                <c:pt idx="928">
                  <c:v>10.81</c:v>
                </c:pt>
                <c:pt idx="929">
                  <c:v>10.71</c:v>
                </c:pt>
                <c:pt idx="930">
                  <c:v>10.6</c:v>
                </c:pt>
                <c:pt idx="931">
                  <c:v>10.55</c:v>
                </c:pt>
                <c:pt idx="932">
                  <c:v>10.56</c:v>
                </c:pt>
                <c:pt idx="933">
                  <c:v>10.69</c:v>
                </c:pt>
                <c:pt idx="934">
                  <c:v>10.78</c:v>
                </c:pt>
                <c:pt idx="935">
                  <c:v>10.91</c:v>
                </c:pt>
                <c:pt idx="936">
                  <c:v>10.86</c:v>
                </c:pt>
                <c:pt idx="937">
                  <c:v>10.98</c:v>
                </c:pt>
                <c:pt idx="938">
                  <c:v>11.22</c:v>
                </c:pt>
                <c:pt idx="939">
                  <c:v>11.19</c:v>
                </c:pt>
                <c:pt idx="940">
                  <c:v>11.07</c:v>
                </c:pt>
                <c:pt idx="941">
                  <c:v>11.11</c:v>
                </c:pt>
                <c:pt idx="942">
                  <c:v>10.99</c:v>
                </c:pt>
                <c:pt idx="943">
                  <c:v>11.03</c:v>
                </c:pt>
                <c:pt idx="944">
                  <c:v>10.97</c:v>
                </c:pt>
                <c:pt idx="945">
                  <c:v>10.93</c:v>
                </c:pt>
                <c:pt idx="946">
                  <c:v>10.69</c:v>
                </c:pt>
                <c:pt idx="947">
                  <c:v>10.5</c:v>
                </c:pt>
                <c:pt idx="948">
                  <c:v>10.48</c:v>
                </c:pt>
                <c:pt idx="949">
                  <c:v>10.199999999999999</c:v>
                </c:pt>
                <c:pt idx="950">
                  <c:v>10.039999999999999</c:v>
                </c:pt>
                <c:pt idx="951">
                  <c:v>10.19</c:v>
                </c:pt>
                <c:pt idx="952">
                  <c:v>10.07</c:v>
                </c:pt>
                <c:pt idx="953">
                  <c:v>10.029999999999999</c:v>
                </c:pt>
                <c:pt idx="954">
                  <c:v>9.82</c:v>
                </c:pt>
                <c:pt idx="955">
                  <c:v>9.8699999999999992</c:v>
                </c:pt>
                <c:pt idx="956">
                  <c:v>9.81</c:v>
                </c:pt>
                <c:pt idx="957">
                  <c:v>9.68</c:v>
                </c:pt>
                <c:pt idx="958">
                  <c:v>9.9600000000000009</c:v>
                </c:pt>
                <c:pt idx="959">
                  <c:v>10.09</c:v>
                </c:pt>
                <c:pt idx="960">
                  <c:v>10.210000000000001</c:v>
                </c:pt>
                <c:pt idx="961">
                  <c:v>10.220000000000001</c:v>
                </c:pt>
                <c:pt idx="962">
                  <c:v>10.17</c:v>
                </c:pt>
                <c:pt idx="963">
                  <c:v>10.050000000000001</c:v>
                </c:pt>
                <c:pt idx="964">
                  <c:v>10.029999999999999</c:v>
                </c:pt>
                <c:pt idx="965">
                  <c:v>10.16</c:v>
                </c:pt>
                <c:pt idx="966">
                  <c:v>10.1</c:v>
                </c:pt>
                <c:pt idx="967">
                  <c:v>9.9499999999999993</c:v>
                </c:pt>
                <c:pt idx="968">
                  <c:v>9.92</c:v>
                </c:pt>
                <c:pt idx="969">
                  <c:v>9.82</c:v>
                </c:pt>
                <c:pt idx="970">
                  <c:v>9.82</c:v>
                </c:pt>
                <c:pt idx="971">
                  <c:v>9.7899999999999991</c:v>
                </c:pt>
                <c:pt idx="972">
                  <c:v>9.7200000000000006</c:v>
                </c:pt>
                <c:pt idx="973">
                  <c:v>9.74</c:v>
                </c:pt>
                <c:pt idx="974">
                  <c:v>9.74</c:v>
                </c:pt>
                <c:pt idx="975">
                  <c:v>9.76</c:v>
                </c:pt>
                <c:pt idx="976">
                  <c:v>9.75</c:v>
                </c:pt>
                <c:pt idx="977">
                  <c:v>9.69</c:v>
                </c:pt>
                <c:pt idx="978">
                  <c:v>9.7799999999999994</c:v>
                </c:pt>
                <c:pt idx="979">
                  <c:v>9.83</c:v>
                </c:pt>
                <c:pt idx="980">
                  <c:v>9.8000000000000007</c:v>
                </c:pt>
                <c:pt idx="981">
                  <c:v>9.9</c:v>
                </c:pt>
                <c:pt idx="982">
                  <c:v>10.050000000000001</c:v>
                </c:pt>
                <c:pt idx="983">
                  <c:v>10.17</c:v>
                </c:pt>
                <c:pt idx="984">
                  <c:v>10.210000000000001</c:v>
                </c:pt>
                <c:pt idx="985">
                  <c:v>10.1</c:v>
                </c:pt>
                <c:pt idx="986">
                  <c:v>10.31</c:v>
                </c:pt>
                <c:pt idx="987">
                  <c:v>10.23</c:v>
                </c:pt>
                <c:pt idx="988">
                  <c:v>10.29</c:v>
                </c:pt>
                <c:pt idx="989">
                  <c:v>10.34</c:v>
                </c:pt>
                <c:pt idx="990">
                  <c:v>10.26</c:v>
                </c:pt>
                <c:pt idx="991">
                  <c:v>10.220000000000001</c:v>
                </c:pt>
                <c:pt idx="992">
                  <c:v>10.26</c:v>
                </c:pt>
                <c:pt idx="993">
                  <c:v>10.25</c:v>
                </c:pt>
                <c:pt idx="994">
                  <c:v>10.41</c:v>
                </c:pt>
                <c:pt idx="995">
                  <c:v>10.56</c:v>
                </c:pt>
                <c:pt idx="996">
                  <c:v>10.67</c:v>
                </c:pt>
                <c:pt idx="997">
                  <c:v>10.54</c:v>
                </c:pt>
                <c:pt idx="998">
                  <c:v>10.37</c:v>
                </c:pt>
                <c:pt idx="999">
                  <c:v>10.33</c:v>
                </c:pt>
                <c:pt idx="1000">
                  <c:v>10.29</c:v>
                </c:pt>
                <c:pt idx="1001">
                  <c:v>10.1</c:v>
                </c:pt>
                <c:pt idx="1002">
                  <c:v>10.119999999999999</c:v>
                </c:pt>
                <c:pt idx="1003">
                  <c:v>10.16</c:v>
                </c:pt>
                <c:pt idx="1004">
                  <c:v>10.15</c:v>
                </c:pt>
                <c:pt idx="1005">
                  <c:v>10.06</c:v>
                </c:pt>
                <c:pt idx="1006">
                  <c:v>10.11</c:v>
                </c:pt>
                <c:pt idx="1007">
                  <c:v>9.99</c:v>
                </c:pt>
                <c:pt idx="1008">
                  <c:v>9.98</c:v>
                </c:pt>
                <c:pt idx="1009">
                  <c:v>9.84</c:v>
                </c:pt>
                <c:pt idx="1010">
                  <c:v>10.08</c:v>
                </c:pt>
                <c:pt idx="1011">
                  <c:v>10.050000000000001</c:v>
                </c:pt>
                <c:pt idx="1012">
                  <c:v>10.29</c:v>
                </c:pt>
                <c:pt idx="1013">
                  <c:v>10.24</c:v>
                </c:pt>
                <c:pt idx="1014">
                  <c:v>10.19</c:v>
                </c:pt>
                <c:pt idx="1015">
                  <c:v>10.130000000000001</c:v>
                </c:pt>
                <c:pt idx="1016">
                  <c:v>10.16</c:v>
                </c:pt>
                <c:pt idx="1017">
                  <c:v>10.220000000000001</c:v>
                </c:pt>
                <c:pt idx="1018">
                  <c:v>10.08</c:v>
                </c:pt>
                <c:pt idx="1019">
                  <c:v>10.220000000000001</c:v>
                </c:pt>
                <c:pt idx="1020">
                  <c:v>10.24</c:v>
                </c:pt>
                <c:pt idx="1021">
                  <c:v>10.17</c:v>
                </c:pt>
                <c:pt idx="1022">
                  <c:v>10.130000000000001</c:v>
                </c:pt>
                <c:pt idx="1023">
                  <c:v>10.09</c:v>
                </c:pt>
                <c:pt idx="1024">
                  <c:v>10.02</c:v>
                </c:pt>
                <c:pt idx="1025">
                  <c:v>9.93</c:v>
                </c:pt>
                <c:pt idx="1026">
                  <c:v>9.9</c:v>
                </c:pt>
                <c:pt idx="1027">
                  <c:v>9.81</c:v>
                </c:pt>
                <c:pt idx="1028">
                  <c:v>9.56</c:v>
                </c:pt>
                <c:pt idx="1029">
                  <c:v>9.64</c:v>
                </c:pt>
                <c:pt idx="1030">
                  <c:v>9.68</c:v>
                </c:pt>
                <c:pt idx="1031">
                  <c:v>9.56</c:v>
                </c:pt>
                <c:pt idx="1032">
                  <c:v>9.6300000000000008</c:v>
                </c:pt>
                <c:pt idx="1033">
                  <c:v>9.75</c:v>
                </c:pt>
                <c:pt idx="1034">
                  <c:v>9.61</c:v>
                </c:pt>
                <c:pt idx="1035">
                  <c:v>9.56</c:v>
                </c:pt>
                <c:pt idx="1036">
                  <c:v>9.36</c:v>
                </c:pt>
                <c:pt idx="1037">
                  <c:v>9.25</c:v>
                </c:pt>
                <c:pt idx="1038">
                  <c:v>9.2899999999999991</c:v>
                </c:pt>
                <c:pt idx="1039">
                  <c:v>9.4</c:v>
                </c:pt>
                <c:pt idx="1040">
                  <c:v>9.49</c:v>
                </c:pt>
                <c:pt idx="1041">
                  <c:v>9.5</c:v>
                </c:pt>
                <c:pt idx="1042">
                  <c:v>9.59</c:v>
                </c:pt>
                <c:pt idx="1043">
                  <c:v>9.52</c:v>
                </c:pt>
                <c:pt idx="1044">
                  <c:v>9.49</c:v>
                </c:pt>
                <c:pt idx="1045">
                  <c:v>9.48</c:v>
                </c:pt>
                <c:pt idx="1046">
                  <c:v>9.4700000000000006</c:v>
                </c:pt>
                <c:pt idx="1047">
                  <c:v>9.5299999999999994</c:v>
                </c:pt>
                <c:pt idx="1048">
                  <c:v>9.4700000000000006</c:v>
                </c:pt>
                <c:pt idx="1049">
                  <c:v>9.4700000000000006</c:v>
                </c:pt>
                <c:pt idx="1050">
                  <c:v>9.5</c:v>
                </c:pt>
                <c:pt idx="1051">
                  <c:v>9.4700000000000006</c:v>
                </c:pt>
                <c:pt idx="1052">
                  <c:v>9.4499999999999993</c:v>
                </c:pt>
                <c:pt idx="1053">
                  <c:v>9.48</c:v>
                </c:pt>
                <c:pt idx="1054">
                  <c:v>9.66</c:v>
                </c:pt>
                <c:pt idx="1055">
                  <c:v>9.65</c:v>
                </c:pt>
                <c:pt idx="1056">
                  <c:v>9.67</c:v>
                </c:pt>
                <c:pt idx="1057">
                  <c:v>9.6199999999999992</c:v>
                </c:pt>
                <c:pt idx="1058">
                  <c:v>9.64</c:v>
                </c:pt>
                <c:pt idx="1059">
                  <c:v>9.5399999999999991</c:v>
                </c:pt>
                <c:pt idx="1060">
                  <c:v>9.5</c:v>
                </c:pt>
                <c:pt idx="1061">
                  <c:v>9.44</c:v>
                </c:pt>
                <c:pt idx="1062">
                  <c:v>9.27</c:v>
                </c:pt>
                <c:pt idx="1063">
                  <c:v>9.19</c:v>
                </c:pt>
                <c:pt idx="1064">
                  <c:v>9.17</c:v>
                </c:pt>
                <c:pt idx="1065">
                  <c:v>9.15</c:v>
                </c:pt>
                <c:pt idx="1066">
                  <c:v>9.14</c:v>
                </c:pt>
                <c:pt idx="1067">
                  <c:v>9.02</c:v>
                </c:pt>
                <c:pt idx="1068">
                  <c:v>8.9499999999999993</c:v>
                </c:pt>
                <c:pt idx="1069">
                  <c:v>8.92</c:v>
                </c:pt>
                <c:pt idx="1070">
                  <c:v>8.8699999999999992</c:v>
                </c:pt>
                <c:pt idx="1071">
                  <c:v>8.82</c:v>
                </c:pt>
                <c:pt idx="1072">
                  <c:v>8.82</c:v>
                </c:pt>
                <c:pt idx="1073">
                  <c:v>8.91</c:v>
                </c:pt>
                <c:pt idx="1074">
                  <c:v>8.7799999999999994</c:v>
                </c:pt>
                <c:pt idx="1075">
                  <c:v>8.76</c:v>
                </c:pt>
                <c:pt idx="1076">
                  <c:v>8.69</c:v>
                </c:pt>
                <c:pt idx="1077">
                  <c:v>8.6300000000000008</c:v>
                </c:pt>
                <c:pt idx="1078">
                  <c:v>8.6999999999999993</c:v>
                </c:pt>
                <c:pt idx="1079">
                  <c:v>8.6199999999999992</c:v>
                </c:pt>
                <c:pt idx="1080">
                  <c:v>8.5299999999999994</c:v>
                </c:pt>
                <c:pt idx="1081">
                  <c:v>8.49</c:v>
                </c:pt>
                <c:pt idx="1082">
                  <c:v>8.35</c:v>
                </c:pt>
                <c:pt idx="1083">
                  <c:v>8.24</c:v>
                </c:pt>
                <c:pt idx="1084">
                  <c:v>8.23</c:v>
                </c:pt>
                <c:pt idx="1085">
                  <c:v>8.4499999999999993</c:v>
                </c:pt>
                <c:pt idx="1086">
                  <c:v>8.56</c:v>
                </c:pt>
                <c:pt idx="1087">
                  <c:v>8.68</c:v>
                </c:pt>
                <c:pt idx="1088">
                  <c:v>8.67</c:v>
                </c:pt>
                <c:pt idx="1089">
                  <c:v>8.73</c:v>
                </c:pt>
                <c:pt idx="1090">
                  <c:v>8.82</c:v>
                </c:pt>
                <c:pt idx="1091">
                  <c:v>8.83</c:v>
                </c:pt>
                <c:pt idx="1092">
                  <c:v>8.85</c:v>
                </c:pt>
                <c:pt idx="1093">
                  <c:v>8.8800000000000008</c:v>
                </c:pt>
                <c:pt idx="1094">
                  <c:v>9.0299999999999994</c:v>
                </c:pt>
                <c:pt idx="1095">
                  <c:v>8.98</c:v>
                </c:pt>
                <c:pt idx="1096">
                  <c:v>8.9600000000000009</c:v>
                </c:pt>
                <c:pt idx="1097">
                  <c:v>8.84</c:v>
                </c:pt>
                <c:pt idx="1098">
                  <c:v>8.76</c:v>
                </c:pt>
                <c:pt idx="1099">
                  <c:v>8.85</c:v>
                </c:pt>
                <c:pt idx="1100">
                  <c:v>8.84</c:v>
                </c:pt>
                <c:pt idx="1101">
                  <c:v>8.75</c:v>
                </c:pt>
                <c:pt idx="1102">
                  <c:v>8.64</c:v>
                </c:pt>
                <c:pt idx="1103">
                  <c:v>8.5299999999999994</c:v>
                </c:pt>
                <c:pt idx="1104">
                  <c:v>8.6</c:v>
                </c:pt>
                <c:pt idx="1105">
                  <c:v>8.59</c:v>
                </c:pt>
                <c:pt idx="1106">
                  <c:v>8.5399999999999991</c:v>
                </c:pt>
                <c:pt idx="1107">
                  <c:v>8.48</c:v>
                </c:pt>
                <c:pt idx="1108">
                  <c:v>8.43</c:v>
                </c:pt>
                <c:pt idx="1109">
                  <c:v>8.2899999999999991</c:v>
                </c:pt>
                <c:pt idx="1110">
                  <c:v>8.1300000000000008</c:v>
                </c:pt>
                <c:pt idx="1111">
                  <c:v>8.09</c:v>
                </c:pt>
                <c:pt idx="1112">
                  <c:v>8.08</c:v>
                </c:pt>
                <c:pt idx="1113">
                  <c:v>8.0500000000000007</c:v>
                </c:pt>
                <c:pt idx="1114">
                  <c:v>8.06</c:v>
                </c:pt>
                <c:pt idx="1115">
                  <c:v>7.96</c:v>
                </c:pt>
                <c:pt idx="1116">
                  <c:v>7.87</c:v>
                </c:pt>
                <c:pt idx="1117">
                  <c:v>8.01</c:v>
                </c:pt>
                <c:pt idx="1118">
                  <c:v>7.94</c:v>
                </c:pt>
                <c:pt idx="1119">
                  <c:v>7.84</c:v>
                </c:pt>
                <c:pt idx="1120">
                  <c:v>7.89</c:v>
                </c:pt>
                <c:pt idx="1121">
                  <c:v>8.02</c:v>
                </c:pt>
                <c:pt idx="1122">
                  <c:v>7.93</c:v>
                </c:pt>
                <c:pt idx="1123">
                  <c:v>8.01</c:v>
                </c:pt>
                <c:pt idx="1124">
                  <c:v>8.06</c:v>
                </c:pt>
                <c:pt idx="1125">
                  <c:v>8.23</c:v>
                </c:pt>
                <c:pt idx="1126">
                  <c:v>8.2100000000000009</c:v>
                </c:pt>
                <c:pt idx="1127">
                  <c:v>8.2899999999999991</c:v>
                </c:pt>
                <c:pt idx="1128">
                  <c:v>8.32</c:v>
                </c:pt>
                <c:pt idx="1129">
                  <c:v>8.32</c:v>
                </c:pt>
                <c:pt idx="1130">
                  <c:v>8.2899999999999991</c:v>
                </c:pt>
                <c:pt idx="1131">
                  <c:v>8.34</c:v>
                </c:pt>
                <c:pt idx="1132">
                  <c:v>8.23</c:v>
                </c:pt>
                <c:pt idx="1133">
                  <c:v>8.19</c:v>
                </c:pt>
                <c:pt idx="1134">
                  <c:v>8.1300000000000008</c:v>
                </c:pt>
                <c:pt idx="1135">
                  <c:v>8.14</c:v>
                </c:pt>
                <c:pt idx="1136">
                  <c:v>8.07</c:v>
                </c:pt>
                <c:pt idx="1137">
                  <c:v>8.0399999999999991</c:v>
                </c:pt>
                <c:pt idx="1138">
                  <c:v>8</c:v>
                </c:pt>
                <c:pt idx="1139">
                  <c:v>7.86</c:v>
                </c:pt>
                <c:pt idx="1140">
                  <c:v>7.8</c:v>
                </c:pt>
                <c:pt idx="1141">
                  <c:v>7.75</c:v>
                </c:pt>
                <c:pt idx="1142">
                  <c:v>7.65</c:v>
                </c:pt>
                <c:pt idx="1143">
                  <c:v>7.53</c:v>
                </c:pt>
                <c:pt idx="1144">
                  <c:v>7.44</c:v>
                </c:pt>
                <c:pt idx="1145">
                  <c:v>7.47</c:v>
                </c:pt>
                <c:pt idx="1146">
                  <c:v>7.57</c:v>
                </c:pt>
                <c:pt idx="1147">
                  <c:v>7.5</c:v>
                </c:pt>
                <c:pt idx="1148">
                  <c:v>7.53</c:v>
                </c:pt>
                <c:pt idx="1149">
                  <c:v>7.57</c:v>
                </c:pt>
                <c:pt idx="1150">
                  <c:v>7.45</c:v>
                </c:pt>
                <c:pt idx="1151">
                  <c:v>7.38</c:v>
                </c:pt>
                <c:pt idx="1152">
                  <c:v>7.43</c:v>
                </c:pt>
                <c:pt idx="1153">
                  <c:v>7.42</c:v>
                </c:pt>
                <c:pt idx="1154">
                  <c:v>7.42</c:v>
                </c:pt>
                <c:pt idx="1155">
                  <c:v>7.52</c:v>
                </c:pt>
                <c:pt idx="1156">
                  <c:v>7.5</c:v>
                </c:pt>
                <c:pt idx="1157">
                  <c:v>7.47</c:v>
                </c:pt>
                <c:pt idx="1158">
                  <c:v>7.48</c:v>
                </c:pt>
                <c:pt idx="1159">
                  <c:v>7.38</c:v>
                </c:pt>
                <c:pt idx="1160">
                  <c:v>7.34</c:v>
                </c:pt>
                <c:pt idx="1161">
                  <c:v>7.23</c:v>
                </c:pt>
                <c:pt idx="1162">
                  <c:v>7.19</c:v>
                </c:pt>
                <c:pt idx="1163">
                  <c:v>7.16</c:v>
                </c:pt>
                <c:pt idx="1164">
                  <c:v>7.2</c:v>
                </c:pt>
                <c:pt idx="1165">
                  <c:v>7.25</c:v>
                </c:pt>
                <c:pt idx="1166">
                  <c:v>7.21</c:v>
                </c:pt>
                <c:pt idx="1167">
                  <c:v>7.17</c:v>
                </c:pt>
                <c:pt idx="1168">
                  <c:v>7.1</c:v>
                </c:pt>
                <c:pt idx="1169">
                  <c:v>6.97</c:v>
                </c:pt>
                <c:pt idx="1170">
                  <c:v>6.93</c:v>
                </c:pt>
                <c:pt idx="1171">
                  <c:v>6.82</c:v>
                </c:pt>
                <c:pt idx="1172">
                  <c:v>6.96</c:v>
                </c:pt>
                <c:pt idx="1173">
                  <c:v>6.95</c:v>
                </c:pt>
                <c:pt idx="1174">
                  <c:v>6.89</c:v>
                </c:pt>
                <c:pt idx="1175">
                  <c:v>6.87</c:v>
                </c:pt>
                <c:pt idx="1176">
                  <c:v>6.81</c:v>
                </c:pt>
                <c:pt idx="1177">
                  <c:v>6.74</c:v>
                </c:pt>
                <c:pt idx="1178">
                  <c:v>6.86</c:v>
                </c:pt>
                <c:pt idx="1179">
                  <c:v>7.11</c:v>
                </c:pt>
                <c:pt idx="1180">
                  <c:v>7.12</c:v>
                </c:pt>
                <c:pt idx="1181">
                  <c:v>7.08</c:v>
                </c:pt>
                <c:pt idx="1182">
                  <c:v>7.31</c:v>
                </c:pt>
                <c:pt idx="1183">
                  <c:v>7.25</c:v>
                </c:pt>
                <c:pt idx="1184">
                  <c:v>7.14</c:v>
                </c:pt>
                <c:pt idx="1185">
                  <c:v>7.17</c:v>
                </c:pt>
                <c:pt idx="1186">
                  <c:v>7.17</c:v>
                </c:pt>
                <c:pt idx="1187">
                  <c:v>7.13</c:v>
                </c:pt>
                <c:pt idx="1188">
                  <c:v>7.23</c:v>
                </c:pt>
                <c:pt idx="1189">
                  <c:v>6.99</c:v>
                </c:pt>
                <c:pt idx="1190">
                  <c:v>7.05</c:v>
                </c:pt>
                <c:pt idx="1191">
                  <c:v>6.97</c:v>
                </c:pt>
                <c:pt idx="1192">
                  <c:v>6.97</c:v>
                </c:pt>
                <c:pt idx="1193">
                  <c:v>7.21</c:v>
                </c:pt>
                <c:pt idx="1194">
                  <c:v>7.11</c:v>
                </c:pt>
                <c:pt idx="1195">
                  <c:v>7.32</c:v>
                </c:pt>
                <c:pt idx="1196">
                  <c:v>7.51</c:v>
                </c:pt>
                <c:pt idx="1197">
                  <c:v>7.63</c:v>
                </c:pt>
                <c:pt idx="1198">
                  <c:v>7.76</c:v>
                </c:pt>
                <c:pt idx="1199">
                  <c:v>7.8</c:v>
                </c:pt>
                <c:pt idx="1200">
                  <c:v>8.0399999999999991</c:v>
                </c:pt>
                <c:pt idx="1201">
                  <c:v>8.4700000000000006</c:v>
                </c:pt>
                <c:pt idx="1202">
                  <c:v>8.26</c:v>
                </c:pt>
                <c:pt idx="1203">
                  <c:v>8.49</c:v>
                </c:pt>
                <c:pt idx="1204">
                  <c:v>8.32</c:v>
                </c:pt>
                <c:pt idx="1205">
                  <c:v>8.5299999999999994</c:v>
                </c:pt>
                <c:pt idx="1206">
                  <c:v>8.77</c:v>
                </c:pt>
                <c:pt idx="1207">
                  <c:v>8.56</c:v>
                </c:pt>
                <c:pt idx="1208">
                  <c:v>8.5299999999999994</c:v>
                </c:pt>
                <c:pt idx="1209">
                  <c:v>8.5500000000000007</c:v>
                </c:pt>
                <c:pt idx="1210">
                  <c:v>8.25</c:v>
                </c:pt>
                <c:pt idx="1211">
                  <c:v>8.33</c:v>
                </c:pt>
                <c:pt idx="1212">
                  <c:v>8.4600000000000009</c:v>
                </c:pt>
                <c:pt idx="1213">
                  <c:v>8.57</c:v>
                </c:pt>
                <c:pt idx="1214">
                  <c:v>8.68</c:v>
                </c:pt>
                <c:pt idx="1215">
                  <c:v>8.7200000000000006</c:v>
                </c:pt>
                <c:pt idx="1216">
                  <c:v>8.5299999999999994</c:v>
                </c:pt>
                <c:pt idx="1217">
                  <c:v>8.57</c:v>
                </c:pt>
                <c:pt idx="1218">
                  <c:v>8.3800000000000008</c:v>
                </c:pt>
                <c:pt idx="1219">
                  <c:v>8.57</c:v>
                </c:pt>
                <c:pt idx="1220">
                  <c:v>8.5399999999999991</c:v>
                </c:pt>
                <c:pt idx="1221">
                  <c:v>8.56</c:v>
                </c:pt>
                <c:pt idx="1222">
                  <c:v>8.48</c:v>
                </c:pt>
                <c:pt idx="1223">
                  <c:v>8.51</c:v>
                </c:pt>
                <c:pt idx="1224">
                  <c:v>8.66</c:v>
                </c:pt>
                <c:pt idx="1225">
                  <c:v>8.73</c:v>
                </c:pt>
                <c:pt idx="1226">
                  <c:v>8.82</c:v>
                </c:pt>
                <c:pt idx="1227">
                  <c:v>8.89</c:v>
                </c:pt>
                <c:pt idx="1228">
                  <c:v>8.93</c:v>
                </c:pt>
                <c:pt idx="1229">
                  <c:v>8.85</c:v>
                </c:pt>
                <c:pt idx="1230">
                  <c:v>9.0299999999999994</c:v>
                </c:pt>
                <c:pt idx="1231">
                  <c:v>9.0500000000000007</c:v>
                </c:pt>
                <c:pt idx="1232">
                  <c:v>9.19</c:v>
                </c:pt>
                <c:pt idx="1233">
                  <c:v>9.19</c:v>
                </c:pt>
                <c:pt idx="1234">
                  <c:v>9.25</c:v>
                </c:pt>
                <c:pt idx="1235">
                  <c:v>9.23</c:v>
                </c:pt>
                <c:pt idx="1236">
                  <c:v>9.15</c:v>
                </c:pt>
                <c:pt idx="1237">
                  <c:v>9.25</c:v>
                </c:pt>
                <c:pt idx="1238">
                  <c:v>9.18</c:v>
                </c:pt>
                <c:pt idx="1239">
                  <c:v>9.18</c:v>
                </c:pt>
                <c:pt idx="1240">
                  <c:v>9.2200000000000006</c:v>
                </c:pt>
                <c:pt idx="1241">
                  <c:v>9.19</c:v>
                </c:pt>
                <c:pt idx="1242">
                  <c:v>9.0500000000000007</c:v>
                </c:pt>
                <c:pt idx="1243">
                  <c:v>9.1300000000000008</c:v>
                </c:pt>
                <c:pt idx="1244">
                  <c:v>8.94</c:v>
                </c:pt>
                <c:pt idx="1245">
                  <c:v>8.8000000000000007</c:v>
                </c:pt>
                <c:pt idx="1246">
                  <c:v>8.84</c:v>
                </c:pt>
                <c:pt idx="1247">
                  <c:v>8.73</c:v>
                </c:pt>
                <c:pt idx="1248">
                  <c:v>8.5299999999999994</c:v>
                </c:pt>
                <c:pt idx="1249">
                  <c:v>8.6199999999999992</c:v>
                </c:pt>
                <c:pt idx="1250">
                  <c:v>8.3800000000000008</c:v>
                </c:pt>
                <c:pt idx="1251">
                  <c:v>8.4</c:v>
                </c:pt>
                <c:pt idx="1252">
                  <c:v>8.3800000000000008</c:v>
                </c:pt>
                <c:pt idx="1253">
                  <c:v>8.41</c:v>
                </c:pt>
                <c:pt idx="1254">
                  <c:v>8.3699999999999992</c:v>
                </c:pt>
                <c:pt idx="1255">
                  <c:v>8.24</c:v>
                </c:pt>
                <c:pt idx="1256">
                  <c:v>8.26</c:v>
                </c:pt>
                <c:pt idx="1257">
                  <c:v>8.27</c:v>
                </c:pt>
                <c:pt idx="1258">
                  <c:v>7.87</c:v>
                </c:pt>
                <c:pt idx="1259">
                  <c:v>7.83</c:v>
                </c:pt>
                <c:pt idx="1260">
                  <c:v>7.85</c:v>
                </c:pt>
                <c:pt idx="1261">
                  <c:v>7.71</c:v>
                </c:pt>
                <c:pt idx="1262">
                  <c:v>7.51</c:v>
                </c:pt>
                <c:pt idx="1263">
                  <c:v>7.55</c:v>
                </c:pt>
                <c:pt idx="1264">
                  <c:v>7.53</c:v>
                </c:pt>
                <c:pt idx="1265">
                  <c:v>7.53</c:v>
                </c:pt>
                <c:pt idx="1266">
                  <c:v>7.63</c:v>
                </c:pt>
                <c:pt idx="1267">
                  <c:v>7.41</c:v>
                </c:pt>
                <c:pt idx="1268">
                  <c:v>7.6</c:v>
                </c:pt>
                <c:pt idx="1269">
                  <c:v>7.79</c:v>
                </c:pt>
                <c:pt idx="1270">
                  <c:v>7.82</c:v>
                </c:pt>
                <c:pt idx="1271">
                  <c:v>7.8</c:v>
                </c:pt>
                <c:pt idx="1272">
                  <c:v>7.94</c:v>
                </c:pt>
                <c:pt idx="1273">
                  <c:v>7.88</c:v>
                </c:pt>
                <c:pt idx="1274">
                  <c:v>7.76</c:v>
                </c:pt>
                <c:pt idx="1275">
                  <c:v>7.63</c:v>
                </c:pt>
                <c:pt idx="1276">
                  <c:v>7.6</c:v>
                </c:pt>
                <c:pt idx="1277">
                  <c:v>7.57</c:v>
                </c:pt>
                <c:pt idx="1278">
                  <c:v>7.62</c:v>
                </c:pt>
                <c:pt idx="1279">
                  <c:v>7.57</c:v>
                </c:pt>
                <c:pt idx="1280">
                  <c:v>7.5</c:v>
                </c:pt>
                <c:pt idx="1281">
                  <c:v>7.38</c:v>
                </c:pt>
                <c:pt idx="1282">
                  <c:v>7.45</c:v>
                </c:pt>
                <c:pt idx="1283">
                  <c:v>7.44</c:v>
                </c:pt>
                <c:pt idx="1284">
                  <c:v>7.37</c:v>
                </c:pt>
                <c:pt idx="1285">
                  <c:v>7.35</c:v>
                </c:pt>
                <c:pt idx="1286">
                  <c:v>7.35</c:v>
                </c:pt>
                <c:pt idx="1287">
                  <c:v>7.33</c:v>
                </c:pt>
                <c:pt idx="1288">
                  <c:v>7.18</c:v>
                </c:pt>
                <c:pt idx="1289">
                  <c:v>7.15</c:v>
                </c:pt>
                <c:pt idx="1290">
                  <c:v>7.23</c:v>
                </c:pt>
                <c:pt idx="1291">
                  <c:v>7.11</c:v>
                </c:pt>
                <c:pt idx="1292">
                  <c:v>7.02</c:v>
                </c:pt>
                <c:pt idx="1293">
                  <c:v>7.08</c:v>
                </c:pt>
                <c:pt idx="1294">
                  <c:v>7.02</c:v>
                </c:pt>
                <c:pt idx="1295">
                  <c:v>7</c:v>
                </c:pt>
                <c:pt idx="1296">
                  <c:v>7.02</c:v>
                </c:pt>
                <c:pt idx="1297">
                  <c:v>7.02</c:v>
                </c:pt>
                <c:pt idx="1298">
                  <c:v>6.94</c:v>
                </c:pt>
                <c:pt idx="1299">
                  <c:v>7.32</c:v>
                </c:pt>
                <c:pt idx="1300">
                  <c:v>7.41</c:v>
                </c:pt>
                <c:pt idx="1301">
                  <c:v>7.38</c:v>
                </c:pt>
                <c:pt idx="1302">
                  <c:v>7.83</c:v>
                </c:pt>
                <c:pt idx="1303">
                  <c:v>7.81</c:v>
                </c:pt>
                <c:pt idx="1304">
                  <c:v>7.69</c:v>
                </c:pt>
                <c:pt idx="1305">
                  <c:v>7.78</c:v>
                </c:pt>
                <c:pt idx="1306">
                  <c:v>8.0500000000000007</c:v>
                </c:pt>
                <c:pt idx="1307">
                  <c:v>7.95</c:v>
                </c:pt>
                <c:pt idx="1308">
                  <c:v>7.92</c:v>
                </c:pt>
                <c:pt idx="1309">
                  <c:v>7.99</c:v>
                </c:pt>
                <c:pt idx="1310">
                  <c:v>8.24</c:v>
                </c:pt>
                <c:pt idx="1311">
                  <c:v>8.08</c:v>
                </c:pt>
                <c:pt idx="1312">
                  <c:v>8.01</c:v>
                </c:pt>
                <c:pt idx="1313">
                  <c:v>8.0299999999999994</c:v>
                </c:pt>
                <c:pt idx="1314">
                  <c:v>8.3000000000000007</c:v>
                </c:pt>
                <c:pt idx="1315">
                  <c:v>8.39</c:v>
                </c:pt>
                <c:pt idx="1316">
                  <c:v>8.3000000000000007</c:v>
                </c:pt>
                <c:pt idx="1317">
                  <c:v>8.2899999999999991</c:v>
                </c:pt>
                <c:pt idx="1318">
                  <c:v>8.14</c:v>
                </c:pt>
                <c:pt idx="1319">
                  <c:v>8.42</c:v>
                </c:pt>
                <c:pt idx="1320">
                  <c:v>8.23</c:v>
                </c:pt>
                <c:pt idx="1321">
                  <c:v>8.19</c:v>
                </c:pt>
                <c:pt idx="1322">
                  <c:v>8.23</c:v>
                </c:pt>
                <c:pt idx="1323">
                  <c:v>7.88</c:v>
                </c:pt>
                <c:pt idx="1324">
                  <c:v>7.88</c:v>
                </c:pt>
                <c:pt idx="1325">
                  <c:v>7.93</c:v>
                </c:pt>
                <c:pt idx="1326">
                  <c:v>8.09</c:v>
                </c:pt>
                <c:pt idx="1327">
                  <c:v>8.34</c:v>
                </c:pt>
                <c:pt idx="1328">
                  <c:v>8.2799999999999994</c:v>
                </c:pt>
                <c:pt idx="1329">
                  <c:v>8.14</c:v>
                </c:pt>
                <c:pt idx="1330">
                  <c:v>8.16</c:v>
                </c:pt>
                <c:pt idx="1331">
                  <c:v>8.06</c:v>
                </c:pt>
                <c:pt idx="1332">
                  <c:v>7.86</c:v>
                </c:pt>
                <c:pt idx="1333">
                  <c:v>7.88</c:v>
                </c:pt>
                <c:pt idx="1334">
                  <c:v>7.86</c:v>
                </c:pt>
                <c:pt idx="1335">
                  <c:v>7.78</c:v>
                </c:pt>
                <c:pt idx="1336">
                  <c:v>7.67</c:v>
                </c:pt>
                <c:pt idx="1337">
                  <c:v>7.59</c:v>
                </c:pt>
                <c:pt idx="1338">
                  <c:v>7.53</c:v>
                </c:pt>
                <c:pt idx="1339">
                  <c:v>7.52</c:v>
                </c:pt>
                <c:pt idx="1340">
                  <c:v>7.44</c:v>
                </c:pt>
                <c:pt idx="1341">
                  <c:v>7.57</c:v>
                </c:pt>
                <c:pt idx="1342">
                  <c:v>7.74</c:v>
                </c:pt>
                <c:pt idx="1343">
                  <c:v>7.64</c:v>
                </c:pt>
                <c:pt idx="1344">
                  <c:v>7.67</c:v>
                </c:pt>
                <c:pt idx="1345">
                  <c:v>7.85</c:v>
                </c:pt>
                <c:pt idx="1346">
                  <c:v>7.87</c:v>
                </c:pt>
                <c:pt idx="1347">
                  <c:v>7.85</c:v>
                </c:pt>
                <c:pt idx="1348">
                  <c:v>7.88</c:v>
                </c:pt>
                <c:pt idx="1349">
                  <c:v>7.74</c:v>
                </c:pt>
                <c:pt idx="1350">
                  <c:v>7.65</c:v>
                </c:pt>
                <c:pt idx="1351">
                  <c:v>7.56</c:v>
                </c:pt>
                <c:pt idx="1352">
                  <c:v>7.65</c:v>
                </c:pt>
                <c:pt idx="1353">
                  <c:v>7.84</c:v>
                </c:pt>
                <c:pt idx="1354">
                  <c:v>7.84</c:v>
                </c:pt>
                <c:pt idx="1355">
                  <c:v>7.94</c:v>
                </c:pt>
                <c:pt idx="1356">
                  <c:v>7.97</c:v>
                </c:pt>
                <c:pt idx="1357">
                  <c:v>8.18</c:v>
                </c:pt>
                <c:pt idx="1358">
                  <c:v>8.15</c:v>
                </c:pt>
                <c:pt idx="1359">
                  <c:v>8.16</c:v>
                </c:pt>
                <c:pt idx="1360">
                  <c:v>8.08</c:v>
                </c:pt>
                <c:pt idx="1361">
                  <c:v>8.01</c:v>
                </c:pt>
                <c:pt idx="1362">
                  <c:v>7.94</c:v>
                </c:pt>
                <c:pt idx="1363">
                  <c:v>7.91</c:v>
                </c:pt>
                <c:pt idx="1364">
                  <c:v>7.92</c:v>
                </c:pt>
                <c:pt idx="1365">
                  <c:v>7.94</c:v>
                </c:pt>
                <c:pt idx="1366">
                  <c:v>7.85</c:v>
                </c:pt>
                <c:pt idx="1367">
                  <c:v>7.72</c:v>
                </c:pt>
                <c:pt idx="1368">
                  <c:v>7.61</c:v>
                </c:pt>
                <c:pt idx="1369">
                  <c:v>7.58</c:v>
                </c:pt>
                <c:pt idx="1370">
                  <c:v>7.62</c:v>
                </c:pt>
                <c:pt idx="1371">
                  <c:v>7.47</c:v>
                </c:pt>
                <c:pt idx="1372">
                  <c:v>7.47</c:v>
                </c:pt>
                <c:pt idx="1373">
                  <c:v>7.43</c:v>
                </c:pt>
                <c:pt idx="1374">
                  <c:v>7.36</c:v>
                </c:pt>
                <c:pt idx="1375">
                  <c:v>7.46</c:v>
                </c:pt>
                <c:pt idx="1376">
                  <c:v>7.54</c:v>
                </c:pt>
                <c:pt idx="1377">
                  <c:v>7.46</c:v>
                </c:pt>
                <c:pt idx="1378">
                  <c:v>7.58</c:v>
                </c:pt>
                <c:pt idx="1379">
                  <c:v>7.53</c:v>
                </c:pt>
                <c:pt idx="1380">
                  <c:v>7.53</c:v>
                </c:pt>
                <c:pt idx="1381">
                  <c:v>7.38</c:v>
                </c:pt>
                <c:pt idx="1382">
                  <c:v>7.28</c:v>
                </c:pt>
                <c:pt idx="1383">
                  <c:v>7.31</c:v>
                </c:pt>
                <c:pt idx="1384">
                  <c:v>7.26</c:v>
                </c:pt>
                <c:pt idx="1385">
                  <c:v>7.34</c:v>
                </c:pt>
                <c:pt idx="1386">
                  <c:v>7.35</c:v>
                </c:pt>
                <c:pt idx="1387">
                  <c:v>7.21</c:v>
                </c:pt>
                <c:pt idx="1388">
                  <c:v>7.24</c:v>
                </c:pt>
                <c:pt idx="1389">
                  <c:v>7.23</c:v>
                </c:pt>
                <c:pt idx="1390">
                  <c:v>7.18</c:v>
                </c:pt>
                <c:pt idx="1391">
                  <c:v>7.17</c:v>
                </c:pt>
                <c:pt idx="1392">
                  <c:v>7.15</c:v>
                </c:pt>
                <c:pt idx="1393">
                  <c:v>7.17</c:v>
                </c:pt>
                <c:pt idx="1394">
                  <c:v>7.07</c:v>
                </c:pt>
                <c:pt idx="1395">
                  <c:v>6.99</c:v>
                </c:pt>
                <c:pt idx="1396">
                  <c:v>7.03</c:v>
                </c:pt>
                <c:pt idx="1397">
                  <c:v>6.94</c:v>
                </c:pt>
                <c:pt idx="1398">
                  <c:v>6.89</c:v>
                </c:pt>
                <c:pt idx="1399">
                  <c:v>6.99</c:v>
                </c:pt>
                <c:pt idx="1400">
                  <c:v>7.12</c:v>
                </c:pt>
                <c:pt idx="1401">
                  <c:v>7.03</c:v>
                </c:pt>
                <c:pt idx="1402">
                  <c:v>7.06</c:v>
                </c:pt>
                <c:pt idx="1403">
                  <c:v>6.99</c:v>
                </c:pt>
                <c:pt idx="1404">
                  <c:v>7.09</c:v>
                </c:pt>
                <c:pt idx="1405">
                  <c:v>7.19</c:v>
                </c:pt>
                <c:pt idx="1406">
                  <c:v>7.16</c:v>
                </c:pt>
                <c:pt idx="1407">
                  <c:v>7.08</c:v>
                </c:pt>
                <c:pt idx="1408">
                  <c:v>7.08</c:v>
                </c:pt>
                <c:pt idx="1409">
                  <c:v>7.15</c:v>
                </c:pt>
                <c:pt idx="1410">
                  <c:v>7.09</c:v>
                </c:pt>
                <c:pt idx="1411">
                  <c:v>7.17</c:v>
                </c:pt>
                <c:pt idx="1412">
                  <c:v>7.15</c:v>
                </c:pt>
                <c:pt idx="1413">
                  <c:v>7.22</c:v>
                </c:pt>
                <c:pt idx="1414">
                  <c:v>7.14</c:v>
                </c:pt>
                <c:pt idx="1415">
                  <c:v>7.19</c:v>
                </c:pt>
                <c:pt idx="1416">
                  <c:v>7.1</c:v>
                </c:pt>
                <c:pt idx="1417">
                  <c:v>7.07</c:v>
                </c:pt>
                <c:pt idx="1418">
                  <c:v>7.05</c:v>
                </c:pt>
                <c:pt idx="1419">
                  <c:v>7.04</c:v>
                </c:pt>
                <c:pt idx="1420">
                  <c:v>6.94</c:v>
                </c:pt>
                <c:pt idx="1421">
                  <c:v>6.96</c:v>
                </c:pt>
                <c:pt idx="1422">
                  <c:v>6.98</c:v>
                </c:pt>
                <c:pt idx="1423">
                  <c:v>6.91</c:v>
                </c:pt>
                <c:pt idx="1424">
                  <c:v>6.94</c:v>
                </c:pt>
                <c:pt idx="1425">
                  <c:v>6.96</c:v>
                </c:pt>
                <c:pt idx="1426">
                  <c:v>6.97</c:v>
                </c:pt>
                <c:pt idx="1427">
                  <c:v>6.94</c:v>
                </c:pt>
                <c:pt idx="1428">
                  <c:v>6.91</c:v>
                </c:pt>
                <c:pt idx="1429">
                  <c:v>6.92</c:v>
                </c:pt>
                <c:pt idx="1430">
                  <c:v>6.92</c:v>
                </c:pt>
                <c:pt idx="1431">
                  <c:v>6.82</c:v>
                </c:pt>
                <c:pt idx="1432">
                  <c:v>6.77</c:v>
                </c:pt>
                <c:pt idx="1433">
                  <c:v>6.66</c:v>
                </c:pt>
                <c:pt idx="1434">
                  <c:v>6.64</c:v>
                </c:pt>
                <c:pt idx="1435">
                  <c:v>6.6</c:v>
                </c:pt>
                <c:pt idx="1436">
                  <c:v>6.49</c:v>
                </c:pt>
                <c:pt idx="1437">
                  <c:v>6.9</c:v>
                </c:pt>
                <c:pt idx="1438">
                  <c:v>6.73</c:v>
                </c:pt>
                <c:pt idx="1439">
                  <c:v>6.83</c:v>
                </c:pt>
                <c:pt idx="1440">
                  <c:v>6.89</c:v>
                </c:pt>
                <c:pt idx="1441">
                  <c:v>6.93</c:v>
                </c:pt>
                <c:pt idx="1442">
                  <c:v>6.86</c:v>
                </c:pt>
                <c:pt idx="1443">
                  <c:v>6.78</c:v>
                </c:pt>
                <c:pt idx="1444">
                  <c:v>6.71</c:v>
                </c:pt>
                <c:pt idx="1445">
                  <c:v>6.69</c:v>
                </c:pt>
                <c:pt idx="1446">
                  <c:v>6.69</c:v>
                </c:pt>
                <c:pt idx="1447">
                  <c:v>6.77</c:v>
                </c:pt>
                <c:pt idx="1448">
                  <c:v>6.83</c:v>
                </c:pt>
                <c:pt idx="1449">
                  <c:v>6.79</c:v>
                </c:pt>
                <c:pt idx="1450">
                  <c:v>6.83</c:v>
                </c:pt>
                <c:pt idx="1451">
                  <c:v>6.78</c:v>
                </c:pt>
                <c:pt idx="1452">
                  <c:v>6.74</c:v>
                </c:pt>
                <c:pt idx="1453">
                  <c:v>6.75</c:v>
                </c:pt>
                <c:pt idx="1454">
                  <c:v>6.77</c:v>
                </c:pt>
                <c:pt idx="1455">
                  <c:v>6.82</c:v>
                </c:pt>
                <c:pt idx="1456">
                  <c:v>6.89</c:v>
                </c:pt>
                <c:pt idx="1457">
                  <c:v>7.06</c:v>
                </c:pt>
                <c:pt idx="1458">
                  <c:v>7.11</c:v>
                </c:pt>
                <c:pt idx="1459">
                  <c:v>7.01</c:v>
                </c:pt>
                <c:pt idx="1460">
                  <c:v>6.98</c:v>
                </c:pt>
                <c:pt idx="1461">
                  <c:v>6.98</c:v>
                </c:pt>
                <c:pt idx="1462">
                  <c:v>6.92</c:v>
                </c:pt>
                <c:pt idx="1463">
                  <c:v>6.87</c:v>
                </c:pt>
                <c:pt idx="1464">
                  <c:v>6.88</c:v>
                </c:pt>
                <c:pt idx="1465">
                  <c:v>6.93</c:v>
                </c:pt>
                <c:pt idx="1466">
                  <c:v>7.02</c:v>
                </c:pt>
                <c:pt idx="1467">
                  <c:v>7.1</c:v>
                </c:pt>
                <c:pt idx="1468">
                  <c:v>7.23</c:v>
                </c:pt>
                <c:pt idx="1469">
                  <c:v>7.23</c:v>
                </c:pt>
                <c:pt idx="1470">
                  <c:v>7.41</c:v>
                </c:pt>
                <c:pt idx="1471">
                  <c:v>7.51</c:v>
                </c:pt>
                <c:pt idx="1472">
                  <c:v>7.65</c:v>
                </c:pt>
                <c:pt idx="1473">
                  <c:v>7.63</c:v>
                </c:pt>
                <c:pt idx="1474">
                  <c:v>7.71</c:v>
                </c:pt>
                <c:pt idx="1475">
                  <c:v>7.65</c:v>
                </c:pt>
                <c:pt idx="1476">
                  <c:v>7.58</c:v>
                </c:pt>
                <c:pt idx="1477">
                  <c:v>7.52</c:v>
                </c:pt>
                <c:pt idx="1478">
                  <c:v>7.7</c:v>
                </c:pt>
                <c:pt idx="1479">
                  <c:v>7.89</c:v>
                </c:pt>
                <c:pt idx="1480">
                  <c:v>8.15</c:v>
                </c:pt>
                <c:pt idx="1481">
                  <c:v>7.93</c:v>
                </c:pt>
                <c:pt idx="1482">
                  <c:v>7.8</c:v>
                </c:pt>
                <c:pt idx="1483">
                  <c:v>7.83</c:v>
                </c:pt>
                <c:pt idx="1484">
                  <c:v>7.88</c:v>
                </c:pt>
                <c:pt idx="1485">
                  <c:v>7.82</c:v>
                </c:pt>
                <c:pt idx="1486">
                  <c:v>7.76</c:v>
                </c:pt>
                <c:pt idx="1487">
                  <c:v>7.7</c:v>
                </c:pt>
                <c:pt idx="1488">
                  <c:v>7.82</c:v>
                </c:pt>
                <c:pt idx="1489">
                  <c:v>7.85</c:v>
                </c:pt>
                <c:pt idx="1490">
                  <c:v>7.93</c:v>
                </c:pt>
                <c:pt idx="1491">
                  <c:v>7.96</c:v>
                </c:pt>
                <c:pt idx="1492">
                  <c:v>7.84</c:v>
                </c:pt>
                <c:pt idx="1493">
                  <c:v>7.67</c:v>
                </c:pt>
                <c:pt idx="1494">
                  <c:v>7.69</c:v>
                </c:pt>
                <c:pt idx="1495">
                  <c:v>7.75</c:v>
                </c:pt>
                <c:pt idx="1496">
                  <c:v>7.84</c:v>
                </c:pt>
                <c:pt idx="1497">
                  <c:v>7.84</c:v>
                </c:pt>
                <c:pt idx="1498">
                  <c:v>7.86</c:v>
                </c:pt>
                <c:pt idx="1499">
                  <c:v>7.96</c:v>
                </c:pt>
                <c:pt idx="1500">
                  <c:v>8.06</c:v>
                </c:pt>
                <c:pt idx="1501">
                  <c:v>8.15</c:v>
                </c:pt>
                <c:pt idx="1502">
                  <c:v>8.18</c:v>
                </c:pt>
                <c:pt idx="1503">
                  <c:v>8.26</c:v>
                </c:pt>
                <c:pt idx="1504">
                  <c:v>8.25</c:v>
                </c:pt>
                <c:pt idx="1505">
                  <c:v>8.25</c:v>
                </c:pt>
                <c:pt idx="1506">
                  <c:v>8.36</c:v>
                </c:pt>
                <c:pt idx="1507">
                  <c:v>8.3800000000000008</c:v>
                </c:pt>
                <c:pt idx="1508">
                  <c:v>8.31</c:v>
                </c:pt>
                <c:pt idx="1509">
                  <c:v>8.27</c:v>
                </c:pt>
                <c:pt idx="1510">
                  <c:v>8.23</c:v>
                </c:pt>
                <c:pt idx="1511">
                  <c:v>8.24</c:v>
                </c:pt>
                <c:pt idx="1512">
                  <c:v>8.23</c:v>
                </c:pt>
                <c:pt idx="1513">
                  <c:v>8.23</c:v>
                </c:pt>
                <c:pt idx="1514">
                  <c:v>8.1999999999999993</c:v>
                </c:pt>
                <c:pt idx="1515">
                  <c:v>8.1199999999999992</c:v>
                </c:pt>
                <c:pt idx="1516">
                  <c:v>8.16</c:v>
                </c:pt>
                <c:pt idx="1517">
                  <c:v>8.1300000000000008</c:v>
                </c:pt>
                <c:pt idx="1518">
                  <c:v>8.2799999999999994</c:v>
                </c:pt>
                <c:pt idx="1519">
                  <c:v>8.52</c:v>
                </c:pt>
                <c:pt idx="1520">
                  <c:v>8.64</c:v>
                </c:pt>
                <c:pt idx="1521">
                  <c:v>8.6199999999999992</c:v>
                </c:pt>
                <c:pt idx="1522">
                  <c:v>8.5399999999999991</c:v>
                </c:pt>
                <c:pt idx="1523">
                  <c:v>8.32</c:v>
                </c:pt>
                <c:pt idx="1524">
                  <c:v>8.2200000000000006</c:v>
                </c:pt>
                <c:pt idx="1525">
                  <c:v>8.14</c:v>
                </c:pt>
                <c:pt idx="1526">
                  <c:v>8.2200000000000006</c:v>
                </c:pt>
                <c:pt idx="1527">
                  <c:v>8.16</c:v>
                </c:pt>
                <c:pt idx="1528">
                  <c:v>8.09</c:v>
                </c:pt>
                <c:pt idx="1529">
                  <c:v>8.2100000000000009</c:v>
                </c:pt>
                <c:pt idx="1530">
                  <c:v>8.1300000000000008</c:v>
                </c:pt>
                <c:pt idx="1531">
                  <c:v>8.1199999999999992</c:v>
                </c:pt>
                <c:pt idx="1532">
                  <c:v>8.0399999999999991</c:v>
                </c:pt>
                <c:pt idx="1533">
                  <c:v>7.96</c:v>
                </c:pt>
                <c:pt idx="1534">
                  <c:v>7.99</c:v>
                </c:pt>
                <c:pt idx="1535">
                  <c:v>7.96</c:v>
                </c:pt>
                <c:pt idx="1536">
                  <c:v>7.94</c:v>
                </c:pt>
                <c:pt idx="1537">
                  <c:v>7.88</c:v>
                </c:pt>
                <c:pt idx="1538">
                  <c:v>7.9</c:v>
                </c:pt>
                <c:pt idx="1539">
                  <c:v>7.88</c:v>
                </c:pt>
                <c:pt idx="1540">
                  <c:v>7.83</c:v>
                </c:pt>
                <c:pt idx="1541">
                  <c:v>7.84</c:v>
                </c:pt>
                <c:pt idx="1542">
                  <c:v>7.83</c:v>
                </c:pt>
                <c:pt idx="1543">
                  <c:v>7.68</c:v>
                </c:pt>
                <c:pt idx="1544">
                  <c:v>7.73</c:v>
                </c:pt>
                <c:pt idx="1545">
                  <c:v>7.79</c:v>
                </c:pt>
                <c:pt idx="1546">
                  <c:v>7.73</c:v>
                </c:pt>
                <c:pt idx="1547">
                  <c:v>7.73</c:v>
                </c:pt>
                <c:pt idx="1548">
                  <c:v>7.65</c:v>
                </c:pt>
                <c:pt idx="1549">
                  <c:v>7.54</c:v>
                </c:pt>
                <c:pt idx="1550">
                  <c:v>7.42</c:v>
                </c:pt>
                <c:pt idx="1551">
                  <c:v>7.17</c:v>
                </c:pt>
                <c:pt idx="1552">
                  <c:v>7.13</c:v>
                </c:pt>
                <c:pt idx="1553">
                  <c:v>7.07</c:v>
                </c:pt>
                <c:pt idx="1554">
                  <c:v>6.89</c:v>
                </c:pt>
                <c:pt idx="1555">
                  <c:v>7.02</c:v>
                </c:pt>
                <c:pt idx="1556">
                  <c:v>7.15</c:v>
                </c:pt>
                <c:pt idx="1557">
                  <c:v>7.09</c:v>
                </c:pt>
                <c:pt idx="1558">
                  <c:v>6.98</c:v>
                </c:pt>
                <c:pt idx="1559">
                  <c:v>7.01</c:v>
                </c:pt>
                <c:pt idx="1560">
                  <c:v>7.12</c:v>
                </c:pt>
                <c:pt idx="1561">
                  <c:v>7.03</c:v>
                </c:pt>
                <c:pt idx="1562">
                  <c:v>6.97</c:v>
                </c:pt>
                <c:pt idx="1563">
                  <c:v>6.96</c:v>
                </c:pt>
                <c:pt idx="1564">
                  <c:v>6.89</c:v>
                </c:pt>
                <c:pt idx="1565">
                  <c:v>6.91</c:v>
                </c:pt>
                <c:pt idx="1566">
                  <c:v>7.01</c:v>
                </c:pt>
                <c:pt idx="1567">
                  <c:v>7.04</c:v>
                </c:pt>
                <c:pt idx="1568">
                  <c:v>7.14</c:v>
                </c:pt>
                <c:pt idx="1569">
                  <c:v>7.12</c:v>
                </c:pt>
                <c:pt idx="1570">
                  <c:v>7.14</c:v>
                </c:pt>
                <c:pt idx="1571">
                  <c:v>7.1</c:v>
                </c:pt>
                <c:pt idx="1572">
                  <c:v>7.14</c:v>
                </c:pt>
                <c:pt idx="1573">
                  <c:v>7.2</c:v>
                </c:pt>
                <c:pt idx="1574">
                  <c:v>7.24</c:v>
                </c:pt>
                <c:pt idx="1575">
                  <c:v>7.2</c:v>
                </c:pt>
                <c:pt idx="1576">
                  <c:v>7.14</c:v>
                </c:pt>
                <c:pt idx="1577">
                  <c:v>7.11</c:v>
                </c:pt>
                <c:pt idx="1578">
                  <c:v>7.11</c:v>
                </c:pt>
                <c:pt idx="1579">
                  <c:v>7.19</c:v>
                </c:pt>
                <c:pt idx="1580">
                  <c:v>7.21</c:v>
                </c:pt>
                <c:pt idx="1581">
                  <c:v>7.08</c:v>
                </c:pt>
                <c:pt idx="1582">
                  <c:v>7.03</c:v>
                </c:pt>
                <c:pt idx="1583">
                  <c:v>7</c:v>
                </c:pt>
                <c:pt idx="1584">
                  <c:v>7</c:v>
                </c:pt>
                <c:pt idx="1585">
                  <c:v>6.92</c:v>
                </c:pt>
                <c:pt idx="1586">
                  <c:v>6.91</c:v>
                </c:pt>
                <c:pt idx="1587">
                  <c:v>6.92</c:v>
                </c:pt>
                <c:pt idx="1588">
                  <c:v>6.89</c:v>
                </c:pt>
                <c:pt idx="1589">
                  <c:v>6.86</c:v>
                </c:pt>
                <c:pt idx="1590">
                  <c:v>6.8</c:v>
                </c:pt>
                <c:pt idx="1591">
                  <c:v>6.72</c:v>
                </c:pt>
                <c:pt idx="1592">
                  <c:v>6.64</c:v>
                </c:pt>
                <c:pt idx="1593">
                  <c:v>6.58</c:v>
                </c:pt>
                <c:pt idx="1594">
                  <c:v>6.61</c:v>
                </c:pt>
                <c:pt idx="1595">
                  <c:v>6.64</c:v>
                </c:pt>
                <c:pt idx="1596">
                  <c:v>6.56</c:v>
                </c:pt>
                <c:pt idx="1597">
                  <c:v>6.45</c:v>
                </c:pt>
                <c:pt idx="1598">
                  <c:v>6.51</c:v>
                </c:pt>
                <c:pt idx="1599">
                  <c:v>6.75</c:v>
                </c:pt>
                <c:pt idx="1600">
                  <c:v>7.02</c:v>
                </c:pt>
                <c:pt idx="1601">
                  <c:v>6.84</c:v>
                </c:pt>
                <c:pt idx="1602">
                  <c:v>7.09</c:v>
                </c:pt>
                <c:pt idx="1603">
                  <c:v>7.17</c:v>
                </c:pt>
                <c:pt idx="1604">
                  <c:v>7.16</c:v>
                </c:pt>
                <c:pt idx="1605">
                  <c:v>7.14</c:v>
                </c:pt>
                <c:pt idx="1606">
                  <c:v>7.06</c:v>
                </c:pt>
                <c:pt idx="1607">
                  <c:v>6.83</c:v>
                </c:pt>
                <c:pt idx="1608">
                  <c:v>6.96</c:v>
                </c:pt>
                <c:pt idx="1609">
                  <c:v>7.02</c:v>
                </c:pt>
                <c:pt idx="1610">
                  <c:v>6.88</c:v>
                </c:pt>
                <c:pt idx="1611">
                  <c:v>6.86</c:v>
                </c:pt>
                <c:pt idx="1612">
                  <c:v>6.81</c:v>
                </c:pt>
                <c:pt idx="1613">
                  <c:v>6.8</c:v>
                </c:pt>
                <c:pt idx="1614">
                  <c:v>6.87</c:v>
                </c:pt>
                <c:pt idx="1615">
                  <c:v>7.08</c:v>
                </c:pt>
                <c:pt idx="1616">
                  <c:v>7.14</c:v>
                </c:pt>
                <c:pt idx="1617">
                  <c:v>7.18</c:v>
                </c:pt>
                <c:pt idx="1618">
                  <c:v>7.13</c:v>
                </c:pt>
                <c:pt idx="1619">
                  <c:v>6.99</c:v>
                </c:pt>
                <c:pt idx="1620">
                  <c:v>6.94</c:v>
                </c:pt>
                <c:pt idx="1621">
                  <c:v>6.88</c:v>
                </c:pt>
                <c:pt idx="1622">
                  <c:v>6.78</c:v>
                </c:pt>
                <c:pt idx="1623">
                  <c:v>6.79</c:v>
                </c:pt>
                <c:pt idx="1624">
                  <c:v>6.89</c:v>
                </c:pt>
                <c:pt idx="1625">
                  <c:v>6.81</c:v>
                </c:pt>
                <c:pt idx="1626">
                  <c:v>6.76</c:v>
                </c:pt>
                <c:pt idx="1627">
                  <c:v>6.71</c:v>
                </c:pt>
                <c:pt idx="1628">
                  <c:v>6.71</c:v>
                </c:pt>
                <c:pt idx="1629">
                  <c:v>6.63</c:v>
                </c:pt>
                <c:pt idx="1630">
                  <c:v>6.55</c:v>
                </c:pt>
                <c:pt idx="1631">
                  <c:v>6.57</c:v>
                </c:pt>
                <c:pt idx="1632">
                  <c:v>6.54</c:v>
                </c:pt>
                <c:pt idx="1633">
                  <c:v>6.49</c:v>
                </c:pt>
                <c:pt idx="1634">
                  <c:v>6.34</c:v>
                </c:pt>
                <c:pt idx="1635">
                  <c:v>6.43</c:v>
                </c:pt>
                <c:pt idx="1636">
                  <c:v>6.31</c:v>
                </c:pt>
                <c:pt idx="1637">
                  <c:v>6.22</c:v>
                </c:pt>
                <c:pt idx="1638">
                  <c:v>6.27</c:v>
                </c:pt>
                <c:pt idx="1639">
                  <c:v>6.22</c:v>
                </c:pt>
                <c:pt idx="1640">
                  <c:v>6.15</c:v>
                </c:pt>
                <c:pt idx="1641">
                  <c:v>6.18</c:v>
                </c:pt>
                <c:pt idx="1642">
                  <c:v>6.05</c:v>
                </c:pt>
                <c:pt idx="1643">
                  <c:v>5.99</c:v>
                </c:pt>
                <c:pt idx="1644">
                  <c:v>6.01</c:v>
                </c:pt>
                <c:pt idx="1645">
                  <c:v>5.98</c:v>
                </c:pt>
                <c:pt idx="1646">
                  <c:v>6.15</c:v>
                </c:pt>
                <c:pt idx="1647">
                  <c:v>6.31</c:v>
                </c:pt>
                <c:pt idx="1648">
                  <c:v>6.13</c:v>
                </c:pt>
                <c:pt idx="1649">
                  <c:v>6.11</c:v>
                </c:pt>
                <c:pt idx="1650">
                  <c:v>5.94</c:v>
                </c:pt>
                <c:pt idx="1651">
                  <c:v>6.03</c:v>
                </c:pt>
                <c:pt idx="1652">
                  <c:v>6.13</c:v>
                </c:pt>
                <c:pt idx="1653">
                  <c:v>6.19</c:v>
                </c:pt>
                <c:pt idx="1654">
                  <c:v>6.04</c:v>
                </c:pt>
                <c:pt idx="1655">
                  <c:v>6.03</c:v>
                </c:pt>
                <c:pt idx="1656">
                  <c:v>5.93</c:v>
                </c:pt>
                <c:pt idx="1657">
                  <c:v>5.85</c:v>
                </c:pt>
                <c:pt idx="1658">
                  <c:v>5.95</c:v>
                </c:pt>
                <c:pt idx="1659">
                  <c:v>5.97</c:v>
                </c:pt>
                <c:pt idx="1660">
                  <c:v>5.91</c:v>
                </c:pt>
                <c:pt idx="1661">
                  <c:v>5.9</c:v>
                </c:pt>
                <c:pt idx="1662">
                  <c:v>5.88</c:v>
                </c:pt>
                <c:pt idx="1663">
                  <c:v>5.86</c:v>
                </c:pt>
                <c:pt idx="1664">
                  <c:v>5.84</c:v>
                </c:pt>
                <c:pt idx="1665">
                  <c:v>5.79</c:v>
                </c:pt>
                <c:pt idx="1666">
                  <c:v>5.67</c:v>
                </c:pt>
                <c:pt idx="1667">
                  <c:v>5.61</c:v>
                </c:pt>
                <c:pt idx="1668">
                  <c:v>5.79</c:v>
                </c:pt>
                <c:pt idx="1669">
                  <c:v>5.91</c:v>
                </c:pt>
                <c:pt idx="1670">
                  <c:v>5.79</c:v>
                </c:pt>
                <c:pt idx="1671">
                  <c:v>5.85</c:v>
                </c:pt>
                <c:pt idx="1672">
                  <c:v>5.82</c:v>
                </c:pt>
                <c:pt idx="1673">
                  <c:v>5.79</c:v>
                </c:pt>
                <c:pt idx="1674">
                  <c:v>5.7</c:v>
                </c:pt>
                <c:pt idx="1675">
                  <c:v>5.62</c:v>
                </c:pt>
                <c:pt idx="1676">
                  <c:v>5.45</c:v>
                </c:pt>
                <c:pt idx="1677">
                  <c:v>5.34</c:v>
                </c:pt>
                <c:pt idx="1678">
                  <c:v>5.31</c:v>
                </c:pt>
                <c:pt idx="1679">
                  <c:v>5.26</c:v>
                </c:pt>
                <c:pt idx="1680">
                  <c:v>5.21</c:v>
                </c:pt>
                <c:pt idx="1681">
                  <c:v>5.21</c:v>
                </c:pt>
                <c:pt idx="1682">
                  <c:v>5.24</c:v>
                </c:pt>
                <c:pt idx="1683">
                  <c:v>5.4</c:v>
                </c:pt>
                <c:pt idx="1684">
                  <c:v>5.52</c:v>
                </c:pt>
                <c:pt idx="1685">
                  <c:v>5.67</c:v>
                </c:pt>
                <c:pt idx="1686">
                  <c:v>5.94</c:v>
                </c:pt>
                <c:pt idx="1687">
                  <c:v>6.14</c:v>
                </c:pt>
                <c:pt idx="1688">
                  <c:v>6.34</c:v>
                </c:pt>
                <c:pt idx="1689">
                  <c:v>6.24</c:v>
                </c:pt>
                <c:pt idx="1690">
                  <c:v>6.28</c:v>
                </c:pt>
                <c:pt idx="1691">
                  <c:v>6.32</c:v>
                </c:pt>
                <c:pt idx="1692">
                  <c:v>6.44</c:v>
                </c:pt>
                <c:pt idx="1693">
                  <c:v>6.16</c:v>
                </c:pt>
                <c:pt idx="1694">
                  <c:v>6.01</c:v>
                </c:pt>
                <c:pt idx="1695">
                  <c:v>5.98</c:v>
                </c:pt>
                <c:pt idx="1696">
                  <c:v>5.77</c:v>
                </c:pt>
                <c:pt idx="1697">
                  <c:v>5.95</c:v>
                </c:pt>
                <c:pt idx="1698">
                  <c:v>6.05</c:v>
                </c:pt>
                <c:pt idx="1699">
                  <c:v>6.05</c:v>
                </c:pt>
                <c:pt idx="1700">
                  <c:v>5.94</c:v>
                </c:pt>
                <c:pt idx="1701">
                  <c:v>5.98</c:v>
                </c:pt>
                <c:pt idx="1702">
                  <c:v>6.03</c:v>
                </c:pt>
                <c:pt idx="1703">
                  <c:v>5.83</c:v>
                </c:pt>
                <c:pt idx="1704">
                  <c:v>5.89</c:v>
                </c:pt>
                <c:pt idx="1705">
                  <c:v>6.02</c:v>
                </c:pt>
                <c:pt idx="1706">
                  <c:v>5.88</c:v>
                </c:pt>
                <c:pt idx="1707">
                  <c:v>5.82</c:v>
                </c:pt>
                <c:pt idx="1708">
                  <c:v>5.81</c:v>
                </c:pt>
                <c:pt idx="1709">
                  <c:v>5.85</c:v>
                </c:pt>
                <c:pt idx="1710">
                  <c:v>5.87</c:v>
                </c:pt>
                <c:pt idx="1711">
                  <c:v>5.66</c:v>
                </c:pt>
                <c:pt idx="1712">
                  <c:v>5.64</c:v>
                </c:pt>
                <c:pt idx="1713">
                  <c:v>5.68</c:v>
                </c:pt>
                <c:pt idx="1714">
                  <c:v>5.72</c:v>
                </c:pt>
                <c:pt idx="1715">
                  <c:v>5.66</c:v>
                </c:pt>
                <c:pt idx="1716">
                  <c:v>5.58</c:v>
                </c:pt>
                <c:pt idx="1717">
                  <c:v>5.58</c:v>
                </c:pt>
                <c:pt idx="1718">
                  <c:v>5.59</c:v>
                </c:pt>
                <c:pt idx="1719">
                  <c:v>5.41</c:v>
                </c:pt>
                <c:pt idx="1720">
                  <c:v>5.38</c:v>
                </c:pt>
                <c:pt idx="1721">
                  <c:v>5.4</c:v>
                </c:pt>
                <c:pt idx="1722">
                  <c:v>5.52</c:v>
                </c:pt>
                <c:pt idx="1723">
                  <c:v>5.79</c:v>
                </c:pt>
                <c:pt idx="1724">
                  <c:v>5.89</c:v>
                </c:pt>
                <c:pt idx="1725">
                  <c:v>5.94</c:v>
                </c:pt>
                <c:pt idx="1726">
                  <c:v>6.01</c:v>
                </c:pt>
                <c:pt idx="1727">
                  <c:v>6.12</c:v>
                </c:pt>
                <c:pt idx="1728">
                  <c:v>6.34</c:v>
                </c:pt>
                <c:pt idx="1729">
                  <c:v>6.3</c:v>
                </c:pt>
                <c:pt idx="1730">
                  <c:v>6.32</c:v>
                </c:pt>
                <c:pt idx="1731">
                  <c:v>6.28</c:v>
                </c:pt>
                <c:pt idx="1732">
                  <c:v>6.3</c:v>
                </c:pt>
                <c:pt idx="1733">
                  <c:v>6.32</c:v>
                </c:pt>
                <c:pt idx="1734">
                  <c:v>6.25</c:v>
                </c:pt>
                <c:pt idx="1735">
                  <c:v>6.21</c:v>
                </c:pt>
                <c:pt idx="1736">
                  <c:v>6.01</c:v>
                </c:pt>
                <c:pt idx="1737">
                  <c:v>6</c:v>
                </c:pt>
                <c:pt idx="1738">
                  <c:v>5.98</c:v>
                </c:pt>
                <c:pt idx="1739">
                  <c:v>6.08</c:v>
                </c:pt>
                <c:pt idx="1740">
                  <c:v>5.99</c:v>
                </c:pt>
                <c:pt idx="1741">
                  <c:v>5.85</c:v>
                </c:pt>
                <c:pt idx="1742">
                  <c:v>5.81</c:v>
                </c:pt>
                <c:pt idx="1743">
                  <c:v>5.82</c:v>
                </c:pt>
                <c:pt idx="1744">
                  <c:v>5.77</c:v>
                </c:pt>
                <c:pt idx="1745">
                  <c:v>5.83</c:v>
                </c:pt>
                <c:pt idx="1746">
                  <c:v>5.75</c:v>
                </c:pt>
                <c:pt idx="1747">
                  <c:v>5.7</c:v>
                </c:pt>
                <c:pt idx="1748">
                  <c:v>5.72</c:v>
                </c:pt>
                <c:pt idx="1749">
                  <c:v>5.82</c:v>
                </c:pt>
                <c:pt idx="1750">
                  <c:v>5.74</c:v>
                </c:pt>
                <c:pt idx="1751">
                  <c:v>5.69</c:v>
                </c:pt>
                <c:pt idx="1752">
                  <c:v>5.64</c:v>
                </c:pt>
                <c:pt idx="1753">
                  <c:v>5.7</c:v>
                </c:pt>
                <c:pt idx="1754">
                  <c:v>5.76</c:v>
                </c:pt>
                <c:pt idx="1755">
                  <c:v>5.74</c:v>
                </c:pt>
                <c:pt idx="1756">
                  <c:v>5.72</c:v>
                </c:pt>
                <c:pt idx="1757">
                  <c:v>5.81</c:v>
                </c:pt>
                <c:pt idx="1758">
                  <c:v>5.71</c:v>
                </c:pt>
                <c:pt idx="1759">
                  <c:v>5.68</c:v>
                </c:pt>
                <c:pt idx="1760">
                  <c:v>5.75</c:v>
                </c:pt>
                <c:pt idx="1761">
                  <c:v>5.81</c:v>
                </c:pt>
                <c:pt idx="1762">
                  <c:v>5.77</c:v>
                </c:pt>
                <c:pt idx="1763">
                  <c:v>5.74</c:v>
                </c:pt>
                <c:pt idx="1764">
                  <c:v>5.67</c:v>
                </c:pt>
                <c:pt idx="1765">
                  <c:v>5.66</c:v>
                </c:pt>
                <c:pt idx="1766">
                  <c:v>5.63</c:v>
                </c:pt>
                <c:pt idx="1767">
                  <c:v>5.57</c:v>
                </c:pt>
                <c:pt idx="1768">
                  <c:v>5.62</c:v>
                </c:pt>
                <c:pt idx="1769">
                  <c:v>5.69</c:v>
                </c:pt>
                <c:pt idx="1770">
                  <c:v>5.79</c:v>
                </c:pt>
                <c:pt idx="1771">
                  <c:v>5.85</c:v>
                </c:pt>
                <c:pt idx="1772">
                  <c:v>5.95</c:v>
                </c:pt>
                <c:pt idx="1773">
                  <c:v>6.01</c:v>
                </c:pt>
                <c:pt idx="1774">
                  <c:v>6.04</c:v>
                </c:pt>
                <c:pt idx="1775">
                  <c:v>5.93</c:v>
                </c:pt>
                <c:pt idx="1776">
                  <c:v>5.91</c:v>
                </c:pt>
                <c:pt idx="1777">
                  <c:v>5.8</c:v>
                </c:pt>
                <c:pt idx="1778">
                  <c:v>5.78</c:v>
                </c:pt>
                <c:pt idx="1779">
                  <c:v>5.75</c:v>
                </c:pt>
                <c:pt idx="1780">
                  <c:v>5.77</c:v>
                </c:pt>
                <c:pt idx="1781">
                  <c:v>5.71</c:v>
                </c:pt>
                <c:pt idx="1782">
                  <c:v>5.65</c:v>
                </c:pt>
                <c:pt idx="1783">
                  <c:v>5.62</c:v>
                </c:pt>
                <c:pt idx="1784">
                  <c:v>5.56</c:v>
                </c:pt>
                <c:pt idx="1785">
                  <c:v>5.63</c:v>
                </c:pt>
                <c:pt idx="1786">
                  <c:v>5.57</c:v>
                </c:pt>
                <c:pt idx="1787">
                  <c:v>5.53</c:v>
                </c:pt>
                <c:pt idx="1788">
                  <c:v>5.62</c:v>
                </c:pt>
                <c:pt idx="1789">
                  <c:v>5.66</c:v>
                </c:pt>
                <c:pt idx="1790">
                  <c:v>5.73</c:v>
                </c:pt>
                <c:pt idx="1791">
                  <c:v>5.77</c:v>
                </c:pt>
                <c:pt idx="1792">
                  <c:v>5.82</c:v>
                </c:pt>
                <c:pt idx="1793">
                  <c:v>5.89</c:v>
                </c:pt>
                <c:pt idx="1794">
                  <c:v>5.8</c:v>
                </c:pt>
                <c:pt idx="1795">
                  <c:v>5.77</c:v>
                </c:pt>
                <c:pt idx="1796">
                  <c:v>5.71</c:v>
                </c:pt>
                <c:pt idx="1797">
                  <c:v>5.71</c:v>
                </c:pt>
                <c:pt idx="1798">
                  <c:v>5.74</c:v>
                </c:pt>
                <c:pt idx="1799">
                  <c:v>5.8</c:v>
                </c:pt>
                <c:pt idx="1800">
                  <c:v>5.91</c:v>
                </c:pt>
                <c:pt idx="1801">
                  <c:v>5.98</c:v>
                </c:pt>
                <c:pt idx="1802">
                  <c:v>6.03</c:v>
                </c:pt>
                <c:pt idx="1803">
                  <c:v>6.1</c:v>
                </c:pt>
                <c:pt idx="1804">
                  <c:v>6.15</c:v>
                </c:pt>
                <c:pt idx="1805">
                  <c:v>6.31</c:v>
                </c:pt>
                <c:pt idx="1806">
                  <c:v>6.36</c:v>
                </c:pt>
                <c:pt idx="1807">
                  <c:v>6.37</c:v>
                </c:pt>
                <c:pt idx="1808">
                  <c:v>6.28</c:v>
                </c:pt>
                <c:pt idx="1809">
                  <c:v>6.26</c:v>
                </c:pt>
                <c:pt idx="1810">
                  <c:v>6.32</c:v>
                </c:pt>
                <c:pt idx="1811">
                  <c:v>6.3</c:v>
                </c:pt>
                <c:pt idx="1812">
                  <c:v>6.26</c:v>
                </c:pt>
                <c:pt idx="1813">
                  <c:v>6.22</c:v>
                </c:pt>
                <c:pt idx="1814">
                  <c:v>6.21</c:v>
                </c:pt>
                <c:pt idx="1815">
                  <c:v>6.15</c:v>
                </c:pt>
                <c:pt idx="1816">
                  <c:v>6.1</c:v>
                </c:pt>
                <c:pt idx="1817">
                  <c:v>6.12</c:v>
                </c:pt>
                <c:pt idx="1818">
                  <c:v>6.23</c:v>
                </c:pt>
                <c:pt idx="1819">
                  <c:v>6.24</c:v>
                </c:pt>
                <c:pt idx="1820">
                  <c:v>6.28</c:v>
                </c:pt>
                <c:pt idx="1821">
                  <c:v>6.26</c:v>
                </c:pt>
                <c:pt idx="1822">
                  <c:v>6.24</c:v>
                </c:pt>
                <c:pt idx="1823">
                  <c:v>6.37</c:v>
                </c:pt>
                <c:pt idx="1824">
                  <c:v>6.34</c:v>
                </c:pt>
                <c:pt idx="1825">
                  <c:v>6.32</c:v>
                </c:pt>
                <c:pt idx="1826">
                  <c:v>6.35</c:v>
                </c:pt>
                <c:pt idx="1827">
                  <c:v>6.43</c:v>
                </c:pt>
                <c:pt idx="1828">
                  <c:v>6.49</c:v>
                </c:pt>
                <c:pt idx="1829">
                  <c:v>6.53</c:v>
                </c:pt>
                <c:pt idx="1830">
                  <c:v>6.58</c:v>
                </c:pt>
                <c:pt idx="1831">
                  <c:v>6.59</c:v>
                </c:pt>
                <c:pt idx="1832">
                  <c:v>6.58</c:v>
                </c:pt>
                <c:pt idx="1833">
                  <c:v>6.6</c:v>
                </c:pt>
                <c:pt idx="1834">
                  <c:v>6.62</c:v>
                </c:pt>
                <c:pt idx="1835">
                  <c:v>6.67</c:v>
                </c:pt>
                <c:pt idx="1836">
                  <c:v>6.62</c:v>
                </c:pt>
                <c:pt idx="1837">
                  <c:v>6.63</c:v>
                </c:pt>
                <c:pt idx="1838">
                  <c:v>6.71</c:v>
                </c:pt>
                <c:pt idx="1839">
                  <c:v>6.78</c:v>
                </c:pt>
                <c:pt idx="1840">
                  <c:v>6.79</c:v>
                </c:pt>
                <c:pt idx="1841">
                  <c:v>6.74</c:v>
                </c:pt>
                <c:pt idx="1842">
                  <c:v>6.8</c:v>
                </c:pt>
                <c:pt idx="1843">
                  <c:v>6.72</c:v>
                </c:pt>
                <c:pt idx="1844">
                  <c:v>6.63</c:v>
                </c:pt>
                <c:pt idx="1845">
                  <c:v>6.55</c:v>
                </c:pt>
                <c:pt idx="1846">
                  <c:v>6.52</c:v>
                </c:pt>
                <c:pt idx="1847">
                  <c:v>6.48</c:v>
                </c:pt>
                <c:pt idx="1848">
                  <c:v>6.44</c:v>
                </c:pt>
                <c:pt idx="1849">
                  <c:v>6.47</c:v>
                </c:pt>
                <c:pt idx="1850">
                  <c:v>6.43</c:v>
                </c:pt>
                <c:pt idx="1851">
                  <c:v>6.4</c:v>
                </c:pt>
                <c:pt idx="1852">
                  <c:v>6.31</c:v>
                </c:pt>
                <c:pt idx="1853">
                  <c:v>6.3</c:v>
                </c:pt>
                <c:pt idx="1854">
                  <c:v>6.37</c:v>
                </c:pt>
                <c:pt idx="1855">
                  <c:v>6.36</c:v>
                </c:pt>
                <c:pt idx="1856">
                  <c:v>6.4</c:v>
                </c:pt>
                <c:pt idx="1857">
                  <c:v>6.31</c:v>
                </c:pt>
                <c:pt idx="1858">
                  <c:v>6.33</c:v>
                </c:pt>
                <c:pt idx="1859">
                  <c:v>6.24</c:v>
                </c:pt>
                <c:pt idx="1860">
                  <c:v>6.18</c:v>
                </c:pt>
                <c:pt idx="1861">
                  <c:v>6.14</c:v>
                </c:pt>
                <c:pt idx="1862">
                  <c:v>6.11</c:v>
                </c:pt>
                <c:pt idx="1863">
                  <c:v>6.12</c:v>
                </c:pt>
                <c:pt idx="1864">
                  <c:v>6.13</c:v>
                </c:pt>
                <c:pt idx="1865">
                  <c:v>6.18</c:v>
                </c:pt>
                <c:pt idx="1866">
                  <c:v>6.18</c:v>
                </c:pt>
                <c:pt idx="1867">
                  <c:v>6.21</c:v>
                </c:pt>
                <c:pt idx="1868">
                  <c:v>6.23</c:v>
                </c:pt>
                <c:pt idx="1869">
                  <c:v>6.25</c:v>
                </c:pt>
                <c:pt idx="1870">
                  <c:v>6.34</c:v>
                </c:pt>
                <c:pt idx="1871">
                  <c:v>6.28</c:v>
                </c:pt>
                <c:pt idx="1872">
                  <c:v>6.3</c:v>
                </c:pt>
                <c:pt idx="1873">
                  <c:v>6.22</c:v>
                </c:pt>
                <c:pt idx="1874">
                  <c:v>6.18</c:v>
                </c:pt>
                <c:pt idx="1875">
                  <c:v>6.14</c:v>
                </c:pt>
                <c:pt idx="1876">
                  <c:v>6.14</c:v>
                </c:pt>
                <c:pt idx="1877">
                  <c:v>6.16</c:v>
                </c:pt>
                <c:pt idx="1878">
                  <c:v>6.16</c:v>
                </c:pt>
                <c:pt idx="1879">
                  <c:v>6.17</c:v>
                </c:pt>
                <c:pt idx="1880">
                  <c:v>6.22</c:v>
                </c:pt>
                <c:pt idx="1881">
                  <c:v>6.17</c:v>
                </c:pt>
                <c:pt idx="1882">
                  <c:v>6.16</c:v>
                </c:pt>
                <c:pt idx="1883">
                  <c:v>6.16</c:v>
                </c:pt>
                <c:pt idx="1884">
                  <c:v>6.15</c:v>
                </c:pt>
                <c:pt idx="1885">
                  <c:v>6.21</c:v>
                </c:pt>
                <c:pt idx="1886">
                  <c:v>6.37</c:v>
                </c:pt>
                <c:pt idx="1887">
                  <c:v>6.42</c:v>
                </c:pt>
                <c:pt idx="1888">
                  <c:v>6.53</c:v>
                </c:pt>
                <c:pt idx="1889">
                  <c:v>6.74</c:v>
                </c:pt>
                <c:pt idx="1890">
                  <c:v>6.69</c:v>
                </c:pt>
                <c:pt idx="1891">
                  <c:v>6.67</c:v>
                </c:pt>
                <c:pt idx="1892">
                  <c:v>6.63</c:v>
                </c:pt>
                <c:pt idx="1893">
                  <c:v>6.73</c:v>
                </c:pt>
                <c:pt idx="1894">
                  <c:v>6.73</c:v>
                </c:pt>
                <c:pt idx="1895">
                  <c:v>6.69</c:v>
                </c:pt>
                <c:pt idx="1896">
                  <c:v>6.68</c:v>
                </c:pt>
                <c:pt idx="1897">
                  <c:v>6.59</c:v>
                </c:pt>
                <c:pt idx="1898">
                  <c:v>6.62</c:v>
                </c:pt>
                <c:pt idx="1899">
                  <c:v>6.52</c:v>
                </c:pt>
                <c:pt idx="1900">
                  <c:v>6.45</c:v>
                </c:pt>
                <c:pt idx="1901">
                  <c:v>6.46</c:v>
                </c:pt>
                <c:pt idx="1902">
                  <c:v>6.31</c:v>
                </c:pt>
                <c:pt idx="1903">
                  <c:v>6.34</c:v>
                </c:pt>
                <c:pt idx="1904">
                  <c:v>6.42</c:v>
                </c:pt>
                <c:pt idx="1905">
                  <c:v>6.37</c:v>
                </c:pt>
                <c:pt idx="1906">
                  <c:v>6.4</c:v>
                </c:pt>
                <c:pt idx="1907">
                  <c:v>6.4</c:v>
                </c:pt>
                <c:pt idx="1908">
                  <c:v>6.33</c:v>
                </c:pt>
                <c:pt idx="1909">
                  <c:v>6.26</c:v>
                </c:pt>
                <c:pt idx="1910">
                  <c:v>6.24</c:v>
                </c:pt>
                <c:pt idx="1911">
                  <c:v>6.24</c:v>
                </c:pt>
                <c:pt idx="1912">
                  <c:v>6.2</c:v>
                </c:pt>
                <c:pt idx="1913">
                  <c:v>6.1</c:v>
                </c:pt>
                <c:pt idx="1914">
                  <c:v>5.96</c:v>
                </c:pt>
                <c:pt idx="1915">
                  <c:v>6.11</c:v>
                </c:pt>
                <c:pt idx="1916">
                  <c:v>6.14</c:v>
                </c:pt>
                <c:pt idx="1917">
                  <c:v>6.17</c:v>
                </c:pt>
                <c:pt idx="1918">
                  <c:v>6.07</c:v>
                </c:pt>
                <c:pt idx="1919">
                  <c:v>5.87</c:v>
                </c:pt>
                <c:pt idx="1920">
                  <c:v>5.69</c:v>
                </c:pt>
                <c:pt idx="1921">
                  <c:v>5.48</c:v>
                </c:pt>
                <c:pt idx="1922">
                  <c:v>5.68</c:v>
                </c:pt>
                <c:pt idx="1923">
                  <c:v>5.67</c:v>
                </c:pt>
                <c:pt idx="1924">
                  <c:v>5.72</c:v>
                </c:pt>
                <c:pt idx="1925">
                  <c:v>6.04</c:v>
                </c:pt>
                <c:pt idx="1926">
                  <c:v>6.24</c:v>
                </c:pt>
                <c:pt idx="1927">
                  <c:v>6.03</c:v>
                </c:pt>
                <c:pt idx="1928">
                  <c:v>6.13</c:v>
                </c:pt>
                <c:pt idx="1929">
                  <c:v>5.87</c:v>
                </c:pt>
                <c:pt idx="1930">
                  <c:v>5.85</c:v>
                </c:pt>
                <c:pt idx="1931">
                  <c:v>5.88</c:v>
                </c:pt>
                <c:pt idx="1932">
                  <c:v>5.88</c:v>
                </c:pt>
                <c:pt idx="1933">
                  <c:v>5.88</c:v>
                </c:pt>
                <c:pt idx="1934">
                  <c:v>6.03</c:v>
                </c:pt>
                <c:pt idx="1935">
                  <c:v>6.06</c:v>
                </c:pt>
                <c:pt idx="1936">
                  <c:v>6.05</c:v>
                </c:pt>
                <c:pt idx="1937">
                  <c:v>6.01</c:v>
                </c:pt>
                <c:pt idx="1938">
                  <c:v>5.98</c:v>
                </c:pt>
                <c:pt idx="1939">
                  <c:v>6.08</c:v>
                </c:pt>
                <c:pt idx="1940">
                  <c:v>6.09</c:v>
                </c:pt>
                <c:pt idx="1941">
                  <c:v>6.32</c:v>
                </c:pt>
                <c:pt idx="1942">
                  <c:v>6.42</c:v>
                </c:pt>
                <c:pt idx="1943">
                  <c:v>6.45</c:v>
                </c:pt>
                <c:pt idx="1944">
                  <c:v>6.35</c:v>
                </c:pt>
                <c:pt idx="1945">
                  <c:v>6.37</c:v>
                </c:pt>
                <c:pt idx="1946">
                  <c:v>6.26</c:v>
                </c:pt>
                <c:pt idx="1947">
                  <c:v>6.63</c:v>
                </c:pt>
                <c:pt idx="1948">
                  <c:v>6.52</c:v>
                </c:pt>
                <c:pt idx="1949">
                  <c:v>6.52</c:v>
                </c:pt>
                <c:pt idx="1950">
                  <c:v>6.52</c:v>
                </c:pt>
                <c:pt idx="1951">
                  <c:v>6.47</c:v>
                </c:pt>
                <c:pt idx="1952">
                  <c:v>6.4</c:v>
                </c:pt>
                <c:pt idx="1953">
                  <c:v>6.35</c:v>
                </c:pt>
                <c:pt idx="1954">
                  <c:v>5.93</c:v>
                </c:pt>
                <c:pt idx="1955">
                  <c:v>5.78</c:v>
                </c:pt>
                <c:pt idx="1956">
                  <c:v>6.09</c:v>
                </c:pt>
                <c:pt idx="1957">
                  <c:v>6.1</c:v>
                </c:pt>
                <c:pt idx="1958">
                  <c:v>5.94</c:v>
                </c:pt>
                <c:pt idx="1959">
                  <c:v>6.46</c:v>
                </c:pt>
                <c:pt idx="1960">
                  <c:v>6.04</c:v>
                </c:pt>
                <c:pt idx="1961">
                  <c:v>6.46</c:v>
                </c:pt>
                <c:pt idx="1962">
                  <c:v>6.2</c:v>
                </c:pt>
                <c:pt idx="1963">
                  <c:v>6.14</c:v>
                </c:pt>
                <c:pt idx="1964">
                  <c:v>6.04</c:v>
                </c:pt>
                <c:pt idx="1965">
                  <c:v>5.97</c:v>
                </c:pt>
                <c:pt idx="1966">
                  <c:v>5.53</c:v>
                </c:pt>
                <c:pt idx="1967">
                  <c:v>5.47</c:v>
                </c:pt>
                <c:pt idx="1968">
                  <c:v>5.19</c:v>
                </c:pt>
                <c:pt idx="1969">
                  <c:v>5.14</c:v>
                </c:pt>
                <c:pt idx="1970">
                  <c:v>5.0999999999999996</c:v>
                </c:pt>
                <c:pt idx="1971">
                  <c:v>5.01</c:v>
                </c:pt>
                <c:pt idx="1972">
                  <c:v>4.96</c:v>
                </c:pt>
                <c:pt idx="1973">
                  <c:v>5.12</c:v>
                </c:pt>
                <c:pt idx="1974">
                  <c:v>5.0999999999999996</c:v>
                </c:pt>
                <c:pt idx="1975">
                  <c:v>5.25</c:v>
                </c:pt>
                <c:pt idx="1976">
                  <c:v>5.16</c:v>
                </c:pt>
                <c:pt idx="1977">
                  <c:v>5.04</c:v>
                </c:pt>
                <c:pt idx="1978">
                  <c:v>5.07</c:v>
                </c:pt>
                <c:pt idx="1979">
                  <c:v>5.15</c:v>
                </c:pt>
                <c:pt idx="1980">
                  <c:v>5.03</c:v>
                </c:pt>
                <c:pt idx="1981">
                  <c:v>4.9800000000000004</c:v>
                </c:pt>
                <c:pt idx="1982">
                  <c:v>4.8499999999999996</c:v>
                </c:pt>
                <c:pt idx="1983">
                  <c:v>4.78</c:v>
                </c:pt>
                <c:pt idx="1984">
                  <c:v>4.87</c:v>
                </c:pt>
                <c:pt idx="1985">
                  <c:v>4.82</c:v>
                </c:pt>
                <c:pt idx="1986">
                  <c:v>4.8</c:v>
                </c:pt>
                <c:pt idx="1987">
                  <c:v>4.78</c:v>
                </c:pt>
                <c:pt idx="1988">
                  <c:v>4.84</c:v>
                </c:pt>
                <c:pt idx="1989">
                  <c:v>4.8600000000000003</c:v>
                </c:pt>
                <c:pt idx="1990">
                  <c:v>4.82</c:v>
                </c:pt>
                <c:pt idx="1991">
                  <c:v>4.91</c:v>
                </c:pt>
                <c:pt idx="1992">
                  <c:v>5.29</c:v>
                </c:pt>
                <c:pt idx="1993">
                  <c:v>5.59</c:v>
                </c:pt>
                <c:pt idx="1994">
                  <c:v>5.38</c:v>
                </c:pt>
                <c:pt idx="1995">
                  <c:v>5.42</c:v>
                </c:pt>
                <c:pt idx="1996">
                  <c:v>5.32</c:v>
                </c:pt>
                <c:pt idx="1997">
                  <c:v>5.2</c:v>
                </c:pt>
                <c:pt idx="1998">
                  <c:v>5.14</c:v>
                </c:pt>
                <c:pt idx="1999">
                  <c:v>5.2</c:v>
                </c:pt>
                <c:pt idx="2000">
                  <c:v>5.25</c:v>
                </c:pt>
                <c:pt idx="2001">
                  <c:v>5.22</c:v>
                </c:pt>
                <c:pt idx="2002">
                  <c:v>5.29</c:v>
                </c:pt>
                <c:pt idx="2003">
                  <c:v>5.12</c:v>
                </c:pt>
                <c:pt idx="2004">
                  <c:v>5.14</c:v>
                </c:pt>
                <c:pt idx="2005">
                  <c:v>5.08</c:v>
                </c:pt>
                <c:pt idx="2006">
                  <c:v>5.07</c:v>
                </c:pt>
                <c:pt idx="2007">
                  <c:v>5.04</c:v>
                </c:pt>
                <c:pt idx="2008">
                  <c:v>5.04</c:v>
                </c:pt>
                <c:pt idx="2009">
                  <c:v>4.9400000000000004</c:v>
                </c:pt>
                <c:pt idx="2010">
                  <c:v>4.87</c:v>
                </c:pt>
                <c:pt idx="2011">
                  <c:v>4.92</c:v>
                </c:pt>
                <c:pt idx="2012">
                  <c:v>5</c:v>
                </c:pt>
                <c:pt idx="2013">
                  <c:v>5.03</c:v>
                </c:pt>
                <c:pt idx="2014">
                  <c:v>4.9800000000000004</c:v>
                </c:pt>
                <c:pt idx="2015">
                  <c:v>4.91</c:v>
                </c:pt>
                <c:pt idx="2016">
                  <c:v>4.83</c:v>
                </c:pt>
                <c:pt idx="2017">
                  <c:v>4.78</c:v>
                </c:pt>
                <c:pt idx="2018">
                  <c:v>4.71</c:v>
                </c:pt>
                <c:pt idx="2019">
                  <c:v>4.8099999999999996</c:v>
                </c:pt>
                <c:pt idx="2020">
                  <c:v>4.9400000000000004</c:v>
                </c:pt>
                <c:pt idx="2021">
                  <c:v>5.05</c:v>
                </c:pt>
                <c:pt idx="2022">
                  <c:v>5.14</c:v>
                </c:pt>
                <c:pt idx="2023">
                  <c:v>5.09</c:v>
                </c:pt>
                <c:pt idx="2024">
                  <c:v>5.0599999999999996</c:v>
                </c:pt>
                <c:pt idx="2025">
                  <c:v>4.99</c:v>
                </c:pt>
                <c:pt idx="2026">
                  <c:v>4.9800000000000004</c:v>
                </c:pt>
                <c:pt idx="2027">
                  <c:v>5.01</c:v>
                </c:pt>
                <c:pt idx="2028">
                  <c:v>4.97</c:v>
                </c:pt>
                <c:pt idx="2029">
                  <c:v>4.93</c:v>
                </c:pt>
                <c:pt idx="2030">
                  <c:v>5.05</c:v>
                </c:pt>
                <c:pt idx="2031">
                  <c:v>4.97</c:v>
                </c:pt>
                <c:pt idx="2032">
                  <c:v>4.95</c:v>
                </c:pt>
                <c:pt idx="2033">
                  <c:v>4.96</c:v>
                </c:pt>
                <c:pt idx="2034">
                  <c:v>4.99</c:v>
                </c:pt>
                <c:pt idx="2035">
                  <c:v>5.08</c:v>
                </c:pt>
                <c:pt idx="2036">
                  <c:v>5.21</c:v>
                </c:pt>
                <c:pt idx="2037">
                  <c:v>5.07</c:v>
                </c:pt>
                <c:pt idx="2038">
                  <c:v>5.07</c:v>
                </c:pt>
                <c:pt idx="2039">
                  <c:v>5.0599999999999996</c:v>
                </c:pt>
                <c:pt idx="2040">
                  <c:v>5</c:v>
                </c:pt>
                <c:pt idx="2041">
                  <c:v>4.93</c:v>
                </c:pt>
                <c:pt idx="2042">
                  <c:v>4.84</c:v>
                </c:pt>
                <c:pt idx="2043">
                  <c:v>4.78</c:v>
                </c:pt>
                <c:pt idx="2044">
                  <c:v>4.79</c:v>
                </c:pt>
                <c:pt idx="2045">
                  <c:v>4.72</c:v>
                </c:pt>
                <c:pt idx="2046">
                  <c:v>4.75</c:v>
                </c:pt>
                <c:pt idx="2047">
                  <c:v>4.6900000000000004</c:v>
                </c:pt>
                <c:pt idx="2048">
                  <c:v>4.58</c:v>
                </c:pt>
                <c:pt idx="2049">
                  <c:v>4.57</c:v>
                </c:pt>
                <c:pt idx="2050">
                  <c:v>4.57</c:v>
                </c:pt>
                <c:pt idx="2051">
                  <c:v>4.5599999999999996</c:v>
                </c:pt>
                <c:pt idx="2052">
                  <c:v>4.54</c:v>
                </c:pt>
                <c:pt idx="2053">
                  <c:v>4.49</c:v>
                </c:pt>
                <c:pt idx="2054">
                  <c:v>4.4400000000000004</c:v>
                </c:pt>
                <c:pt idx="2055">
                  <c:v>4.42</c:v>
                </c:pt>
                <c:pt idx="2056">
                  <c:v>4.3600000000000003</c:v>
                </c:pt>
                <c:pt idx="2057">
                  <c:v>4.32</c:v>
                </c:pt>
                <c:pt idx="2058">
                  <c:v>4.3499999999999996</c:v>
                </c:pt>
                <c:pt idx="2059">
                  <c:v>4.37</c:v>
                </c:pt>
                <c:pt idx="2060">
                  <c:v>4.37</c:v>
                </c:pt>
                <c:pt idx="2061">
                  <c:v>4.32</c:v>
                </c:pt>
                <c:pt idx="2062">
                  <c:v>4.2699999999999996</c:v>
                </c:pt>
                <c:pt idx="2063">
                  <c:v>4.1900000000000004</c:v>
                </c:pt>
                <c:pt idx="2064">
                  <c:v>4.21</c:v>
                </c:pt>
                <c:pt idx="2065">
                  <c:v>4.2300000000000004</c:v>
                </c:pt>
                <c:pt idx="2066">
                  <c:v>4.24</c:v>
                </c:pt>
                <c:pt idx="2067">
                  <c:v>4.17</c:v>
                </c:pt>
                <c:pt idx="2068">
                  <c:v>4.3899999999999997</c:v>
                </c:pt>
                <c:pt idx="2069">
                  <c:v>4.4000000000000004</c:v>
                </c:pt>
                <c:pt idx="2070">
                  <c:v>4.46</c:v>
                </c:pt>
                <c:pt idx="2071">
                  <c:v>4.6100000000000003</c:v>
                </c:pt>
                <c:pt idx="2072">
                  <c:v>4.83</c:v>
                </c:pt>
                <c:pt idx="2073">
                  <c:v>4.8099999999999996</c:v>
                </c:pt>
                <c:pt idx="2074">
                  <c:v>4.8600000000000003</c:v>
                </c:pt>
                <c:pt idx="2075">
                  <c:v>4.7699999999999996</c:v>
                </c:pt>
                <c:pt idx="2076">
                  <c:v>4.71</c:v>
                </c:pt>
                <c:pt idx="2077">
                  <c:v>4.74</c:v>
                </c:pt>
                <c:pt idx="2078">
                  <c:v>4.8</c:v>
                </c:pt>
                <c:pt idx="2079">
                  <c:v>4.8099999999999996</c:v>
                </c:pt>
                <c:pt idx="2080">
                  <c:v>5.05</c:v>
                </c:pt>
                <c:pt idx="2081">
                  <c:v>5</c:v>
                </c:pt>
                <c:pt idx="2082">
                  <c:v>4.95</c:v>
                </c:pt>
                <c:pt idx="2083">
                  <c:v>4.87</c:v>
                </c:pt>
                <c:pt idx="2084">
                  <c:v>4.88</c:v>
                </c:pt>
                <c:pt idx="2085">
                  <c:v>4.76</c:v>
                </c:pt>
                <c:pt idx="2086">
                  <c:v>4.8099999999999996</c:v>
                </c:pt>
                <c:pt idx="2087">
                  <c:v>4.8600000000000003</c:v>
                </c:pt>
                <c:pt idx="2088">
                  <c:v>4.87</c:v>
                </c:pt>
                <c:pt idx="2089">
                  <c:v>4.91</c:v>
                </c:pt>
                <c:pt idx="2090">
                  <c:v>4.8</c:v>
                </c:pt>
                <c:pt idx="2091">
                  <c:v>4.78</c:v>
                </c:pt>
                <c:pt idx="2092">
                  <c:v>4.71</c:v>
                </c:pt>
                <c:pt idx="2093">
                  <c:v>4.63</c:v>
                </c:pt>
                <c:pt idx="2094">
                  <c:v>4.6100000000000003</c:v>
                </c:pt>
                <c:pt idx="2095">
                  <c:v>4.5999999999999996</c:v>
                </c:pt>
                <c:pt idx="2096">
                  <c:v>4.55</c:v>
                </c:pt>
                <c:pt idx="2097">
                  <c:v>4.49</c:v>
                </c:pt>
                <c:pt idx="2098">
                  <c:v>4.5</c:v>
                </c:pt>
                <c:pt idx="2099">
                  <c:v>4.5</c:v>
                </c:pt>
                <c:pt idx="2100">
                  <c:v>4.51</c:v>
                </c:pt>
                <c:pt idx="2101">
                  <c:v>4.5999999999999996</c:v>
                </c:pt>
                <c:pt idx="2102">
                  <c:v>4.51</c:v>
                </c:pt>
                <c:pt idx="2103">
                  <c:v>4.5199999999999996</c:v>
                </c:pt>
                <c:pt idx="2104">
                  <c:v>4.55</c:v>
                </c:pt>
                <c:pt idx="2105">
                  <c:v>4.3899999999999997</c:v>
                </c:pt>
                <c:pt idx="2106">
                  <c:v>4.32</c:v>
                </c:pt>
                <c:pt idx="2107">
                  <c:v>4.1500000000000004</c:v>
                </c:pt>
                <c:pt idx="2108">
                  <c:v>4.22</c:v>
                </c:pt>
                <c:pt idx="2109">
                  <c:v>4.22</c:v>
                </c:pt>
                <c:pt idx="2110">
                  <c:v>4.12</c:v>
                </c:pt>
                <c:pt idx="2111">
                  <c:v>4.09</c:v>
                </c:pt>
                <c:pt idx="2112">
                  <c:v>4.09</c:v>
                </c:pt>
                <c:pt idx="2113">
                  <c:v>4.01</c:v>
                </c:pt>
                <c:pt idx="2114">
                  <c:v>3.94</c:v>
                </c:pt>
                <c:pt idx="2115">
                  <c:v>4.12</c:v>
                </c:pt>
                <c:pt idx="2116">
                  <c:v>4.1100000000000003</c:v>
                </c:pt>
                <c:pt idx="2117">
                  <c:v>4.0999999999999996</c:v>
                </c:pt>
                <c:pt idx="2118">
                  <c:v>4</c:v>
                </c:pt>
                <c:pt idx="2119">
                  <c:v>3.99</c:v>
                </c:pt>
                <c:pt idx="2120">
                  <c:v>4</c:v>
                </c:pt>
                <c:pt idx="2121">
                  <c:v>3.98</c:v>
                </c:pt>
                <c:pt idx="2122">
                  <c:v>4</c:v>
                </c:pt>
                <c:pt idx="2123">
                  <c:v>3.99</c:v>
                </c:pt>
                <c:pt idx="2124">
                  <c:v>3.94</c:v>
                </c:pt>
                <c:pt idx="2125">
                  <c:v>3.91</c:v>
                </c:pt>
                <c:pt idx="2126">
                  <c:v>3.95</c:v>
                </c:pt>
                <c:pt idx="2127">
                  <c:v>3.91</c:v>
                </c:pt>
                <c:pt idx="2128">
                  <c:v>3.89</c:v>
                </c:pt>
                <c:pt idx="2129">
                  <c:v>3.88</c:v>
                </c:pt>
                <c:pt idx="2130">
                  <c:v>3.98</c:v>
                </c:pt>
                <c:pt idx="2131">
                  <c:v>3.87</c:v>
                </c:pt>
                <c:pt idx="2132">
                  <c:v>3.87</c:v>
                </c:pt>
                <c:pt idx="2133">
                  <c:v>3.87</c:v>
                </c:pt>
                <c:pt idx="2134">
                  <c:v>3.95</c:v>
                </c:pt>
                <c:pt idx="2135">
                  <c:v>3.9</c:v>
                </c:pt>
                <c:pt idx="2136">
                  <c:v>3.88</c:v>
                </c:pt>
                <c:pt idx="2137">
                  <c:v>3.92</c:v>
                </c:pt>
                <c:pt idx="2138">
                  <c:v>4.08</c:v>
                </c:pt>
                <c:pt idx="2139">
                  <c:v>3.99</c:v>
                </c:pt>
                <c:pt idx="2140">
                  <c:v>3.98</c:v>
                </c:pt>
                <c:pt idx="2141">
                  <c:v>3.88</c:v>
                </c:pt>
                <c:pt idx="2142">
                  <c:v>3.9</c:v>
                </c:pt>
                <c:pt idx="2143">
                  <c:v>3.88</c:v>
                </c:pt>
                <c:pt idx="2144">
                  <c:v>3.84</c:v>
                </c:pt>
                <c:pt idx="2145">
                  <c:v>3.83</c:v>
                </c:pt>
                <c:pt idx="2146">
                  <c:v>3.79</c:v>
                </c:pt>
                <c:pt idx="2147">
                  <c:v>3.78</c:v>
                </c:pt>
                <c:pt idx="2148">
                  <c:v>3.75</c:v>
                </c:pt>
                <c:pt idx="2149">
                  <c:v>3.67</c:v>
                </c:pt>
                <c:pt idx="2150">
                  <c:v>3.71</c:v>
                </c:pt>
                <c:pt idx="2151">
                  <c:v>3.66</c:v>
                </c:pt>
                <c:pt idx="2152">
                  <c:v>3.66</c:v>
                </c:pt>
                <c:pt idx="2153">
                  <c:v>3.62</c:v>
                </c:pt>
                <c:pt idx="2154">
                  <c:v>3.56</c:v>
                </c:pt>
                <c:pt idx="2155">
                  <c:v>3.53</c:v>
                </c:pt>
                <c:pt idx="2156">
                  <c:v>3.49</c:v>
                </c:pt>
                <c:pt idx="2157">
                  <c:v>3.55</c:v>
                </c:pt>
                <c:pt idx="2158">
                  <c:v>3.59</c:v>
                </c:pt>
                <c:pt idx="2159">
                  <c:v>3.62</c:v>
                </c:pt>
                <c:pt idx="2160">
                  <c:v>3.66</c:v>
                </c:pt>
                <c:pt idx="2161">
                  <c:v>3.59</c:v>
                </c:pt>
                <c:pt idx="2162">
                  <c:v>3.55</c:v>
                </c:pt>
                <c:pt idx="2163">
                  <c:v>3.55</c:v>
                </c:pt>
                <c:pt idx="2164">
                  <c:v>3.49</c:v>
                </c:pt>
                <c:pt idx="2165">
                  <c:v>3.4</c:v>
                </c:pt>
                <c:pt idx="2166">
                  <c:v>3.36</c:v>
                </c:pt>
                <c:pt idx="2167">
                  <c:v>3.39</c:v>
                </c:pt>
                <c:pt idx="2168">
                  <c:v>3.37</c:v>
                </c:pt>
                <c:pt idx="2169">
                  <c:v>3.41</c:v>
                </c:pt>
                <c:pt idx="2170">
                  <c:v>3.39</c:v>
                </c:pt>
                <c:pt idx="2171">
                  <c:v>3.4</c:v>
                </c:pt>
                <c:pt idx="2172">
                  <c:v>3.34</c:v>
                </c:pt>
                <c:pt idx="2173">
                  <c:v>3.31</c:v>
                </c:pt>
                <c:pt idx="2174">
                  <c:v>3.32</c:v>
                </c:pt>
                <c:pt idx="2175">
                  <c:v>3.34</c:v>
                </c:pt>
                <c:pt idx="2176">
                  <c:v>3.32</c:v>
                </c:pt>
                <c:pt idx="2177">
                  <c:v>3.37</c:v>
                </c:pt>
                <c:pt idx="2178">
                  <c:v>3.35</c:v>
                </c:pt>
                <c:pt idx="2179">
                  <c:v>3.34</c:v>
                </c:pt>
                <c:pt idx="2180">
                  <c:v>3.4</c:v>
                </c:pt>
                <c:pt idx="2181">
                  <c:v>3.38</c:v>
                </c:pt>
                <c:pt idx="2182">
                  <c:v>3.42</c:v>
                </c:pt>
                <c:pt idx="2183">
                  <c:v>3.53</c:v>
                </c:pt>
                <c:pt idx="2184">
                  <c:v>3.53</c:v>
                </c:pt>
                <c:pt idx="2185">
                  <c:v>3.53</c:v>
                </c:pt>
                <c:pt idx="2186">
                  <c:v>3.56</c:v>
                </c:pt>
                <c:pt idx="2187">
                  <c:v>3.51</c:v>
                </c:pt>
                <c:pt idx="2188">
                  <c:v>3.52</c:v>
                </c:pt>
                <c:pt idx="2189">
                  <c:v>3.63</c:v>
                </c:pt>
                <c:pt idx="2190">
                  <c:v>3.54</c:v>
                </c:pt>
                <c:pt idx="2191">
                  <c:v>3.57</c:v>
                </c:pt>
                <c:pt idx="2192">
                  <c:v>3.54</c:v>
                </c:pt>
                <c:pt idx="2193">
                  <c:v>3.43</c:v>
                </c:pt>
                <c:pt idx="2194">
                  <c:v>3.41</c:v>
                </c:pt>
                <c:pt idx="2195">
                  <c:v>3.4</c:v>
                </c:pt>
                <c:pt idx="2196">
                  <c:v>3.35</c:v>
                </c:pt>
                <c:pt idx="2197">
                  <c:v>3.42</c:v>
                </c:pt>
                <c:pt idx="2198">
                  <c:v>3.51</c:v>
                </c:pt>
                <c:pt idx="2199">
                  <c:v>3.59</c:v>
                </c:pt>
                <c:pt idx="2200">
                  <c:v>3.81</c:v>
                </c:pt>
                <c:pt idx="2201">
                  <c:v>3.91</c:v>
                </c:pt>
                <c:pt idx="2202">
                  <c:v>3.98</c:v>
                </c:pt>
                <c:pt idx="2203">
                  <c:v>3.93</c:v>
                </c:pt>
                <c:pt idx="2204">
                  <c:v>4.46</c:v>
                </c:pt>
                <c:pt idx="2205">
                  <c:v>4.29</c:v>
                </c:pt>
                <c:pt idx="2206">
                  <c:v>4.51</c:v>
                </c:pt>
                <c:pt idx="2207">
                  <c:v>4.37</c:v>
                </c:pt>
                <c:pt idx="2208">
                  <c:v>4.3099999999999996</c:v>
                </c:pt>
                <c:pt idx="2209">
                  <c:v>4.3899999999999997</c:v>
                </c:pt>
                <c:pt idx="2210">
                  <c:v>4.4000000000000004</c:v>
                </c:pt>
                <c:pt idx="2211">
                  <c:v>4.4000000000000004</c:v>
                </c:pt>
                <c:pt idx="2212">
                  <c:v>4.58</c:v>
                </c:pt>
                <c:pt idx="2213">
                  <c:v>4.51</c:v>
                </c:pt>
                <c:pt idx="2214">
                  <c:v>4.57</c:v>
                </c:pt>
                <c:pt idx="2215">
                  <c:v>4.57</c:v>
                </c:pt>
                <c:pt idx="2216">
                  <c:v>4.5</c:v>
                </c:pt>
                <c:pt idx="2217">
                  <c:v>4.32</c:v>
                </c:pt>
                <c:pt idx="2218">
                  <c:v>4.22</c:v>
                </c:pt>
                <c:pt idx="2219">
                  <c:v>4.2300000000000004</c:v>
                </c:pt>
                <c:pt idx="2220">
                  <c:v>4.28</c:v>
                </c:pt>
                <c:pt idx="2221">
                  <c:v>4.13</c:v>
                </c:pt>
                <c:pt idx="2222">
                  <c:v>4.0999999999999996</c:v>
                </c:pt>
                <c:pt idx="2223">
                  <c:v>4.16</c:v>
                </c:pt>
                <c:pt idx="2224">
                  <c:v>4.3499999999999996</c:v>
                </c:pt>
                <c:pt idx="2225">
                  <c:v>4.22</c:v>
                </c:pt>
                <c:pt idx="2226">
                  <c:v>4.29</c:v>
                </c:pt>
                <c:pt idx="2227">
                  <c:v>4.46</c:v>
                </c:pt>
                <c:pt idx="2228">
                  <c:v>4.42</c:v>
                </c:pt>
                <c:pt idx="2229">
                  <c:v>4.47</c:v>
                </c:pt>
                <c:pt idx="2230">
                  <c:v>4.4800000000000004</c:v>
                </c:pt>
                <c:pt idx="2231">
                  <c:v>4.53</c:v>
                </c:pt>
                <c:pt idx="2232">
                  <c:v>4.51</c:v>
                </c:pt>
                <c:pt idx="2233">
                  <c:v>4.41</c:v>
                </c:pt>
                <c:pt idx="2234">
                  <c:v>4.3899999999999997</c:v>
                </c:pt>
                <c:pt idx="2235">
                  <c:v>4.32</c:v>
                </c:pt>
                <c:pt idx="2236">
                  <c:v>4.2300000000000004</c:v>
                </c:pt>
                <c:pt idx="2237">
                  <c:v>4.28</c:v>
                </c:pt>
                <c:pt idx="2238">
                  <c:v>4.33</c:v>
                </c:pt>
                <c:pt idx="2239">
                  <c:v>4.37</c:v>
                </c:pt>
                <c:pt idx="2240">
                  <c:v>4.28</c:v>
                </c:pt>
                <c:pt idx="2241">
                  <c:v>4.37</c:v>
                </c:pt>
                <c:pt idx="2242">
                  <c:v>4.32</c:v>
                </c:pt>
                <c:pt idx="2243">
                  <c:v>4.4000000000000004</c:v>
                </c:pt>
                <c:pt idx="2244">
                  <c:v>4.41</c:v>
                </c:pt>
                <c:pt idx="2245">
                  <c:v>4.34</c:v>
                </c:pt>
                <c:pt idx="2246">
                  <c:v>4.2699999999999996</c:v>
                </c:pt>
                <c:pt idx="2247">
                  <c:v>4.33</c:v>
                </c:pt>
                <c:pt idx="2248">
                  <c:v>4.29</c:v>
                </c:pt>
                <c:pt idx="2249">
                  <c:v>4.21</c:v>
                </c:pt>
                <c:pt idx="2250">
                  <c:v>4.2</c:v>
                </c:pt>
                <c:pt idx="2251">
                  <c:v>4.1399999999999997</c:v>
                </c:pt>
                <c:pt idx="2252">
                  <c:v>4.12</c:v>
                </c:pt>
                <c:pt idx="2253">
                  <c:v>4.1399999999999997</c:v>
                </c:pt>
                <c:pt idx="2254">
                  <c:v>4.2</c:v>
                </c:pt>
                <c:pt idx="2255">
                  <c:v>4.17</c:v>
                </c:pt>
                <c:pt idx="2256">
                  <c:v>4.1399999999999997</c:v>
                </c:pt>
                <c:pt idx="2257">
                  <c:v>4.12</c:v>
                </c:pt>
                <c:pt idx="2258">
                  <c:v>4.1500000000000004</c:v>
                </c:pt>
                <c:pt idx="2259">
                  <c:v>4.13</c:v>
                </c:pt>
                <c:pt idx="2260">
                  <c:v>4.13</c:v>
                </c:pt>
                <c:pt idx="2261">
                  <c:v>4.12</c:v>
                </c:pt>
                <c:pt idx="2262">
                  <c:v>4.1399999999999997</c:v>
                </c:pt>
                <c:pt idx="2263">
                  <c:v>4.12</c:v>
                </c:pt>
                <c:pt idx="2264">
                  <c:v>4.0999999999999996</c:v>
                </c:pt>
                <c:pt idx="2265">
                  <c:v>4.0999999999999996</c:v>
                </c:pt>
                <c:pt idx="2266">
                  <c:v>4.0999999999999996</c:v>
                </c:pt>
                <c:pt idx="2267">
                  <c:v>4.12</c:v>
                </c:pt>
                <c:pt idx="2268">
                  <c:v>4.2300000000000004</c:v>
                </c:pt>
                <c:pt idx="2269">
                  <c:v>4.2</c:v>
                </c:pt>
                <c:pt idx="2270">
                  <c:v>4.1900000000000004</c:v>
                </c:pt>
                <c:pt idx="2271">
                  <c:v>4.12</c:v>
                </c:pt>
                <c:pt idx="2272">
                  <c:v>3.97</c:v>
                </c:pt>
                <c:pt idx="2273">
                  <c:v>3.92</c:v>
                </c:pt>
                <c:pt idx="2274">
                  <c:v>3.98</c:v>
                </c:pt>
                <c:pt idx="2275">
                  <c:v>4.0199999999999996</c:v>
                </c:pt>
                <c:pt idx="2276">
                  <c:v>4.01</c:v>
                </c:pt>
                <c:pt idx="2277">
                  <c:v>3.99</c:v>
                </c:pt>
                <c:pt idx="2278">
                  <c:v>3.97</c:v>
                </c:pt>
                <c:pt idx="2279">
                  <c:v>3.89</c:v>
                </c:pt>
                <c:pt idx="2280">
                  <c:v>3.93</c:v>
                </c:pt>
                <c:pt idx="2281">
                  <c:v>3.8</c:v>
                </c:pt>
                <c:pt idx="2282">
                  <c:v>3.83</c:v>
                </c:pt>
                <c:pt idx="2283">
                  <c:v>3.87</c:v>
                </c:pt>
                <c:pt idx="2284">
                  <c:v>3.73</c:v>
                </c:pt>
                <c:pt idx="2285">
                  <c:v>3.66</c:v>
                </c:pt>
                <c:pt idx="2286">
                  <c:v>3.63</c:v>
                </c:pt>
                <c:pt idx="2287">
                  <c:v>3.66</c:v>
                </c:pt>
                <c:pt idx="2288">
                  <c:v>3.59</c:v>
                </c:pt>
                <c:pt idx="2289">
                  <c:v>3.69</c:v>
                </c:pt>
                <c:pt idx="2290">
                  <c:v>3.76</c:v>
                </c:pt>
                <c:pt idx="2291">
                  <c:v>3.8</c:v>
                </c:pt>
                <c:pt idx="2292">
                  <c:v>3.75</c:v>
                </c:pt>
                <c:pt idx="2293">
                  <c:v>3.86</c:v>
                </c:pt>
                <c:pt idx="2294">
                  <c:v>3.78</c:v>
                </c:pt>
                <c:pt idx="2295">
                  <c:v>3.69</c:v>
                </c:pt>
                <c:pt idx="2296">
                  <c:v>3.7</c:v>
                </c:pt>
                <c:pt idx="2297">
                  <c:v>3.66</c:v>
                </c:pt>
                <c:pt idx="2298">
                  <c:v>3.67</c:v>
                </c:pt>
                <c:pt idx="2299">
                  <c:v>3.65</c:v>
                </c:pt>
                <c:pt idx="2300">
                  <c:v>3.68</c:v>
                </c:pt>
                <c:pt idx="2301">
                  <c:v>3.8</c:v>
                </c:pt>
                <c:pt idx="2302">
                  <c:v>3.85</c:v>
                </c:pt>
                <c:pt idx="2303">
                  <c:v>3.84</c:v>
                </c:pt>
                <c:pt idx="2304">
                  <c:v>3.87</c:v>
                </c:pt>
                <c:pt idx="2305">
                  <c:v>3.87</c:v>
                </c:pt>
                <c:pt idx="2306">
                  <c:v>4.04</c:v>
                </c:pt>
                <c:pt idx="2307">
                  <c:v>4</c:v>
                </c:pt>
                <c:pt idx="2308">
                  <c:v>4.0199999999999996</c:v>
                </c:pt>
                <c:pt idx="2309">
                  <c:v>4.08</c:v>
                </c:pt>
                <c:pt idx="2310">
                  <c:v>4.04</c:v>
                </c:pt>
                <c:pt idx="2311">
                  <c:v>4.09</c:v>
                </c:pt>
                <c:pt idx="2312">
                  <c:v>4.04</c:v>
                </c:pt>
                <c:pt idx="2313">
                  <c:v>3.98</c:v>
                </c:pt>
                <c:pt idx="2314">
                  <c:v>3.91</c:v>
                </c:pt>
                <c:pt idx="2315">
                  <c:v>3.94</c:v>
                </c:pt>
                <c:pt idx="2316">
                  <c:v>3.93</c:v>
                </c:pt>
                <c:pt idx="2317">
                  <c:v>3.84</c:v>
                </c:pt>
                <c:pt idx="2318">
                  <c:v>3.89</c:v>
                </c:pt>
                <c:pt idx="2319">
                  <c:v>3.9</c:v>
                </c:pt>
                <c:pt idx="2320">
                  <c:v>3.91</c:v>
                </c:pt>
                <c:pt idx="2321">
                  <c:v>3.86</c:v>
                </c:pt>
                <c:pt idx="2322">
                  <c:v>3.85</c:v>
                </c:pt>
                <c:pt idx="2323">
                  <c:v>3.76</c:v>
                </c:pt>
                <c:pt idx="2324">
                  <c:v>3.82</c:v>
                </c:pt>
                <c:pt idx="2325">
                  <c:v>3.79</c:v>
                </c:pt>
                <c:pt idx="2326">
                  <c:v>3.76</c:v>
                </c:pt>
                <c:pt idx="2327">
                  <c:v>3.87</c:v>
                </c:pt>
                <c:pt idx="2328">
                  <c:v>3.98</c:v>
                </c:pt>
                <c:pt idx="2329">
                  <c:v>3.97</c:v>
                </c:pt>
                <c:pt idx="2330">
                  <c:v>3.95</c:v>
                </c:pt>
                <c:pt idx="2331">
                  <c:v>3.93</c:v>
                </c:pt>
                <c:pt idx="2332">
                  <c:v>3.95</c:v>
                </c:pt>
                <c:pt idx="2333">
                  <c:v>3.97</c:v>
                </c:pt>
                <c:pt idx="2334">
                  <c:v>3.96</c:v>
                </c:pt>
                <c:pt idx="2335">
                  <c:v>4.01</c:v>
                </c:pt>
                <c:pt idx="2336">
                  <c:v>3.97</c:v>
                </c:pt>
                <c:pt idx="2337">
                  <c:v>3.92</c:v>
                </c:pt>
                <c:pt idx="2338">
                  <c:v>3.81</c:v>
                </c:pt>
                <c:pt idx="2339">
                  <c:v>3.79</c:v>
                </c:pt>
                <c:pt idx="2340">
                  <c:v>3.72</c:v>
                </c:pt>
                <c:pt idx="2341">
                  <c:v>3.65</c:v>
                </c:pt>
                <c:pt idx="2342">
                  <c:v>3.65</c:v>
                </c:pt>
                <c:pt idx="2343">
                  <c:v>3.62</c:v>
                </c:pt>
                <c:pt idx="2344">
                  <c:v>3.64</c:v>
                </c:pt>
                <c:pt idx="2345">
                  <c:v>3.68</c:v>
                </c:pt>
                <c:pt idx="2346">
                  <c:v>3.73</c:v>
                </c:pt>
                <c:pt idx="2347">
                  <c:v>3.71</c:v>
                </c:pt>
                <c:pt idx="2348">
                  <c:v>3.71</c:v>
                </c:pt>
                <c:pt idx="2349">
                  <c:v>3.59</c:v>
                </c:pt>
                <c:pt idx="2350">
                  <c:v>3.58</c:v>
                </c:pt>
                <c:pt idx="2351">
                  <c:v>3.59</c:v>
                </c:pt>
                <c:pt idx="2352">
                  <c:v>3.66</c:v>
                </c:pt>
                <c:pt idx="2353">
                  <c:v>3.61</c:v>
                </c:pt>
                <c:pt idx="2354">
                  <c:v>3.57</c:v>
                </c:pt>
                <c:pt idx="2355">
                  <c:v>3.58</c:v>
                </c:pt>
                <c:pt idx="2356">
                  <c:v>3.64</c:v>
                </c:pt>
                <c:pt idx="2357">
                  <c:v>3.66</c:v>
                </c:pt>
                <c:pt idx="2358">
                  <c:v>3.6</c:v>
                </c:pt>
                <c:pt idx="2359">
                  <c:v>3.54</c:v>
                </c:pt>
                <c:pt idx="2360">
                  <c:v>3.56</c:v>
                </c:pt>
                <c:pt idx="2361">
                  <c:v>3.48</c:v>
                </c:pt>
                <c:pt idx="2362">
                  <c:v>3.41</c:v>
                </c:pt>
                <c:pt idx="2363">
                  <c:v>3.42</c:v>
                </c:pt>
                <c:pt idx="2364">
                  <c:v>3.45</c:v>
                </c:pt>
                <c:pt idx="2365">
                  <c:v>3.48</c:v>
                </c:pt>
                <c:pt idx="2366">
                  <c:v>3.43</c:v>
                </c:pt>
                <c:pt idx="2367">
                  <c:v>3.45</c:v>
                </c:pt>
                <c:pt idx="2368">
                  <c:v>3.43</c:v>
                </c:pt>
                <c:pt idx="2369">
                  <c:v>3.43</c:v>
                </c:pt>
                <c:pt idx="2370">
                  <c:v>3.46</c:v>
                </c:pt>
                <c:pt idx="2371">
                  <c:v>3.44</c:v>
                </c:pt>
                <c:pt idx="2372">
                  <c:v>3.5</c:v>
                </c:pt>
                <c:pt idx="2373">
                  <c:v>3.48</c:v>
                </c:pt>
                <c:pt idx="2374">
                  <c:v>3.42</c:v>
                </c:pt>
                <c:pt idx="2375">
                  <c:v>3.42</c:v>
                </c:pt>
                <c:pt idx="2376">
                  <c:v>3.47</c:v>
                </c:pt>
                <c:pt idx="2377">
                  <c:v>3.52</c:v>
                </c:pt>
                <c:pt idx="2378">
                  <c:v>3.47</c:v>
                </c:pt>
                <c:pt idx="2379">
                  <c:v>3.54</c:v>
                </c:pt>
                <c:pt idx="2380">
                  <c:v>3.57</c:v>
                </c:pt>
                <c:pt idx="2381">
                  <c:v>3.94</c:v>
                </c:pt>
                <c:pt idx="2382">
                  <c:v>4.03</c:v>
                </c:pt>
                <c:pt idx="2383">
                  <c:v>4.08</c:v>
                </c:pt>
                <c:pt idx="2384">
                  <c:v>4.13</c:v>
                </c:pt>
                <c:pt idx="2385">
                  <c:v>4.16</c:v>
                </c:pt>
                <c:pt idx="2386">
                  <c:v>4.3</c:v>
                </c:pt>
                <c:pt idx="2387">
                  <c:v>4.32</c:v>
                </c:pt>
                <c:pt idx="2388">
                  <c:v>4.2</c:v>
                </c:pt>
                <c:pt idx="2389">
                  <c:v>4.12</c:v>
                </c:pt>
                <c:pt idx="2390">
                  <c:v>4.09</c:v>
                </c:pt>
                <c:pt idx="2391">
                  <c:v>4.1900000000000004</c:v>
                </c:pt>
                <c:pt idx="2392">
                  <c:v>4.1900000000000004</c:v>
                </c:pt>
                <c:pt idx="2393">
                  <c:v>4.17</c:v>
                </c:pt>
                <c:pt idx="2394">
                  <c:v>4.1500000000000004</c:v>
                </c:pt>
                <c:pt idx="2395">
                  <c:v>4.16</c:v>
                </c:pt>
                <c:pt idx="2396">
                  <c:v>4.0999999999999996</c:v>
                </c:pt>
                <c:pt idx="2397">
                  <c:v>4.21</c:v>
                </c:pt>
                <c:pt idx="2398">
                  <c:v>4.3</c:v>
                </c:pt>
                <c:pt idx="2399">
                  <c:v>4.2300000000000004</c:v>
                </c:pt>
                <c:pt idx="2400">
                  <c:v>4.1399999999999997</c:v>
                </c:pt>
                <c:pt idx="2401">
                  <c:v>4.0999999999999996</c:v>
                </c:pt>
                <c:pt idx="2402">
                  <c:v>4.08</c:v>
                </c:pt>
                <c:pt idx="2403">
                  <c:v>3.97</c:v>
                </c:pt>
                <c:pt idx="2404">
                  <c:v>4.03</c:v>
                </c:pt>
                <c:pt idx="2405">
                  <c:v>4.0199999999999996</c:v>
                </c:pt>
                <c:pt idx="2406">
                  <c:v>4.05</c:v>
                </c:pt>
                <c:pt idx="2407">
                  <c:v>4.0199999999999996</c:v>
                </c:pt>
                <c:pt idx="2408">
                  <c:v>3.95</c:v>
                </c:pt>
                <c:pt idx="2409">
                  <c:v>3.94</c:v>
                </c:pt>
                <c:pt idx="2410">
                  <c:v>3.89</c:v>
                </c:pt>
                <c:pt idx="2411">
                  <c:v>3.91</c:v>
                </c:pt>
                <c:pt idx="2412">
                  <c:v>3.9</c:v>
                </c:pt>
                <c:pt idx="2413">
                  <c:v>3.88</c:v>
                </c:pt>
                <c:pt idx="2414">
                  <c:v>3.96</c:v>
                </c:pt>
                <c:pt idx="2415">
                  <c:v>4.03</c:v>
                </c:pt>
                <c:pt idx="2416">
                  <c:v>3.96</c:v>
                </c:pt>
                <c:pt idx="2417">
                  <c:v>3.92</c:v>
                </c:pt>
                <c:pt idx="2418">
                  <c:v>3.93</c:v>
                </c:pt>
                <c:pt idx="2419">
                  <c:v>3.9</c:v>
                </c:pt>
                <c:pt idx="2420">
                  <c:v>3.89</c:v>
                </c:pt>
                <c:pt idx="2421">
                  <c:v>3.86</c:v>
                </c:pt>
                <c:pt idx="2422">
                  <c:v>3.82</c:v>
                </c:pt>
                <c:pt idx="2423">
                  <c:v>3.78</c:v>
                </c:pt>
                <c:pt idx="2424">
                  <c:v>3.78</c:v>
                </c:pt>
                <c:pt idx="2425">
                  <c:v>3.83</c:v>
                </c:pt>
                <c:pt idx="2426">
                  <c:v>3.83</c:v>
                </c:pt>
                <c:pt idx="2427">
                  <c:v>3.85</c:v>
                </c:pt>
                <c:pt idx="2428">
                  <c:v>3.91</c:v>
                </c:pt>
                <c:pt idx="2429">
                  <c:v>3.88</c:v>
                </c:pt>
                <c:pt idx="2430">
                  <c:v>3.94</c:v>
                </c:pt>
                <c:pt idx="2431">
                  <c:v>3.94</c:v>
                </c:pt>
                <c:pt idx="2432">
                  <c:v>3.9</c:v>
                </c:pt>
                <c:pt idx="2433">
                  <c:v>3.95</c:v>
                </c:pt>
                <c:pt idx="2434">
                  <c:v>3.92</c:v>
                </c:pt>
                <c:pt idx="2435">
                  <c:v>3.9</c:v>
                </c:pt>
                <c:pt idx="2436">
                  <c:v>3.94</c:v>
                </c:pt>
                <c:pt idx="2437">
                  <c:v>3.93</c:v>
                </c:pt>
                <c:pt idx="2438">
                  <c:v>3.94</c:v>
                </c:pt>
                <c:pt idx="2439">
                  <c:v>3.99</c:v>
                </c:pt>
                <c:pt idx="2440">
                  <c:v>3.95</c:v>
                </c:pt>
                <c:pt idx="2441">
                  <c:v>3.99</c:v>
                </c:pt>
                <c:pt idx="2442">
                  <c:v>4.04</c:v>
                </c:pt>
                <c:pt idx="2443">
                  <c:v>4.1500000000000004</c:v>
                </c:pt>
                <c:pt idx="2444">
                  <c:v>4.22</c:v>
                </c:pt>
                <c:pt idx="2445">
                  <c:v>4.32</c:v>
                </c:pt>
                <c:pt idx="2446">
                  <c:v>4.38</c:v>
                </c:pt>
                <c:pt idx="2447">
                  <c:v>4.4000000000000004</c:v>
                </c:pt>
                <c:pt idx="2448">
                  <c:v>4.43</c:v>
                </c:pt>
                <c:pt idx="2449">
                  <c:v>4.46</c:v>
                </c:pt>
                <c:pt idx="2450">
                  <c:v>4.4400000000000004</c:v>
                </c:pt>
                <c:pt idx="2451">
                  <c:v>4.45</c:v>
                </c:pt>
                <c:pt idx="2452">
                  <c:v>4.4400000000000004</c:v>
                </c:pt>
                <c:pt idx="2453">
                  <c:v>4.4000000000000004</c:v>
                </c:pt>
                <c:pt idx="2454">
                  <c:v>4.42</c:v>
                </c:pt>
                <c:pt idx="2455">
                  <c:v>4.47</c:v>
                </c:pt>
                <c:pt idx="2456">
                  <c:v>4.58</c:v>
                </c:pt>
                <c:pt idx="2457">
                  <c:v>4.55</c:v>
                </c:pt>
                <c:pt idx="2458">
                  <c:v>4.55</c:v>
                </c:pt>
                <c:pt idx="2459">
                  <c:v>4.6100000000000003</c:v>
                </c:pt>
                <c:pt idx="2460">
                  <c:v>4.66</c:v>
                </c:pt>
                <c:pt idx="2461">
                  <c:v>4.5599999999999996</c:v>
                </c:pt>
                <c:pt idx="2462">
                  <c:v>4.54</c:v>
                </c:pt>
                <c:pt idx="2463">
                  <c:v>4.62</c:v>
                </c:pt>
                <c:pt idx="2464">
                  <c:v>4.57</c:v>
                </c:pt>
                <c:pt idx="2465">
                  <c:v>4.55</c:v>
                </c:pt>
                <c:pt idx="2466">
                  <c:v>4.5199999999999996</c:v>
                </c:pt>
                <c:pt idx="2467">
                  <c:v>4.53</c:v>
                </c:pt>
                <c:pt idx="2468">
                  <c:v>4.5199999999999996</c:v>
                </c:pt>
                <c:pt idx="2469">
                  <c:v>4.54</c:v>
                </c:pt>
                <c:pt idx="2470">
                  <c:v>4.5999999999999996</c:v>
                </c:pt>
                <c:pt idx="2471">
                  <c:v>4.59</c:v>
                </c:pt>
                <c:pt idx="2472">
                  <c:v>4.53</c:v>
                </c:pt>
                <c:pt idx="2473">
                  <c:v>4.51</c:v>
                </c:pt>
                <c:pt idx="2474">
                  <c:v>4.5199999999999996</c:v>
                </c:pt>
                <c:pt idx="2475">
                  <c:v>4.54</c:v>
                </c:pt>
                <c:pt idx="2476">
                  <c:v>4.5999999999999996</c:v>
                </c:pt>
                <c:pt idx="2477">
                  <c:v>4.6500000000000004</c:v>
                </c:pt>
                <c:pt idx="2478">
                  <c:v>4.72</c:v>
                </c:pt>
                <c:pt idx="2479">
                  <c:v>4.71</c:v>
                </c:pt>
                <c:pt idx="2480">
                  <c:v>4.9000000000000004</c:v>
                </c:pt>
                <c:pt idx="2481">
                  <c:v>4.8499999999999996</c:v>
                </c:pt>
                <c:pt idx="2482">
                  <c:v>4.8600000000000003</c:v>
                </c:pt>
                <c:pt idx="2483">
                  <c:v>4.83</c:v>
                </c:pt>
                <c:pt idx="2484">
                  <c:v>4.9400000000000004</c:v>
                </c:pt>
                <c:pt idx="2485">
                  <c:v>4.9400000000000004</c:v>
                </c:pt>
                <c:pt idx="2486">
                  <c:v>4.8099999999999996</c:v>
                </c:pt>
                <c:pt idx="2487">
                  <c:v>4.8099999999999996</c:v>
                </c:pt>
                <c:pt idx="2488">
                  <c:v>4.75</c:v>
                </c:pt>
                <c:pt idx="2489">
                  <c:v>4.63</c:v>
                </c:pt>
                <c:pt idx="2490">
                  <c:v>4.62</c:v>
                </c:pt>
                <c:pt idx="2491">
                  <c:v>4.55</c:v>
                </c:pt>
                <c:pt idx="2492">
                  <c:v>4.51</c:v>
                </c:pt>
                <c:pt idx="2493">
                  <c:v>4.45</c:v>
                </c:pt>
                <c:pt idx="2494">
                  <c:v>4.45</c:v>
                </c:pt>
                <c:pt idx="2495">
                  <c:v>4.45</c:v>
                </c:pt>
                <c:pt idx="2496">
                  <c:v>4.46</c:v>
                </c:pt>
                <c:pt idx="2497">
                  <c:v>4.41</c:v>
                </c:pt>
                <c:pt idx="2498">
                  <c:v>4.37</c:v>
                </c:pt>
                <c:pt idx="2499">
                  <c:v>4.3499999999999996</c:v>
                </c:pt>
                <c:pt idx="2500">
                  <c:v>4.3499999999999996</c:v>
                </c:pt>
                <c:pt idx="2501">
                  <c:v>4.41</c:v>
                </c:pt>
                <c:pt idx="2502">
                  <c:v>4.3099999999999996</c:v>
                </c:pt>
                <c:pt idx="2503">
                  <c:v>4.28</c:v>
                </c:pt>
                <c:pt idx="2504">
                  <c:v>4.0599999999999996</c:v>
                </c:pt>
                <c:pt idx="2505">
                  <c:v>4.08</c:v>
                </c:pt>
                <c:pt idx="2506">
                  <c:v>4.12</c:v>
                </c:pt>
                <c:pt idx="2507">
                  <c:v>4.17</c:v>
                </c:pt>
                <c:pt idx="2508">
                  <c:v>4.2</c:v>
                </c:pt>
                <c:pt idx="2509">
                  <c:v>4.1399999999999997</c:v>
                </c:pt>
                <c:pt idx="2510">
                  <c:v>4.0999999999999996</c:v>
                </c:pt>
                <c:pt idx="2511">
                  <c:v>4.07</c:v>
                </c:pt>
                <c:pt idx="2512">
                  <c:v>4.0599999999999996</c:v>
                </c:pt>
                <c:pt idx="2513">
                  <c:v>3.99</c:v>
                </c:pt>
                <c:pt idx="2514">
                  <c:v>3.82</c:v>
                </c:pt>
                <c:pt idx="2515">
                  <c:v>3.82</c:v>
                </c:pt>
                <c:pt idx="2516">
                  <c:v>3.84</c:v>
                </c:pt>
                <c:pt idx="2517">
                  <c:v>3.73</c:v>
                </c:pt>
                <c:pt idx="2518">
                  <c:v>3.75</c:v>
                </c:pt>
                <c:pt idx="2519">
                  <c:v>3.75</c:v>
                </c:pt>
                <c:pt idx="2520">
                  <c:v>3.81</c:v>
                </c:pt>
                <c:pt idx="2521">
                  <c:v>3.75</c:v>
                </c:pt>
                <c:pt idx="2522">
                  <c:v>3.75</c:v>
                </c:pt>
                <c:pt idx="2523">
                  <c:v>3.6</c:v>
                </c:pt>
                <c:pt idx="2524">
                  <c:v>3.6</c:v>
                </c:pt>
                <c:pt idx="2525">
                  <c:v>3.55</c:v>
                </c:pt>
                <c:pt idx="2526">
                  <c:v>3.58</c:v>
                </c:pt>
                <c:pt idx="2527">
                  <c:v>3.49</c:v>
                </c:pt>
                <c:pt idx="2528">
                  <c:v>3.56</c:v>
                </c:pt>
                <c:pt idx="2529">
                  <c:v>3.73</c:v>
                </c:pt>
                <c:pt idx="2530">
                  <c:v>3.64</c:v>
                </c:pt>
                <c:pt idx="2531">
                  <c:v>3.65</c:v>
                </c:pt>
                <c:pt idx="2532">
                  <c:v>3.57</c:v>
                </c:pt>
                <c:pt idx="2533">
                  <c:v>3.69</c:v>
                </c:pt>
                <c:pt idx="2534">
                  <c:v>3.75</c:v>
                </c:pt>
                <c:pt idx="2535">
                  <c:v>3.78</c:v>
                </c:pt>
                <c:pt idx="2536">
                  <c:v>3.69</c:v>
                </c:pt>
                <c:pt idx="2537">
                  <c:v>3.75</c:v>
                </c:pt>
                <c:pt idx="2538">
                  <c:v>3.66</c:v>
                </c:pt>
                <c:pt idx="2539">
                  <c:v>3.68</c:v>
                </c:pt>
                <c:pt idx="2540">
                  <c:v>3.68</c:v>
                </c:pt>
                <c:pt idx="2541">
                  <c:v>3.73</c:v>
                </c:pt>
                <c:pt idx="2542">
                  <c:v>3.73</c:v>
                </c:pt>
                <c:pt idx="2543">
                  <c:v>3.74</c:v>
                </c:pt>
                <c:pt idx="2544">
                  <c:v>3.72</c:v>
                </c:pt>
                <c:pt idx="2545">
                  <c:v>3.64</c:v>
                </c:pt>
                <c:pt idx="2546">
                  <c:v>3.65</c:v>
                </c:pt>
                <c:pt idx="2547">
                  <c:v>3.6</c:v>
                </c:pt>
                <c:pt idx="2548">
                  <c:v>3.51</c:v>
                </c:pt>
                <c:pt idx="2549">
                  <c:v>3.45</c:v>
                </c:pt>
                <c:pt idx="2550">
                  <c:v>3.47</c:v>
                </c:pt>
                <c:pt idx="2551">
                  <c:v>3.49</c:v>
                </c:pt>
                <c:pt idx="2552">
                  <c:v>3.45</c:v>
                </c:pt>
                <c:pt idx="2553">
                  <c:v>3.29</c:v>
                </c:pt>
                <c:pt idx="2554">
                  <c:v>3.36</c:v>
                </c:pt>
                <c:pt idx="2555">
                  <c:v>3.65</c:v>
                </c:pt>
                <c:pt idx="2556">
                  <c:v>3.5</c:v>
                </c:pt>
                <c:pt idx="2557">
                  <c:v>3.33</c:v>
                </c:pt>
                <c:pt idx="2558">
                  <c:v>3.33</c:v>
                </c:pt>
                <c:pt idx="2559">
                  <c:v>3.31</c:v>
                </c:pt>
                <c:pt idx="2560">
                  <c:v>3.33</c:v>
                </c:pt>
                <c:pt idx="2561">
                  <c:v>3.23</c:v>
                </c:pt>
                <c:pt idx="2562">
                  <c:v>3.26</c:v>
                </c:pt>
                <c:pt idx="2563">
                  <c:v>3.28</c:v>
                </c:pt>
                <c:pt idx="2564">
                  <c:v>3.24</c:v>
                </c:pt>
                <c:pt idx="2565">
                  <c:v>3.15</c:v>
                </c:pt>
                <c:pt idx="2566">
                  <c:v>3.18</c:v>
                </c:pt>
                <c:pt idx="2567">
                  <c:v>3.21</c:v>
                </c:pt>
                <c:pt idx="2568">
                  <c:v>3.13</c:v>
                </c:pt>
                <c:pt idx="2569">
                  <c:v>3.13</c:v>
                </c:pt>
                <c:pt idx="2570">
                  <c:v>3.07</c:v>
                </c:pt>
                <c:pt idx="2571">
                  <c:v>3.03</c:v>
                </c:pt>
                <c:pt idx="2572">
                  <c:v>2.98</c:v>
                </c:pt>
                <c:pt idx="2573">
                  <c:v>3.01</c:v>
                </c:pt>
                <c:pt idx="2574">
                  <c:v>2.99</c:v>
                </c:pt>
                <c:pt idx="2575">
                  <c:v>2.88</c:v>
                </c:pt>
                <c:pt idx="2576">
                  <c:v>2.96</c:v>
                </c:pt>
                <c:pt idx="2577">
                  <c:v>2.99</c:v>
                </c:pt>
                <c:pt idx="2578">
                  <c:v>2.91</c:v>
                </c:pt>
                <c:pt idx="2579">
                  <c:v>2.93</c:v>
                </c:pt>
                <c:pt idx="2580">
                  <c:v>2.86</c:v>
                </c:pt>
                <c:pt idx="2581">
                  <c:v>2.87</c:v>
                </c:pt>
                <c:pt idx="2582">
                  <c:v>2.9</c:v>
                </c:pt>
                <c:pt idx="2583">
                  <c:v>2.88</c:v>
                </c:pt>
                <c:pt idx="2584">
                  <c:v>2.87</c:v>
                </c:pt>
                <c:pt idx="2585">
                  <c:v>2.81</c:v>
                </c:pt>
                <c:pt idx="2586">
                  <c:v>2.8</c:v>
                </c:pt>
                <c:pt idx="2587">
                  <c:v>2.81</c:v>
                </c:pt>
                <c:pt idx="2588">
                  <c:v>2.78</c:v>
                </c:pt>
                <c:pt idx="2589">
                  <c:v>2.84</c:v>
                </c:pt>
                <c:pt idx="2590">
                  <c:v>2.72</c:v>
                </c:pt>
                <c:pt idx="2591">
                  <c:v>2.72</c:v>
                </c:pt>
                <c:pt idx="2592">
                  <c:v>2.71</c:v>
                </c:pt>
                <c:pt idx="2593">
                  <c:v>2.71</c:v>
                </c:pt>
                <c:pt idx="2594">
                  <c:v>2.67</c:v>
                </c:pt>
                <c:pt idx="2595">
                  <c:v>2.66</c:v>
                </c:pt>
                <c:pt idx="2596">
                  <c:v>2.67</c:v>
                </c:pt>
                <c:pt idx="2597">
                  <c:v>2.65</c:v>
                </c:pt>
                <c:pt idx="2598">
                  <c:v>2.79</c:v>
                </c:pt>
                <c:pt idx="2599">
                  <c:v>2.77</c:v>
                </c:pt>
                <c:pt idx="2600">
                  <c:v>2.73</c:v>
                </c:pt>
                <c:pt idx="2601">
                  <c:v>2.73</c:v>
                </c:pt>
                <c:pt idx="2602">
                  <c:v>2.73</c:v>
                </c:pt>
                <c:pt idx="2603">
                  <c:v>2.81</c:v>
                </c:pt>
                <c:pt idx="2604">
                  <c:v>2.97</c:v>
                </c:pt>
                <c:pt idx="2605">
                  <c:v>3.02</c:v>
                </c:pt>
                <c:pt idx="2606">
                  <c:v>3.05</c:v>
                </c:pt>
                <c:pt idx="2607">
                  <c:v>3.09</c:v>
                </c:pt>
                <c:pt idx="2608">
                  <c:v>3.17</c:v>
                </c:pt>
                <c:pt idx="2609">
                  <c:v>3.18</c:v>
                </c:pt>
                <c:pt idx="2610">
                  <c:v>3.13</c:v>
                </c:pt>
                <c:pt idx="2611">
                  <c:v>3.04</c:v>
                </c:pt>
                <c:pt idx="2612">
                  <c:v>2.97</c:v>
                </c:pt>
                <c:pt idx="2613">
                  <c:v>2.98</c:v>
                </c:pt>
                <c:pt idx="2614">
                  <c:v>2.96</c:v>
                </c:pt>
                <c:pt idx="2615">
                  <c:v>2.94</c:v>
                </c:pt>
                <c:pt idx="2616">
                  <c:v>3</c:v>
                </c:pt>
                <c:pt idx="2617">
                  <c:v>2.95</c:v>
                </c:pt>
                <c:pt idx="2618">
                  <c:v>2.99</c:v>
                </c:pt>
                <c:pt idx="2619">
                  <c:v>2.96</c:v>
                </c:pt>
                <c:pt idx="2620">
                  <c:v>2.93</c:v>
                </c:pt>
                <c:pt idx="2621">
                  <c:v>3.02</c:v>
                </c:pt>
                <c:pt idx="2622">
                  <c:v>2.98</c:v>
                </c:pt>
                <c:pt idx="2623">
                  <c:v>2.9</c:v>
                </c:pt>
                <c:pt idx="2624">
                  <c:v>2.88</c:v>
                </c:pt>
                <c:pt idx="2625">
                  <c:v>2.78</c:v>
                </c:pt>
                <c:pt idx="2626">
                  <c:v>2.8</c:v>
                </c:pt>
                <c:pt idx="2627">
                  <c:v>2.77</c:v>
                </c:pt>
                <c:pt idx="2628">
                  <c:v>2.87</c:v>
                </c:pt>
                <c:pt idx="2629">
                  <c:v>2.86</c:v>
                </c:pt>
                <c:pt idx="2630">
                  <c:v>2.87</c:v>
                </c:pt>
                <c:pt idx="2631">
                  <c:v>2.87</c:v>
                </c:pt>
                <c:pt idx="2632">
                  <c:v>2.88</c:v>
                </c:pt>
                <c:pt idx="2633">
                  <c:v>2.86</c:v>
                </c:pt>
                <c:pt idx="2634">
                  <c:v>2.88</c:v>
                </c:pt>
                <c:pt idx="2635">
                  <c:v>3.01</c:v>
                </c:pt>
                <c:pt idx="2636">
                  <c:v>2.99</c:v>
                </c:pt>
                <c:pt idx="2637">
                  <c:v>3.05</c:v>
                </c:pt>
                <c:pt idx="2638">
                  <c:v>3.09</c:v>
                </c:pt>
                <c:pt idx="2639">
                  <c:v>3.14</c:v>
                </c:pt>
                <c:pt idx="2640">
                  <c:v>3.09</c:v>
                </c:pt>
                <c:pt idx="2641">
                  <c:v>2.98</c:v>
                </c:pt>
                <c:pt idx="2642">
                  <c:v>3.1</c:v>
                </c:pt>
                <c:pt idx="2643">
                  <c:v>3.1</c:v>
                </c:pt>
                <c:pt idx="2644">
                  <c:v>3.11</c:v>
                </c:pt>
                <c:pt idx="2645">
                  <c:v>3.1</c:v>
                </c:pt>
                <c:pt idx="2646">
                  <c:v>3.12</c:v>
                </c:pt>
                <c:pt idx="2647">
                  <c:v>3.05</c:v>
                </c:pt>
                <c:pt idx="2648">
                  <c:v>3.11</c:v>
                </c:pt>
                <c:pt idx="2649">
                  <c:v>3.22</c:v>
                </c:pt>
                <c:pt idx="2650">
                  <c:v>3.45</c:v>
                </c:pt>
                <c:pt idx="2651">
                  <c:v>3.56</c:v>
                </c:pt>
                <c:pt idx="2652">
                  <c:v>3.55</c:v>
                </c:pt>
                <c:pt idx="2653">
                  <c:v>3.55</c:v>
                </c:pt>
                <c:pt idx="2654">
                  <c:v>3.69</c:v>
                </c:pt>
                <c:pt idx="2655">
                  <c:v>3.92</c:v>
                </c:pt>
                <c:pt idx="2656">
                  <c:v>3.89</c:v>
                </c:pt>
                <c:pt idx="2657">
                  <c:v>3.76</c:v>
                </c:pt>
                <c:pt idx="2658">
                  <c:v>3.85</c:v>
                </c:pt>
                <c:pt idx="2659">
                  <c:v>4.16</c:v>
                </c:pt>
                <c:pt idx="2660">
                  <c:v>4.42</c:v>
                </c:pt>
                <c:pt idx="2661">
                  <c:v>4.67</c:v>
                </c:pt>
                <c:pt idx="2662">
                  <c:v>4.72</c:v>
                </c:pt>
                <c:pt idx="2663">
                  <c:v>5</c:v>
                </c:pt>
                <c:pt idx="2664">
                  <c:v>5.1100000000000003</c:v>
                </c:pt>
                <c:pt idx="2665">
                  <c:v>5.0999999999999996</c:v>
                </c:pt>
                <c:pt idx="2666">
                  <c:v>5.27</c:v>
                </c:pt>
                <c:pt idx="2667">
                  <c:v>5.3</c:v>
                </c:pt>
                <c:pt idx="2668">
                  <c:v>5.25</c:v>
                </c:pt>
                <c:pt idx="2669">
                  <c:v>5.0999999999999996</c:v>
                </c:pt>
                <c:pt idx="2670">
                  <c:v>5.09</c:v>
                </c:pt>
                <c:pt idx="2671">
                  <c:v>5.23</c:v>
                </c:pt>
                <c:pt idx="2672">
                  <c:v>5.78</c:v>
                </c:pt>
                <c:pt idx="2673">
                  <c:v>5.81</c:v>
                </c:pt>
                <c:pt idx="2674">
                  <c:v>5.7</c:v>
                </c:pt>
                <c:pt idx="2675">
                  <c:v>5.3</c:v>
                </c:pt>
                <c:pt idx="2676">
                  <c:v>5.51</c:v>
                </c:pt>
                <c:pt idx="2677">
                  <c:v>5.54</c:v>
                </c:pt>
                <c:pt idx="2678">
                  <c:v>5.3</c:v>
                </c:pt>
                <c:pt idx="2679">
                  <c:v>4.99</c:v>
                </c:pt>
                <c:pt idx="2680">
                  <c:v>5.22</c:v>
                </c:pt>
                <c:pt idx="2681">
                  <c:v>5.13</c:v>
                </c:pt>
                <c:pt idx="2682">
                  <c:v>5.55</c:v>
                </c:pt>
                <c:pt idx="2683">
                  <c:v>5.66</c:v>
                </c:pt>
                <c:pt idx="2684">
                  <c:v>5.89</c:v>
                </c:pt>
                <c:pt idx="2685">
                  <c:v>6.02</c:v>
                </c:pt>
                <c:pt idx="2686">
                  <c:v>6.29</c:v>
                </c:pt>
                <c:pt idx="2687">
                  <c:v>6.7</c:v>
                </c:pt>
                <c:pt idx="2688">
                  <c:v>6.66</c:v>
                </c:pt>
                <c:pt idx="2689">
                  <c:v>6.92</c:v>
                </c:pt>
                <c:pt idx="2690">
                  <c:v>6.94</c:v>
                </c:pt>
                <c:pt idx="2691">
                  <c:v>7.08</c:v>
                </c:pt>
                <c:pt idx="2692">
                  <c:v>6.95</c:v>
                </c:pt>
                <c:pt idx="2693">
                  <c:v>7.08</c:v>
                </c:pt>
                <c:pt idx="2694">
                  <c:v>6.61</c:v>
                </c:pt>
                <c:pt idx="2695">
                  <c:v>6.58</c:v>
                </c:pt>
                <c:pt idx="2696">
                  <c:v>6.49</c:v>
                </c:pt>
                <c:pt idx="2697">
                  <c:v>6.33</c:v>
                </c:pt>
                <c:pt idx="2698">
                  <c:v>6.31</c:v>
                </c:pt>
                <c:pt idx="2699">
                  <c:v>6.27</c:v>
                </c:pt>
                <c:pt idx="2700">
                  <c:v>6.42</c:v>
                </c:pt>
                <c:pt idx="2701">
                  <c:v>6.48</c:v>
                </c:pt>
                <c:pt idx="2702">
                  <c:v>6.33</c:v>
                </c:pt>
                <c:pt idx="2703">
                  <c:v>6.15</c:v>
                </c:pt>
                <c:pt idx="2704">
                  <c:v>6.13</c:v>
                </c:pt>
                <c:pt idx="2705">
                  <c:v>6.09</c:v>
                </c:pt>
                <c:pt idx="2706">
                  <c:v>6.12</c:v>
                </c:pt>
                <c:pt idx="2707">
                  <c:v>6.32</c:v>
                </c:pt>
                <c:pt idx="2708">
                  <c:v>6.5</c:v>
                </c:pt>
                <c:pt idx="2709">
                  <c:v>6.65</c:v>
                </c:pt>
                <c:pt idx="2710">
                  <c:v>6.73</c:v>
                </c:pt>
                <c:pt idx="2711">
                  <c:v>6.6</c:v>
                </c:pt>
                <c:pt idx="2712">
                  <c:v>6.42</c:v>
                </c:pt>
                <c:pt idx="2713">
                  <c:v>6.32</c:v>
                </c:pt>
                <c:pt idx="2714">
                  <c:v>6.28</c:v>
                </c:pt>
                <c:pt idx="2715">
                  <c:v>6.27</c:v>
                </c:pt>
                <c:pt idx="2716">
                  <c:v>6.39</c:v>
                </c:pt>
                <c:pt idx="2717">
                  <c:v>6.43</c:v>
                </c:pt>
                <c:pt idx="2718">
                  <c:v>6.39</c:v>
                </c:pt>
                <c:pt idx="2719">
                  <c:v>6.35</c:v>
                </c:pt>
                <c:pt idx="2720">
                  <c:v>6.39</c:v>
                </c:pt>
                <c:pt idx="2721">
                  <c:v>6.57</c:v>
                </c:pt>
                <c:pt idx="2722">
                  <c:v>6.79</c:v>
                </c:pt>
                <c:pt idx="2723">
                  <c:v>6.71</c:v>
                </c:pt>
                <c:pt idx="2724">
                  <c:v>6.69</c:v>
                </c:pt>
                <c:pt idx="2725">
                  <c:v>6.67</c:v>
                </c:pt>
                <c:pt idx="2726">
                  <c:v>6.71</c:v>
                </c:pt>
                <c:pt idx="2727">
                  <c:v>6.81</c:v>
                </c:pt>
                <c:pt idx="2728">
                  <c:v>6.96</c:v>
                </c:pt>
                <c:pt idx="2729">
                  <c:v>6.78</c:v>
                </c:pt>
                <c:pt idx="2730">
                  <c:v>6.81</c:v>
                </c:pt>
                <c:pt idx="2731">
                  <c:v>6.9</c:v>
                </c:pt>
                <c:pt idx="2732">
                  <c:v>6.96</c:v>
                </c:pt>
                <c:pt idx="2733">
                  <c:v>7.09</c:v>
                </c:pt>
                <c:pt idx="2734">
                  <c:v>7.23</c:v>
                </c:pt>
                <c:pt idx="2735">
                  <c:v>7.18</c:v>
                </c:pt>
                <c:pt idx="2736">
                  <c:v>7.12</c:v>
                </c:pt>
                <c:pt idx="2737">
                  <c:v>7.18</c:v>
                </c:pt>
                <c:pt idx="2738">
                  <c:v>7.19</c:v>
                </c:pt>
                <c:pt idx="2739">
                  <c:v>7.31</c:v>
                </c:pt>
                <c:pt idx="2740">
                  <c:v>7.49</c:v>
                </c:pt>
                <c:pt idx="2741">
                  <c:v>7.57</c:v>
                </c:pt>
                <c:pt idx="2742">
                  <c:v>7.63</c:v>
                </c:pt>
                <c:pt idx="2743">
                  <c:v>7.79</c:v>
                </c:pt>
                <c:pt idx="2744">
                  <c:v>7.76</c:v>
                </c:pt>
                <c:pt idx="2745">
                  <c:v>7.5</c:v>
                </c:pt>
                <c:pt idx="2746">
                  <c:v>7.44</c:v>
                </c:pt>
                <c:pt idx="2747">
                  <c:v>7.29</c:v>
                </c:pt>
                <c:pt idx="2748">
                  <c:v>7.22</c:v>
                </c:pt>
                <c:pt idx="2749">
                  <c:v>7.03</c:v>
                </c:pt>
                <c:pt idx="2750">
                  <c:v>6.95</c:v>
                </c:pt>
                <c:pt idx="2751">
                  <c:v>6.67</c:v>
                </c:pt>
                <c:pt idx="2752">
                  <c:v>6.61</c:v>
                </c:pt>
                <c:pt idx="2753">
                  <c:v>6.62</c:v>
                </c:pt>
                <c:pt idx="2754">
                  <c:v>6.66</c:v>
                </c:pt>
                <c:pt idx="2755">
                  <c:v>6.6</c:v>
                </c:pt>
                <c:pt idx="2756">
                  <c:v>6.69</c:v>
                </c:pt>
                <c:pt idx="2757">
                  <c:v>6.63</c:v>
                </c:pt>
                <c:pt idx="2758">
                  <c:v>6.64</c:v>
                </c:pt>
                <c:pt idx="2759">
                  <c:v>6.77</c:v>
                </c:pt>
                <c:pt idx="2760">
                  <c:v>6.9</c:v>
                </c:pt>
                <c:pt idx="2761">
                  <c:v>6.94</c:v>
                </c:pt>
                <c:pt idx="2762">
                  <c:v>6.88</c:v>
                </c:pt>
                <c:pt idx="2763">
                  <c:v>6.74</c:v>
                </c:pt>
                <c:pt idx="2764">
                  <c:v>6.87</c:v>
                </c:pt>
                <c:pt idx="2765">
                  <c:v>6.79</c:v>
                </c:pt>
                <c:pt idx="2766">
                  <c:v>6.82</c:v>
                </c:pt>
                <c:pt idx="2767">
                  <c:v>6.88</c:v>
                </c:pt>
                <c:pt idx="2768">
                  <c:v>7.1</c:v>
                </c:pt>
                <c:pt idx="2769">
                  <c:v>7.17</c:v>
                </c:pt>
                <c:pt idx="2770">
                  <c:v>7.22</c:v>
                </c:pt>
                <c:pt idx="2771">
                  <c:v>7.09</c:v>
                </c:pt>
                <c:pt idx="2772">
                  <c:v>7.02</c:v>
                </c:pt>
                <c:pt idx="2773">
                  <c:v>6.94</c:v>
                </c:pt>
                <c:pt idx="2774">
                  <c:v>7.03</c:v>
                </c:pt>
                <c:pt idx="2775">
                  <c:v>6.99</c:v>
                </c:pt>
                <c:pt idx="2776">
                  <c:v>6.95</c:v>
                </c:pt>
                <c:pt idx="2777">
                  <c:v>6.87</c:v>
                </c:pt>
                <c:pt idx="2778">
                  <c:v>6.86</c:v>
                </c:pt>
                <c:pt idx="2779">
                  <c:v>6.95</c:v>
                </c:pt>
                <c:pt idx="2780">
                  <c:v>6.89</c:v>
                </c:pt>
                <c:pt idx="2781">
                  <c:v>6.77</c:v>
                </c:pt>
                <c:pt idx="2782">
                  <c:v>6.78</c:v>
                </c:pt>
                <c:pt idx="2783">
                  <c:v>6.73</c:v>
                </c:pt>
                <c:pt idx="2784">
                  <c:v>6.47</c:v>
                </c:pt>
                <c:pt idx="2785">
                  <c:v>6.49</c:v>
                </c:pt>
                <c:pt idx="2786">
                  <c:v>6.46</c:v>
                </c:pt>
                <c:pt idx="2787">
                  <c:v>6.35</c:v>
                </c:pt>
                <c:pt idx="2788">
                  <c:v>6.35</c:v>
                </c:pt>
                <c:pt idx="2789">
                  <c:v>6.2</c:v>
                </c:pt>
                <c:pt idx="2790">
                  <c:v>6.09</c:v>
                </c:pt>
                <c:pt idx="2791">
                  <c:v>6.08</c:v>
                </c:pt>
                <c:pt idx="2792">
                  <c:v>6.12</c:v>
                </c:pt>
                <c:pt idx="2793">
                  <c:v>6.32</c:v>
                </c:pt>
                <c:pt idx="2794">
                  <c:v>6.44</c:v>
                </c:pt>
                <c:pt idx="2795">
                  <c:v>6.54</c:v>
                </c:pt>
                <c:pt idx="2796">
                  <c:v>6.72</c:v>
                </c:pt>
                <c:pt idx="2797">
                  <c:v>6.79</c:v>
                </c:pt>
                <c:pt idx="2798">
                  <c:v>6.78</c:v>
                </c:pt>
                <c:pt idx="2799">
                  <c:v>6.84</c:v>
                </c:pt>
                <c:pt idx="2800">
                  <c:v>6.81</c:v>
                </c:pt>
                <c:pt idx="2801">
                  <c:v>6.69</c:v>
                </c:pt>
                <c:pt idx="2802">
                  <c:v>6.6</c:v>
                </c:pt>
                <c:pt idx="2803">
                  <c:v>6.72</c:v>
                </c:pt>
                <c:pt idx="2804" formatCode="0.00">
                  <c:v>6.85</c:v>
                </c:pt>
                <c:pt idx="2805" formatCode="0.00">
                  <c:v>6.91</c:v>
                </c:pt>
                <c:pt idx="2806" formatCode="0.00">
                  <c:v>6.93</c:v>
                </c:pt>
                <c:pt idx="2807" formatCode="0.00">
                  <c:v>7.04</c:v>
                </c:pt>
                <c:pt idx="2808" formatCode="0.00">
                  <c:v>6.96</c:v>
                </c:pt>
                <c:pt idx="2809">
                  <c:v>6.95</c:v>
                </c:pt>
                <c:pt idx="2810">
                  <c:v>6.89</c:v>
                </c:pt>
                <c:pt idx="2811">
                  <c:v>6.87</c:v>
                </c:pt>
                <c:pt idx="2812">
                  <c:v>6.85</c:v>
                </c:pt>
                <c:pt idx="2813">
                  <c:v>6.76</c:v>
                </c:pt>
                <c:pt idx="2814">
                  <c:v>6.63</c:v>
                </c:pt>
                <c:pt idx="2815">
                  <c:v>6.65</c:v>
                </c:pt>
                <c:pt idx="2816">
                  <c:v>6.67</c:v>
                </c:pt>
                <c:pt idx="2817">
                  <c:v>6.65</c:v>
                </c:pt>
                <c:pt idx="2818">
                  <c:v>6.64</c:v>
                </c:pt>
                <c:pt idx="2819">
                  <c:v>6.62</c:v>
                </c:pt>
                <c:pt idx="2820">
                  <c:v>6.83</c:v>
                </c:pt>
                <c:pt idx="2821">
                  <c:v>6.81</c:v>
                </c:pt>
                <c:pt idx="2822">
                  <c:v>6.76</c:v>
                </c:pt>
                <c:pt idx="2823">
                  <c:v>6.76</c:v>
                </c:pt>
                <c:pt idx="2824">
                  <c:v>6.81</c:v>
                </c:pt>
                <c:pt idx="2825">
                  <c:v>6.86</c:v>
                </c:pt>
                <c:pt idx="2826">
                  <c:v>6.89</c:v>
                </c:pt>
                <c:pt idx="2827">
                  <c:v>6.85</c:v>
                </c:pt>
                <c:pt idx="2828">
                  <c:v>6.84</c:v>
                </c:pt>
                <c:pt idx="2829">
                  <c:v>6.81</c:v>
                </c:pt>
                <c:pt idx="2830">
                  <c:v>6.77</c:v>
                </c:pt>
                <c:pt idx="2831">
                  <c:v>6.67</c:v>
                </c:pt>
                <c:pt idx="2832">
                  <c:v>6.72</c:v>
                </c:pt>
                <c:pt idx="2833">
                  <c:v>6.75</c:v>
                </c:pt>
                <c:pt idx="2834">
                  <c:v>6.74</c:v>
                </c:pt>
                <c:pt idx="2835">
                  <c:v>6.72</c:v>
                </c:pt>
                <c:pt idx="2836">
                  <c:v>6.63</c:v>
                </c:pt>
                <c:pt idx="2837">
                  <c:v>6.58</c:v>
                </c:pt>
                <c:pt idx="2838">
                  <c:v>6.58</c:v>
                </c:pt>
                <c:pt idx="2839">
                  <c:v>6.56</c:v>
                </c:pt>
                <c:pt idx="2840" formatCode="0.00">
                  <c:v>6.5</c:v>
                </c:pt>
                <c:pt idx="2841" formatCode="0.00">
                  <c:v>6.35</c:v>
                </c:pt>
                <c:pt idx="2842" formatCode="0.00">
                  <c:v>6.26</c:v>
                </c:pt>
                <c:pt idx="2843" formatCode="0.00">
                  <c:v>6.3</c:v>
                </c:pt>
                <c:pt idx="2844" formatCode="0.00">
                  <c:v>6.34</c:v>
                </c:pt>
                <c:pt idx="2845" formatCode="0.00">
                  <c:v>6.3</c:v>
                </c:pt>
                <c:pt idx="2846" formatCode="0.00">
                  <c:v>6.27</c:v>
                </c:pt>
                <c:pt idx="2847" formatCode="0.00">
                  <c:v>6.19</c:v>
                </c:pt>
                <c:pt idx="2848" formatCode="0.00">
                  <c:v>6.17</c:v>
                </c:pt>
                <c:pt idx="2849" formatCode="0.00">
                  <c:v>6.22</c:v>
                </c:pt>
                <c:pt idx="2850" formatCode="0.00">
                  <c:v>6.24</c:v>
                </c:pt>
                <c:pt idx="2851" formatCode="0.00">
                  <c:v>6.26</c:v>
                </c:pt>
                <c:pt idx="2852" formatCode="0.00">
                  <c:v>6.23</c:v>
                </c:pt>
                <c:pt idx="2853" formatCode="0.00">
                  <c:v>6.19</c:v>
                </c:pt>
                <c:pt idx="2854" formatCode="0.00">
                  <c:v>6.22</c:v>
                </c:pt>
                <c:pt idx="2855" formatCode="0.00">
                  <c:v>6.21</c:v>
                </c:pt>
                <c:pt idx="2856" formatCode="0.00">
                  <c:v>6.18</c:v>
                </c:pt>
                <c:pt idx="2857" formatCode="0.00">
                  <c:v>6.15</c:v>
                </c:pt>
                <c:pt idx="2858" formatCode="0.00">
                  <c:v>6.16</c:v>
                </c:pt>
                <c:pt idx="2859" formatCode="0.00">
                  <c:v>6.06</c:v>
                </c:pt>
                <c:pt idx="2860" formatCode="0.00">
                  <c:v>6.09</c:v>
                </c:pt>
                <c:pt idx="2861" formatCode="0.00">
                  <c:v>6.1</c:v>
                </c:pt>
                <c:pt idx="2862" formatCode="0.00">
                  <c:v>6.11</c:v>
                </c:pt>
                <c:pt idx="2863" formatCode="0.00">
                  <c:v>6.09</c:v>
                </c:pt>
                <c:pt idx="2864" formatCode="0.00">
                  <c:v>6.01</c:v>
                </c:pt>
                <c:pt idx="2865" formatCode="0.00">
                  <c:v>5.98</c:v>
                </c:pt>
                <c:pt idx="2866" formatCode="0.00">
                  <c:v>6</c:v>
                </c:pt>
                <c:pt idx="2867" formatCode="0.00">
                  <c:v>6.11</c:v>
                </c:pt>
                <c:pt idx="2868" formatCode="0.00">
                  <c:v>6.22</c:v>
                </c:pt>
                <c:pt idx="2869" formatCode="0.00">
                  <c:v>6.38</c:v>
                </c:pt>
                <c:pt idx="2870" formatCode="0.00">
                  <c:v>6.46</c:v>
                </c:pt>
                <c:pt idx="2871" formatCode="0.00">
                  <c:v>6.37</c:v>
                </c:pt>
                <c:pt idx="2872" formatCode="0.00">
                  <c:v>6.3</c:v>
                </c:pt>
                <c:pt idx="2873" formatCode="0.00">
                  <c:v>6.23</c:v>
                </c:pt>
                <c:pt idx="2874" formatCode="0.00">
                  <c:v>6.3</c:v>
                </c:pt>
                <c:pt idx="2875" formatCode="0.00">
                  <c:v>6.37</c:v>
                </c:pt>
                <c:pt idx="2876" formatCode="0.00">
                  <c:v>6.36</c:v>
                </c:pt>
                <c:pt idx="2877" formatCode="0.00">
                  <c:v>6.51</c:v>
                </c:pt>
                <c:pt idx="2878" formatCode="0.00">
                  <c:v>6.53</c:v>
                </c:pt>
                <c:pt idx="2879" formatCode="0.00">
                  <c:v>6.48</c:v>
                </c:pt>
                <c:pt idx="2880" formatCode="0.00">
                  <c:v>6.52</c:v>
                </c:pt>
                <c:pt idx="2881" formatCode="0.00">
                  <c:v>6.47</c:v>
                </c:pt>
                <c:pt idx="2882" formatCode="0.00">
                  <c:v>6.49</c:v>
                </c:pt>
                <c:pt idx="2883" formatCode="0.00">
                  <c:v>6.43</c:v>
                </c:pt>
                <c:pt idx="2884" formatCode="0.00">
                  <c:v>6.49</c:v>
                </c:pt>
                <c:pt idx="2885" formatCode="0.00">
                  <c:v>6.55</c:v>
                </c:pt>
                <c:pt idx="2886">
                  <c:v>6.58</c:v>
                </c:pt>
              </c:numCache>
            </c:numRef>
          </c:val>
          <c:smooth val="0"/>
          <c:extLst>
            <c:ext xmlns:c16="http://schemas.microsoft.com/office/drawing/2014/chart" uri="{C3380CC4-5D6E-409C-BE32-E72D297353CC}">
              <c16:uniqueId val="{00000001-8B0D-4547-A739-8D0CCE76ED28}"/>
            </c:ext>
          </c:extLst>
        </c:ser>
        <c:dLbls>
          <c:showLegendKey val="0"/>
          <c:showVal val="0"/>
          <c:showCatName val="0"/>
          <c:showSerName val="0"/>
          <c:showPercent val="0"/>
          <c:showBubbleSize val="0"/>
        </c:dLbls>
        <c:smooth val="0"/>
        <c:axId val="1967167248"/>
        <c:axId val="1967166288"/>
      </c:lineChart>
      <c:dateAx>
        <c:axId val="1967167248"/>
        <c:scaling>
          <c:orientation val="minMax"/>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967166288"/>
        <c:crosses val="autoZero"/>
        <c:auto val="1"/>
        <c:lblOffset val="100"/>
        <c:baseTimeUnit val="days"/>
      </c:dateAx>
      <c:valAx>
        <c:axId val="1967166288"/>
        <c:scaling>
          <c:orientation val="minMax"/>
        </c:scaling>
        <c:delete val="0"/>
        <c:axPos val="l"/>
        <c:majorGridlines>
          <c:spPr>
            <a:ln w="9525" cap="flat" cmpd="sng" algn="ctr">
              <a:solidFill>
                <a:schemeClr val="bg2">
                  <a:lumMod val="50000"/>
                </a:schemeClr>
              </a:solidFill>
              <a:round/>
            </a:ln>
            <a:effectLst/>
          </c:spPr>
        </c:majorGridlines>
        <c:numFmt formatCode="#,##0&quot;%&quot;"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967167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572622601779564E-2"/>
          <c:y val="8.9335008278113484E-2"/>
          <c:w val="0.91525703604763364"/>
          <c:h val="0.7702864987174709"/>
        </c:manualLayout>
      </c:layout>
      <c:lineChart>
        <c:grouping val="standard"/>
        <c:varyColors val="0"/>
        <c:ser>
          <c:idx val="0"/>
          <c:order val="0"/>
          <c:tx>
            <c:strRef>
              <c:f>Sheet1!$B$1</c:f>
              <c:strCache>
                <c:ptCount val="1"/>
                <c:pt idx="0">
                  <c:v>Brent Crude Oil Price Per Barrel</c:v>
                </c:pt>
              </c:strCache>
            </c:strRef>
          </c:tx>
          <c:spPr>
            <a:ln w="76200" cap="rnd">
              <a:solidFill>
                <a:schemeClr val="bg2"/>
              </a:solidFill>
              <a:round/>
            </a:ln>
            <a:effectLst/>
          </c:spPr>
          <c:marker>
            <c:symbol val="none"/>
          </c:marker>
          <c:cat>
            <c:strRef>
              <c:f>Sheet1!$A$2:$A$28</c:f>
              <c:strCache>
                <c:ptCount val="27"/>
                <c:pt idx="0">
                  <c:v>1/9/2026</c:v>
                </c:pt>
                <c:pt idx="1">
                  <c:v>1/16/2026</c:v>
                </c:pt>
                <c:pt idx="2">
                  <c:v>1/23/2026</c:v>
                </c:pt>
                <c:pt idx="3">
                  <c:v>1/30/2026</c:v>
                </c:pt>
                <c:pt idx="4">
                  <c:v>2/6/2026</c:v>
                </c:pt>
                <c:pt idx="5">
                  <c:v>2/13/2026</c:v>
                </c:pt>
                <c:pt idx="6">
                  <c:v>2/19/2026</c:v>
                </c:pt>
                <c:pt idx="7">
                  <c:v>2/27/2026</c:v>
                </c:pt>
                <c:pt idx="8">
                  <c:v>3/6/2026</c:v>
                </c:pt>
                <c:pt idx="9">
                  <c:v>3/13/2026</c:v>
                </c:pt>
                <c:pt idx="10">
                  <c:v>3/20/2026</c:v>
                </c:pt>
                <c:pt idx="11">
                  <c:v>3/27/2026</c:v>
                </c:pt>
                <c:pt idx="12">
                  <c:v>4/3/2026</c:v>
                </c:pt>
                <c:pt idx="13">
                  <c:v>4/10/2026</c:v>
                </c:pt>
                <c:pt idx="14">
                  <c:v>4/17/2026</c:v>
                </c:pt>
                <c:pt idx="15">
                  <c:v>4/24/2026</c:v>
                </c:pt>
                <c:pt idx="16">
                  <c:v>5/1/2026</c:v>
                </c:pt>
                <c:pt idx="17">
                  <c:v>5/8/2026</c:v>
                </c:pt>
                <c:pt idx="18">
                  <c:v>5/15/2026</c:v>
                </c:pt>
                <c:pt idx="19">
                  <c:v>5/22/2026</c:v>
                </c:pt>
                <c:pt idx="20">
                  <c:v>5/29/2026</c:v>
                </c:pt>
                <c:pt idx="21">
                  <c:v>6/5/2026</c:v>
                </c:pt>
                <c:pt idx="22">
                  <c:v>6/12/2026</c:v>
                </c:pt>
                <c:pt idx="23">
                  <c:v>6/19/2026</c:v>
                </c:pt>
                <c:pt idx="24">
                  <c:v>6/26/2026</c:v>
                </c:pt>
                <c:pt idx="25">
                  <c:v>7/2/1016</c:v>
                </c:pt>
                <c:pt idx="26">
                  <c:v>7/9/2026</c:v>
                </c:pt>
              </c:strCache>
            </c:strRef>
          </c:cat>
          <c:val>
            <c:numRef>
              <c:f>Sheet1!$B$2:$B$28</c:f>
              <c:numCache>
                <c:formatCode>General</c:formatCode>
                <c:ptCount val="27"/>
                <c:pt idx="0">
                  <c:v>62.93</c:v>
                </c:pt>
                <c:pt idx="1">
                  <c:v>67</c:v>
                </c:pt>
                <c:pt idx="2">
                  <c:v>66.989999999999995</c:v>
                </c:pt>
                <c:pt idx="3">
                  <c:v>70.430000000000007</c:v>
                </c:pt>
                <c:pt idx="4">
                  <c:v>69.84</c:v>
                </c:pt>
                <c:pt idx="5">
                  <c:v>70.7</c:v>
                </c:pt>
                <c:pt idx="6">
                  <c:v>71.66</c:v>
                </c:pt>
                <c:pt idx="7">
                  <c:v>71.36</c:v>
                </c:pt>
                <c:pt idx="8">
                  <c:v>85.28</c:v>
                </c:pt>
                <c:pt idx="9">
                  <c:v>96.16</c:v>
                </c:pt>
                <c:pt idx="10">
                  <c:v>111.4</c:v>
                </c:pt>
                <c:pt idx="11">
                  <c:v>111.24</c:v>
                </c:pt>
                <c:pt idx="12">
                  <c:v>123.94</c:v>
                </c:pt>
                <c:pt idx="13">
                  <c:v>124.61</c:v>
                </c:pt>
                <c:pt idx="14">
                  <c:v>114.43</c:v>
                </c:pt>
                <c:pt idx="15">
                  <c:v>109.62</c:v>
                </c:pt>
                <c:pt idx="16">
                  <c:v>119.63</c:v>
                </c:pt>
                <c:pt idx="17">
                  <c:v>105.88</c:v>
                </c:pt>
                <c:pt idx="18">
                  <c:v>110.53</c:v>
                </c:pt>
                <c:pt idx="19">
                  <c:v>110.61</c:v>
                </c:pt>
                <c:pt idx="20">
                  <c:v>97.05</c:v>
                </c:pt>
                <c:pt idx="21">
                  <c:v>98.95</c:v>
                </c:pt>
                <c:pt idx="22">
                  <c:v>93.76</c:v>
                </c:pt>
                <c:pt idx="23">
                  <c:v>81</c:v>
                </c:pt>
                <c:pt idx="24">
                  <c:v>73.739999999999995</c:v>
                </c:pt>
                <c:pt idx="25">
                  <c:v>71.5</c:v>
                </c:pt>
                <c:pt idx="26">
                  <c:v>79.25</c:v>
                </c:pt>
              </c:numCache>
            </c:numRef>
          </c:val>
          <c:smooth val="0"/>
          <c:extLst>
            <c:ext xmlns:c16="http://schemas.microsoft.com/office/drawing/2014/chart" uri="{C3380CC4-5D6E-409C-BE32-E72D297353CC}">
              <c16:uniqueId val="{00000000-7425-428C-8C9B-A96D3DD76671}"/>
            </c:ext>
          </c:extLst>
        </c:ser>
        <c:dLbls>
          <c:showLegendKey val="0"/>
          <c:showVal val="0"/>
          <c:showCatName val="0"/>
          <c:showSerName val="0"/>
          <c:showPercent val="0"/>
          <c:showBubbleSize val="0"/>
        </c:dLbls>
        <c:marker val="1"/>
        <c:smooth val="0"/>
        <c:axId val="1655996096"/>
        <c:axId val="1655996576"/>
      </c:lineChart>
      <c:lineChart>
        <c:grouping val="standard"/>
        <c:varyColors val="0"/>
        <c:ser>
          <c:idx val="1"/>
          <c:order val="1"/>
          <c:tx>
            <c:strRef>
              <c:f>Sheet1!$C$1</c:f>
              <c:strCache>
                <c:ptCount val="1"/>
                <c:pt idx="0">
                  <c:v>30-Year Fixed Mortgage Rate</c:v>
                </c:pt>
              </c:strCache>
            </c:strRef>
          </c:tx>
          <c:spPr>
            <a:ln w="76200" cap="rnd">
              <a:solidFill>
                <a:schemeClr val="accent2"/>
              </a:solidFill>
              <a:round/>
            </a:ln>
            <a:effectLst/>
          </c:spPr>
          <c:marker>
            <c:symbol val="none"/>
          </c:marker>
          <c:cat>
            <c:strRef>
              <c:f>Sheet1!$A$2:$A$28</c:f>
              <c:strCache>
                <c:ptCount val="27"/>
                <c:pt idx="0">
                  <c:v>1/9/2026</c:v>
                </c:pt>
                <c:pt idx="1">
                  <c:v>1/16/2026</c:v>
                </c:pt>
                <c:pt idx="2">
                  <c:v>1/23/2026</c:v>
                </c:pt>
                <c:pt idx="3">
                  <c:v>1/30/2026</c:v>
                </c:pt>
                <c:pt idx="4">
                  <c:v>2/6/2026</c:v>
                </c:pt>
                <c:pt idx="5">
                  <c:v>2/13/2026</c:v>
                </c:pt>
                <c:pt idx="6">
                  <c:v>2/19/2026</c:v>
                </c:pt>
                <c:pt idx="7">
                  <c:v>2/27/2026</c:v>
                </c:pt>
                <c:pt idx="8">
                  <c:v>3/6/2026</c:v>
                </c:pt>
                <c:pt idx="9">
                  <c:v>3/13/2026</c:v>
                </c:pt>
                <c:pt idx="10">
                  <c:v>3/20/2026</c:v>
                </c:pt>
                <c:pt idx="11">
                  <c:v>3/27/2026</c:v>
                </c:pt>
                <c:pt idx="12">
                  <c:v>4/3/2026</c:v>
                </c:pt>
                <c:pt idx="13">
                  <c:v>4/10/2026</c:v>
                </c:pt>
                <c:pt idx="14">
                  <c:v>4/17/2026</c:v>
                </c:pt>
                <c:pt idx="15">
                  <c:v>4/24/2026</c:v>
                </c:pt>
                <c:pt idx="16">
                  <c:v>5/1/2026</c:v>
                </c:pt>
                <c:pt idx="17">
                  <c:v>5/8/2026</c:v>
                </c:pt>
                <c:pt idx="18">
                  <c:v>5/15/2026</c:v>
                </c:pt>
                <c:pt idx="19">
                  <c:v>5/22/2026</c:v>
                </c:pt>
                <c:pt idx="20">
                  <c:v>5/29/2026</c:v>
                </c:pt>
                <c:pt idx="21">
                  <c:v>6/5/2026</c:v>
                </c:pt>
                <c:pt idx="22">
                  <c:v>6/12/2026</c:v>
                </c:pt>
                <c:pt idx="23">
                  <c:v>6/19/2026</c:v>
                </c:pt>
                <c:pt idx="24">
                  <c:v>6/26/2026</c:v>
                </c:pt>
                <c:pt idx="25">
                  <c:v>7/2/1016</c:v>
                </c:pt>
                <c:pt idx="26">
                  <c:v>7/9/2026</c:v>
                </c:pt>
              </c:strCache>
            </c:strRef>
          </c:cat>
          <c:val>
            <c:numRef>
              <c:f>Sheet1!$C$2:$C$28</c:f>
              <c:numCache>
                <c:formatCode>General</c:formatCode>
                <c:ptCount val="27"/>
                <c:pt idx="0">
                  <c:v>6.06</c:v>
                </c:pt>
                <c:pt idx="1">
                  <c:v>6.07</c:v>
                </c:pt>
                <c:pt idx="2">
                  <c:v>6.19</c:v>
                </c:pt>
                <c:pt idx="3">
                  <c:v>6.16</c:v>
                </c:pt>
                <c:pt idx="4">
                  <c:v>6.15</c:v>
                </c:pt>
                <c:pt idx="5">
                  <c:v>6.04</c:v>
                </c:pt>
                <c:pt idx="6">
                  <c:v>6.05</c:v>
                </c:pt>
                <c:pt idx="7">
                  <c:v>5.99</c:v>
                </c:pt>
                <c:pt idx="8">
                  <c:v>6.14</c:v>
                </c:pt>
                <c:pt idx="9">
                  <c:v>6.41</c:v>
                </c:pt>
                <c:pt idx="10">
                  <c:v>6.53</c:v>
                </c:pt>
                <c:pt idx="11">
                  <c:v>6.64</c:v>
                </c:pt>
                <c:pt idx="12">
                  <c:v>6.45</c:v>
                </c:pt>
                <c:pt idx="13">
                  <c:v>6.39</c:v>
                </c:pt>
                <c:pt idx="14">
                  <c:v>6.29</c:v>
                </c:pt>
                <c:pt idx="15">
                  <c:v>6.32</c:v>
                </c:pt>
                <c:pt idx="16">
                  <c:v>6.44</c:v>
                </c:pt>
                <c:pt idx="17">
                  <c:v>6.42</c:v>
                </c:pt>
                <c:pt idx="18">
                  <c:v>6.65</c:v>
                </c:pt>
                <c:pt idx="19">
                  <c:v>6.65</c:v>
                </c:pt>
                <c:pt idx="20">
                  <c:v>6.56</c:v>
                </c:pt>
                <c:pt idx="21">
                  <c:v>6.66</c:v>
                </c:pt>
                <c:pt idx="22">
                  <c:v>6.58</c:v>
                </c:pt>
                <c:pt idx="23">
                  <c:v>6.62</c:v>
                </c:pt>
                <c:pt idx="24">
                  <c:v>6.53</c:v>
                </c:pt>
                <c:pt idx="25">
                  <c:v>6.6</c:v>
                </c:pt>
                <c:pt idx="26">
                  <c:v>6.65</c:v>
                </c:pt>
              </c:numCache>
            </c:numRef>
          </c:val>
          <c:smooth val="0"/>
          <c:extLst>
            <c:ext xmlns:c16="http://schemas.microsoft.com/office/drawing/2014/chart" uri="{C3380CC4-5D6E-409C-BE32-E72D297353CC}">
              <c16:uniqueId val="{00000000-5617-492D-92C0-6CA4889D630C}"/>
            </c:ext>
          </c:extLst>
        </c:ser>
        <c:dLbls>
          <c:showLegendKey val="0"/>
          <c:showVal val="0"/>
          <c:showCatName val="0"/>
          <c:showSerName val="0"/>
          <c:showPercent val="0"/>
          <c:showBubbleSize val="0"/>
        </c:dLbls>
        <c:marker val="1"/>
        <c:smooth val="0"/>
        <c:axId val="1888127487"/>
        <c:axId val="1888112607"/>
      </c:lineChart>
      <c:catAx>
        <c:axId val="1655996096"/>
        <c:scaling>
          <c:orientation val="minMax"/>
        </c:scaling>
        <c:delete val="0"/>
        <c:axPos val="b"/>
        <c:numFmt formatCode="m/d/yy;@" sourceLinked="0"/>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655996576"/>
        <c:crosses val="autoZero"/>
        <c:auto val="1"/>
        <c:lblAlgn val="ctr"/>
        <c:lblOffset val="100"/>
        <c:noMultiLvlLbl val="1"/>
      </c:catAx>
      <c:valAx>
        <c:axId val="1655996576"/>
        <c:scaling>
          <c:orientation val="minMax"/>
          <c:max val="140"/>
          <c:min val="60"/>
        </c:scaling>
        <c:delete val="0"/>
        <c:axPos val="l"/>
        <c:majorGridlines>
          <c:spPr>
            <a:ln w="9525" cap="flat" cmpd="sng" algn="ctr">
              <a:solidFill>
                <a:schemeClr val="bg2">
                  <a:lumMod val="50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1655996096"/>
        <c:crosses val="autoZero"/>
        <c:crossBetween val="between"/>
      </c:valAx>
      <c:valAx>
        <c:axId val="1888112607"/>
        <c:scaling>
          <c:orientation val="minMax"/>
          <c:max val="6.8"/>
          <c:min val="5.9"/>
        </c:scaling>
        <c:delete val="0"/>
        <c:axPos val="r"/>
        <c:numFmt formatCode="#,##0.0&quot;%&quot;" sourceLinked="0"/>
        <c:majorTickMark val="out"/>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accent2"/>
                </a:solidFill>
                <a:latin typeface="+mn-lt"/>
                <a:ea typeface="+mn-ea"/>
                <a:cs typeface="+mn-cs"/>
              </a:defRPr>
            </a:pPr>
            <a:endParaRPr lang="en-US"/>
          </a:p>
        </c:txPr>
        <c:crossAx val="1888127487"/>
        <c:crosses val="max"/>
        <c:crossBetween val="between"/>
      </c:valAx>
      <c:catAx>
        <c:axId val="1888127487"/>
        <c:scaling>
          <c:orientation val="minMax"/>
        </c:scaling>
        <c:delete val="1"/>
        <c:axPos val="b"/>
        <c:numFmt formatCode="General" sourceLinked="1"/>
        <c:majorTickMark val="out"/>
        <c:minorTickMark val="none"/>
        <c:tickLblPos val="nextTo"/>
        <c:crossAx val="1888112607"/>
        <c:crosses val="autoZero"/>
        <c:auto val="1"/>
        <c:lblAlgn val="ctr"/>
        <c:lblOffset val="100"/>
        <c:noMultiLvlLbl val="1"/>
      </c:catAx>
      <c:spPr>
        <a:noFill/>
        <a:ln>
          <a:noFill/>
        </a:ln>
        <a:effectLst/>
      </c:spPr>
    </c:plotArea>
    <c:legend>
      <c:legendPos val="t"/>
      <c:layout>
        <c:manualLayout>
          <c:xMode val="edge"/>
          <c:yMode val="edge"/>
          <c:x val="5.1493256103462691E-2"/>
          <c:y val="0"/>
          <c:w val="0.8999999059395859"/>
          <c:h val="9.022139093468818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0.30639</cdr:x>
      <cdr:y>0.05421</cdr:y>
    </cdr:from>
    <cdr:to>
      <cdr:x>0.42449</cdr:x>
      <cdr:y>0.27028</cdr:y>
    </cdr:to>
    <cdr:sp macro="" textlink="">
      <cdr:nvSpPr>
        <cdr:cNvPr id="2" name="TextBox 1">
          <a:extLst xmlns:a="http://schemas.openxmlformats.org/drawingml/2006/main">
            <a:ext uri="{FF2B5EF4-FFF2-40B4-BE49-F238E27FC236}">
              <a16:creationId xmlns:a16="http://schemas.microsoft.com/office/drawing/2014/main" id="{C2350AD6-F410-384D-B465-C1D31306D6F2}"/>
            </a:ext>
          </a:extLst>
        </cdr:cNvPr>
        <cdr:cNvSpPr txBox="1"/>
      </cdr:nvSpPr>
      <cdr:spPr>
        <a:xfrm xmlns:a="http://schemas.openxmlformats.org/drawingml/2006/main">
          <a:off x="2372304" y="22939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kern="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0.81783</cdr:x>
      <cdr:y>0</cdr:y>
    </cdr:from>
    <cdr:to>
      <cdr:x>1</cdr:x>
      <cdr:y>0.19298</cdr:y>
    </cdr:to>
    <cdr:sp macro="" textlink="">
      <cdr:nvSpPr>
        <cdr:cNvPr id="2" name="TextBox 1">
          <a:extLst xmlns:a="http://schemas.openxmlformats.org/drawingml/2006/main">
            <a:ext uri="{FF2B5EF4-FFF2-40B4-BE49-F238E27FC236}">
              <a16:creationId xmlns:a16="http://schemas.microsoft.com/office/drawing/2014/main" id="{02D8D7F2-0A47-014B-BEE0-BD902CEA3B1B}"/>
            </a:ext>
          </a:extLst>
        </cdr:cNvPr>
        <cdr:cNvSpPr txBox="1"/>
      </cdr:nvSpPr>
      <cdr:spPr>
        <a:xfrm xmlns:a="http://schemas.openxmlformats.org/drawingml/2006/main">
          <a:off x="6327290" y="-1847925"/>
          <a:ext cx="1409391" cy="72652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kern="1200" dirty="0">
              <a:solidFill>
                <a:schemeClr val="bg1"/>
              </a:solidFill>
            </a:rPr>
            <a:t>6.67%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D0F568A8-BA6B-4107-A697-45E8EDEB6704}" type="datetimeFigureOut">
              <a:rPr lang="en-US" smtClean="0"/>
              <a:t>8/18/2026</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64C94446-7382-435E-B79B-354603634BE7}" type="slidenum">
              <a:rPr lang="en-US" smtClean="0"/>
              <a:t>‹#›</a:t>
            </a:fld>
            <a:endParaRPr lang="en-US"/>
          </a:p>
        </p:txBody>
      </p:sp>
    </p:spTree>
    <p:extLst>
      <p:ext uri="{BB962C8B-B14F-4D97-AF65-F5344CB8AC3E}">
        <p14:creationId xmlns:p14="http://schemas.microsoft.com/office/powerpoint/2010/main" val="518410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mma.prnewswire.com/media/2592991/RCN_Investor_Sentiment_Survey_Complete_Winter_24_FINAL.pdf?p=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nar.realtor/sites/default/files/2025-05/ehs-04-2025-overview-2025-05-22.pdf"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image" Target="../media/image25.png"/></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image" Target="../media/image30.png"/></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64C94446-7382-435E-B79B-354603634BE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795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990B1-11DA-E714-5AFE-6AAE54AE58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7E890-BEA3-2B31-9192-F325CB3088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84D11B-C365-D617-56C8-442A33C7E1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35F2D5-FD64-A17D-04AA-32452D227AC6}"/>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1754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062BF-94B7-1867-D7A6-9CD3CA971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4BDE8-5E2E-64D9-7603-0B498CC878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C69F4-FE0A-0746-96A3-1EDE9B1260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5AABED-6554-932C-636D-E4CFCCF196DE}"/>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900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990B1-11DA-E714-5AFE-6AAE54AE58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7E890-BEA3-2B31-9192-F325CB3088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84D11B-C365-D617-56C8-442A33C7E1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35F2D5-FD64-A17D-04AA-32452D227AC6}"/>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9070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https://www.macrotrends.net/2016/10-year-treasury-bond-rate-yield-chart</a:t>
            </a:r>
          </a:p>
          <a:p>
            <a:r>
              <a:rPr lang="en-US" dirty="0"/>
              <a:t>https://www.freddiemac.com/pmms/pmms_archives</a:t>
            </a: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262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D70CD-C14A-E111-1C34-27965DAF6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9E3EF-6418-797F-B28A-1524993FD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F00AE-2B3D-9AD5-C2A1-C593E3CDF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549944-469A-9ECA-84FB-23FE08E76C8A}"/>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7449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6750-2429-2E96-2F28-5F53FF601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10FE7-049C-E58B-4180-9AA551E7DD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705C8-3329-3E18-8007-85DC80166698}"/>
              </a:ext>
            </a:extLst>
          </p:cNvPr>
          <p:cNvSpPr>
            <a:spLocks noGrp="1"/>
          </p:cNvSpPr>
          <p:nvPr>
            <p:ph type="body" idx="1"/>
          </p:nvPr>
        </p:nvSpPr>
        <p:spPr/>
        <p:txBody>
          <a:bodyPr/>
          <a:lstStyle/>
          <a:p>
            <a:r>
              <a:rPr lang="en-US" dirty="0"/>
              <a:t>https://www.macrotrends.net/2016/10-year-treasury-bond-rate-yield-chart</a:t>
            </a:r>
          </a:p>
          <a:p>
            <a:r>
              <a:rPr lang="en-US" dirty="0"/>
              <a:t>https://www.freddiemac.com/pmms/pmms_archives</a:t>
            </a:r>
          </a:p>
        </p:txBody>
      </p:sp>
      <p:sp>
        <p:nvSpPr>
          <p:cNvPr id="4" name="Slide Number Placeholder 3">
            <a:extLst>
              <a:ext uri="{FF2B5EF4-FFF2-40B4-BE49-F238E27FC236}">
                <a16:creationId xmlns:a16="http://schemas.microsoft.com/office/drawing/2014/main" id="{AFE1DDA0-EC34-7D6A-33AF-2AC7736DC203}"/>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1212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3A006-52B1-029F-3A5A-AAE910D9F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FF201-D9FF-09DE-637E-250F2C4C70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98592C-0CF3-70EB-7211-6F9878FE6C24}"/>
              </a:ext>
            </a:extLst>
          </p:cNvPr>
          <p:cNvSpPr>
            <a:spLocks noGrp="1"/>
          </p:cNvSpPr>
          <p:nvPr>
            <p:ph type="body" idx="1"/>
          </p:nvPr>
        </p:nvSpPr>
        <p:spPr/>
        <p:txBody>
          <a:bodyPr/>
          <a:lstStyle/>
          <a:p>
            <a:r>
              <a:rPr lang="en-US" dirty="0"/>
              <a:t>https://</a:t>
            </a:r>
            <a:r>
              <a:rPr lang="en-US" dirty="0" err="1"/>
              <a:t>www.eia.gov</a:t>
            </a:r>
            <a:r>
              <a:rPr lang="en-US" dirty="0"/>
              <a:t>/</a:t>
            </a:r>
            <a:r>
              <a:rPr lang="en-US" dirty="0" err="1"/>
              <a:t>dnav</a:t>
            </a:r>
            <a:r>
              <a:rPr lang="en-US" dirty="0"/>
              <a:t>/pet/hist/</a:t>
            </a:r>
            <a:r>
              <a:rPr lang="en-US" dirty="0" err="1"/>
              <a:t>LeafHandler.ashx?n</a:t>
            </a:r>
            <a:r>
              <a:rPr lang="en-US" dirty="0"/>
              <a:t>=PET&amp;s=</a:t>
            </a:r>
            <a:r>
              <a:rPr lang="en-US" dirty="0" err="1"/>
              <a:t>RBRTE&amp;f</a:t>
            </a:r>
            <a:r>
              <a:rPr lang="en-US" dirty="0"/>
              <a:t>=W</a:t>
            </a:r>
          </a:p>
          <a:p>
            <a:r>
              <a:rPr lang="en-US" dirty="0"/>
              <a:t>https://</a:t>
            </a:r>
            <a:r>
              <a:rPr lang="en-US" dirty="0" err="1"/>
              <a:t>www.mortgagenewsdaily.com</a:t>
            </a:r>
            <a:r>
              <a:rPr lang="en-US" dirty="0"/>
              <a:t>/mortgage-rates/30-year-fixed</a:t>
            </a:r>
          </a:p>
        </p:txBody>
      </p:sp>
      <p:sp>
        <p:nvSpPr>
          <p:cNvPr id="4" name="Slide Number Placeholder 3">
            <a:extLst>
              <a:ext uri="{FF2B5EF4-FFF2-40B4-BE49-F238E27FC236}">
                <a16:creationId xmlns:a16="http://schemas.microsoft.com/office/drawing/2014/main" id="{F9230D22-5D4F-0CD7-7F51-1558EDD955FF}"/>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399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34903-0CAC-A462-4090-5EE3E301B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A13EC4-768D-B963-3599-2F82D072B4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D3FE6-1E24-0411-65B2-B25682A904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EF08D6-3324-1303-8D98-0885D824B548}"/>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9372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F7A37-98AA-6BF6-766E-5D86B370F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1FB05-3A42-C7D4-5300-A64040D7A3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239FD-4B38-081B-A62C-A5569B58BE08}"/>
              </a:ext>
            </a:extLst>
          </p:cNvPr>
          <p:cNvSpPr>
            <a:spLocks noGrp="1"/>
          </p:cNvSpPr>
          <p:nvPr>
            <p:ph type="body" idx="1"/>
          </p:nvPr>
        </p:nvSpPr>
        <p:spPr/>
        <p:txBody>
          <a:bodyPr/>
          <a:lstStyle/>
          <a:p>
            <a:r>
              <a:rPr lang="en-US" dirty="0"/>
              <a:t>https://www.freddiemac.com/pmms</a:t>
            </a:r>
          </a:p>
        </p:txBody>
      </p:sp>
      <p:sp>
        <p:nvSpPr>
          <p:cNvPr id="4" name="Slide Number Placeholder 3">
            <a:extLst>
              <a:ext uri="{FF2B5EF4-FFF2-40B4-BE49-F238E27FC236}">
                <a16:creationId xmlns:a16="http://schemas.microsoft.com/office/drawing/2014/main" id="{9B34AF2C-CA80-5F66-80E1-A6E7EA7761AC}"/>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726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09B81-9162-959F-CBAC-23C8E402A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F15EF-BDAD-8C6F-CBF7-B797C6949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4EDFC-7006-878C-BFD1-4FDD6DF87B45}"/>
              </a:ext>
            </a:extLst>
          </p:cNvPr>
          <p:cNvSpPr>
            <a:spLocks noGrp="1"/>
          </p:cNvSpPr>
          <p:nvPr>
            <p:ph type="body" idx="1"/>
          </p:nvPr>
        </p:nvSpPr>
        <p:spPr/>
        <p:txBody>
          <a:bodyPr/>
          <a:lstStyle/>
          <a:p>
            <a:r>
              <a:rPr lang="en-US" dirty="0"/>
              <a:t>https://www.magnific.com/vectors/k-calligraphy</a:t>
            </a:r>
          </a:p>
          <a:p>
            <a:endParaRPr lang="en-US" dirty="0"/>
          </a:p>
        </p:txBody>
      </p:sp>
      <p:sp>
        <p:nvSpPr>
          <p:cNvPr id="4" name="Slide Number Placeholder 3">
            <a:extLst>
              <a:ext uri="{FF2B5EF4-FFF2-40B4-BE49-F238E27FC236}">
                <a16:creationId xmlns:a16="http://schemas.microsoft.com/office/drawing/2014/main" id="{135154BE-932B-92FD-066E-2FA1164A940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C94446-7382-435E-B79B-354603634BE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4617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F34B1-4434-785F-D252-5B7821E32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A88DF-EDEB-0D3E-7018-B934CC0242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8B37F4-0832-215F-40D2-28795E995E9E}"/>
              </a:ext>
            </a:extLst>
          </p:cNvPr>
          <p:cNvSpPr>
            <a:spLocks noGrp="1"/>
          </p:cNvSpPr>
          <p:nvPr>
            <p:ph type="body" idx="1"/>
          </p:nvPr>
        </p:nvSpPr>
        <p:spPr/>
        <p:txBody>
          <a:bodyPr/>
          <a:lstStyle/>
          <a:p>
            <a:r>
              <a:rPr lang="en-US" dirty="0"/>
              <a:t>https://www.bea.gov/data/gdp/gross-domestic-product</a:t>
            </a:r>
          </a:p>
          <a:p>
            <a:endParaRPr lang="en-US" dirty="0"/>
          </a:p>
          <a:p>
            <a:r>
              <a:rPr lang="en-US" dirty="0"/>
              <a:t>Revised down from 2% from Q1 2026</a:t>
            </a:r>
          </a:p>
        </p:txBody>
      </p:sp>
      <p:sp>
        <p:nvSpPr>
          <p:cNvPr id="4" name="Slide Number Placeholder 3">
            <a:extLst>
              <a:ext uri="{FF2B5EF4-FFF2-40B4-BE49-F238E27FC236}">
                <a16:creationId xmlns:a16="http://schemas.microsoft.com/office/drawing/2014/main" id="{19170DF3-3360-9896-DACE-88AF5867D493}"/>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664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E41F8-1CFE-3351-F88D-7A16063BE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AC951F-EDB8-3791-BECF-5EC2C05A69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08006B-BF60-855C-5EDC-64D95329620C}"/>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dirty="0"/>
              <a:t>https://fred.stlouisfed.org/tags/series?t=real+estate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377" rtl="0" eaLnBrk="1" fontAlgn="auto" latinLnBrk="0" hangingPunct="1">
              <a:lnSpc>
                <a:spcPct val="100000"/>
              </a:lnSpc>
              <a:spcBef>
                <a:spcPts val="0"/>
              </a:spcBef>
              <a:spcAft>
                <a:spcPts val="0"/>
              </a:spcAft>
              <a:buClrTx/>
              <a:buSzTx/>
              <a:buFontTx/>
              <a:buNone/>
              <a:tabLst/>
              <a:defRPr/>
            </a:pPr>
            <a:r>
              <a:rPr lang="en-US" dirty="0"/>
              <a:t>Equity: https://fred.stlouisfed.org/series/OEHRENWBSHNO</a:t>
            </a:r>
          </a:p>
          <a:p>
            <a:pPr marL="0" marR="0" lvl="0" indent="0" algn="l" defTabSz="914377" rtl="0" eaLnBrk="1" fontAlgn="auto" latinLnBrk="0" hangingPunct="1">
              <a:lnSpc>
                <a:spcPct val="100000"/>
              </a:lnSpc>
              <a:spcBef>
                <a:spcPts val="0"/>
              </a:spcBef>
              <a:spcAft>
                <a:spcPts val="0"/>
              </a:spcAft>
              <a:buClrTx/>
              <a:buSzTx/>
              <a:buFontTx/>
              <a:buNone/>
              <a:tabLst/>
              <a:defRPr/>
            </a:pPr>
            <a:r>
              <a:rPr lang="en-US" dirty="0"/>
              <a:t>Liability: https://fred.stlouisfed.org/series/HNOTMLQ027S</a:t>
            </a:r>
          </a:p>
          <a:p>
            <a:pPr marL="0" marR="0" lvl="0" indent="0" algn="l" defTabSz="914377" rtl="0" eaLnBrk="1" fontAlgn="auto" latinLnBrk="0" hangingPunct="1">
              <a:lnSpc>
                <a:spcPct val="100000"/>
              </a:lnSpc>
              <a:spcBef>
                <a:spcPts val="0"/>
              </a:spcBef>
              <a:spcAft>
                <a:spcPts val="0"/>
              </a:spcAft>
              <a:buClrTx/>
              <a:buSzTx/>
              <a:buFontTx/>
              <a:buNone/>
              <a:tabLst/>
              <a:defRPr/>
            </a:pPr>
            <a:r>
              <a:rPr lang="en-US" dirty="0"/>
              <a:t>Real Estate Value: https://fred.stlouisfed.org/series/HOOREVLMHMV</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BEA127E5-21D2-2122-A5F6-F1AB2DA47B27}"/>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13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https://data.census.gov/table/ACSDT1Y2022.B25027?q=mortgage</a:t>
            </a:r>
          </a:p>
          <a:p>
            <a:r>
              <a:rPr lang="en-US" dirty="0"/>
              <a:t>https://www.attomdata.com/news/market-trends/home-sales-prices/q4-2025-home-equity-and-underwater-report/</a:t>
            </a:r>
          </a:p>
          <a:p>
            <a:endParaRPr lang="en-US" dirty="0"/>
          </a:p>
          <a:p>
            <a:r>
              <a:rPr lang="en-US" dirty="0"/>
              <a:t>$11.7 t is tappable; held by 47.5 million mortgage holders</a:t>
            </a:r>
          </a:p>
          <a:p>
            <a:r>
              <a:rPr lang="en-US" dirty="0"/>
              <a:t>Average tappable equity per borrower is $212K</a:t>
            </a: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4603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81BAF-181D-BFCA-C8BC-0C94D131D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995A7-CD06-CD9A-FD63-7D0DAA9EB1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FFB46-664B-DB8B-FD6F-0FC8F23104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A94A7C-276C-5BD8-BD0C-B38C1F19AFF4}"/>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8335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A931E-312B-BF10-0DBF-9009F72F1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1C6C4C-1456-9DFF-723C-E05AAB6950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2247A-299B-E661-362A-47099974D278}"/>
              </a:ext>
            </a:extLst>
          </p:cNvPr>
          <p:cNvSpPr>
            <a:spLocks noGrp="1"/>
          </p:cNvSpPr>
          <p:nvPr>
            <p:ph type="body" idx="1"/>
          </p:nvPr>
        </p:nvSpPr>
        <p:spPr/>
        <p:txBody>
          <a:bodyPr/>
          <a:lstStyle/>
          <a:p>
            <a:pPr defTabSz="971004">
              <a:defRPr/>
            </a:pPr>
            <a:r>
              <a:rPr lang="en-US" sz="2100" dirty="0">
                <a:hlinkClick r:id="rId3"/>
              </a:rPr>
              <a:t>https://mma.prnewswire.com/media/2592991/RCN_Investor_Sentiment_Survey_Complete_Winter_24_FINAL.pdf?p=pdf</a:t>
            </a:r>
            <a:endParaRPr lang="en-US" sz="2100" dirty="0"/>
          </a:p>
          <a:p>
            <a:pPr defTabSz="971004">
              <a:defRPr/>
            </a:pPr>
            <a:r>
              <a:rPr lang="en-US" sz="2100" dirty="0"/>
              <a:t>Gallup economic </a:t>
            </a:r>
          </a:p>
          <a:p>
            <a:pPr defTabSz="971004">
              <a:defRPr/>
            </a:pPr>
            <a:r>
              <a:rPr lang="en-US" sz="2100" dirty="0"/>
              <a:t>Confidence Index summarizes Americans assessments </a:t>
            </a:r>
            <a:r>
              <a:rPr lang="en-US" sz="2100" dirty="0" err="1"/>
              <a:t>jof</a:t>
            </a:r>
            <a:r>
              <a:rPr lang="en-US" sz="2100" dirty="0"/>
              <a:t> current economic </a:t>
            </a:r>
            <a:r>
              <a:rPr lang="en-US" sz="2100" dirty="0" err="1"/>
              <a:t>concditionsIts</a:t>
            </a:r>
            <a:r>
              <a:rPr lang="en-US" sz="2100" dirty="0"/>
              <a:t> been negative since 2020.</a:t>
            </a:r>
          </a:p>
        </p:txBody>
      </p:sp>
      <p:sp>
        <p:nvSpPr>
          <p:cNvPr id="4" name="Slide Number Placeholder 3">
            <a:extLst>
              <a:ext uri="{FF2B5EF4-FFF2-40B4-BE49-F238E27FC236}">
                <a16:creationId xmlns:a16="http://schemas.microsoft.com/office/drawing/2014/main" id="{8C961F31-AF2D-93DC-0E8D-904FCD9ED8CB}"/>
              </a:ext>
            </a:extLst>
          </p:cNvPr>
          <p:cNvSpPr>
            <a:spLocks noGrp="1"/>
          </p:cNvSpPr>
          <p:nvPr>
            <p:ph type="sldNum" sz="quarter" idx="5"/>
          </p:nvPr>
        </p:nvSpPr>
        <p:spPr/>
        <p:txBody>
          <a:bodyPr/>
          <a:lstStyle/>
          <a:p>
            <a:pPr marL="0" marR="0" lvl="0" indent="0" algn="r" defTabSz="485503"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5503"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8019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B8072-726E-686C-B7E8-18B425546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2645C-60F5-4CF2-0D26-AAFC29A737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B4AFE0-75D4-7525-AB76-5C7CBA74BEBA}"/>
              </a:ext>
            </a:extLst>
          </p:cNvPr>
          <p:cNvSpPr>
            <a:spLocks noGrp="1"/>
          </p:cNvSpPr>
          <p:nvPr>
            <p:ph type="body" idx="1"/>
          </p:nvPr>
        </p:nvSpPr>
        <p:spPr/>
        <p:txBody>
          <a:bodyPr/>
          <a:lstStyle/>
          <a:p>
            <a:pPr defTabSz="942265">
              <a:defRPr/>
            </a:pPr>
            <a:endParaRPr lang="en-US" sz="2000" dirty="0"/>
          </a:p>
        </p:txBody>
      </p:sp>
      <p:sp>
        <p:nvSpPr>
          <p:cNvPr id="4" name="Slide Number Placeholder 3">
            <a:extLst>
              <a:ext uri="{FF2B5EF4-FFF2-40B4-BE49-F238E27FC236}">
                <a16:creationId xmlns:a16="http://schemas.microsoft.com/office/drawing/2014/main" id="{DB3CC501-E0F6-8EC9-7D2A-919F5883EBB0}"/>
              </a:ext>
            </a:extLst>
          </p:cNvPr>
          <p:cNvSpPr>
            <a:spLocks noGrp="1"/>
          </p:cNvSpPr>
          <p:nvPr>
            <p:ph type="sldNum" sz="quarter" idx="5"/>
          </p:nvPr>
        </p:nvSpPr>
        <p:spPr/>
        <p:txBody>
          <a:bodyPr/>
          <a:lstStyle/>
          <a:p>
            <a:pPr marL="0" marR="0" lvl="0" indent="0" algn="r" defTabSz="471133"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1133"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5212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5A810-88E3-6E61-AFC3-9D9A7493A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34A041-CE12-9733-65B1-B8C93D49C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22233-97AF-11F0-4C04-AD4B8E5AC2FA}"/>
              </a:ext>
            </a:extLst>
          </p:cNvPr>
          <p:cNvSpPr>
            <a:spLocks noGrp="1"/>
          </p:cNvSpPr>
          <p:nvPr>
            <p:ph type="body" idx="1"/>
          </p:nvPr>
        </p:nvSpPr>
        <p:spPr/>
        <p:txBody>
          <a:bodyPr/>
          <a:lstStyle/>
          <a:p>
            <a:r>
              <a:rPr lang="en-US" dirty="0"/>
              <a:t>https://www.newyorkfed.org/microeconomics/hhdc/background.html</a:t>
            </a:r>
          </a:p>
        </p:txBody>
      </p:sp>
      <p:sp>
        <p:nvSpPr>
          <p:cNvPr id="4" name="Slide Number Placeholder 3">
            <a:extLst>
              <a:ext uri="{FF2B5EF4-FFF2-40B4-BE49-F238E27FC236}">
                <a16:creationId xmlns:a16="http://schemas.microsoft.com/office/drawing/2014/main" id="{C1996AD3-65BB-811A-43B2-64EF69A1ACC8}"/>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39723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https://trends.google.com/explore?q=%22Help%20with%20mortgage&amp;date=all&amp;geo=US</a:t>
            </a: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366F8E4-9B81-94E7-EC98-24A9EFA2A8C1}"/>
              </a:ext>
            </a:extLst>
          </p:cNvPr>
          <p:cNvPicPr>
            <a:picLocks noChangeAspect="1"/>
          </p:cNvPicPr>
          <p:nvPr/>
        </p:nvPicPr>
        <p:blipFill>
          <a:blip r:embed="rId3"/>
          <a:stretch>
            <a:fillRect/>
          </a:stretch>
        </p:blipFill>
        <p:spPr>
          <a:xfrm>
            <a:off x="1857375" y="5539433"/>
            <a:ext cx="2595760" cy="1946820"/>
          </a:xfrm>
          <a:prstGeom prst="rect">
            <a:avLst/>
          </a:prstGeom>
        </p:spPr>
      </p:pic>
    </p:spTree>
    <p:extLst>
      <p:ext uri="{BB962C8B-B14F-4D97-AF65-F5344CB8AC3E}">
        <p14:creationId xmlns:p14="http://schemas.microsoft.com/office/powerpoint/2010/main" val="886532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6F7D7-0CAA-F6BD-BBEC-FB90921861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457E65-3F1E-6036-47CD-7D4DBB4222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691D9D-92A2-B372-662B-2E75B22773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5FF1C1-137E-FCF5-ABEF-B57E00C02C7C}"/>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76919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3E27B-691A-43CA-510B-05187B4B2A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D33213-AE2B-9AA6-2DA0-FD2A725739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B40C29A-E60B-44EF-4CE6-6268EBDE7996}"/>
              </a:ext>
            </a:extLst>
          </p:cNvPr>
          <p:cNvSpPr>
            <a:spLocks noGrp="1"/>
          </p:cNvSpPr>
          <p:nvPr>
            <p:ph type="body" idx="1"/>
          </p:nvPr>
        </p:nvSpPr>
        <p:spPr/>
        <p:txBody>
          <a:bodyPr/>
          <a:lstStyle/>
          <a:p>
            <a:r>
              <a:rPr lang="en-US"/>
              <a:t>https://</a:t>
            </a:r>
            <a:r>
              <a:rPr lang="en-US" err="1"/>
              <a:t>www.redfin.com</a:t>
            </a:r>
            <a:r>
              <a:rPr lang="en-US"/>
              <a:t>/news/housing-market-predictions-2026/</a:t>
            </a:r>
          </a:p>
        </p:txBody>
      </p:sp>
      <p:sp>
        <p:nvSpPr>
          <p:cNvPr id="4" name="Slide Number Placeholder 3">
            <a:extLst>
              <a:ext uri="{FF2B5EF4-FFF2-40B4-BE49-F238E27FC236}">
                <a16:creationId xmlns:a16="http://schemas.microsoft.com/office/drawing/2014/main" id="{D2DEF8B7-1FAB-D742-7B8B-13CEA49A89E9}"/>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05344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D3BC0-F07F-4247-D570-71BAD791A9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341814-1481-E4AD-C74E-A65D24E3E7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2FEE92-7212-3F6A-CFC3-242F83856A6F}"/>
              </a:ext>
            </a:extLst>
          </p:cNvPr>
          <p:cNvSpPr>
            <a:spLocks noGrp="1"/>
          </p:cNvSpPr>
          <p:nvPr>
            <p:ph type="body" idx="1"/>
          </p:nvPr>
        </p:nvSpPr>
        <p:spPr/>
        <p:txBody>
          <a:bodyPr/>
          <a:lstStyle/>
          <a:p>
            <a:r>
              <a:rPr lang="en-US" dirty="0"/>
              <a:t>https://www.nar.realtor/topics/existing-home-sales</a:t>
            </a:r>
          </a:p>
          <a:p>
            <a:r>
              <a:rPr lang="en-US" dirty="0">
                <a:hlinkClick r:id="rId3"/>
              </a:rPr>
              <a:t>https://www.nar.realtor/sites/default/files/2025-05/ehs-04-2025-overview-2025-05-22.pdf</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1F494F5-CFB3-4729-0D62-056E19CB6DDF}"/>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BEC316F-DF8D-D27B-69CA-5BB2F5CB002B}"/>
              </a:ext>
            </a:extLst>
          </p:cNvPr>
          <p:cNvPicPr>
            <a:picLocks noChangeAspect="1"/>
          </p:cNvPicPr>
          <p:nvPr/>
        </p:nvPicPr>
        <p:blipFill>
          <a:blip r:embed="rId4"/>
          <a:stretch>
            <a:fillRect/>
          </a:stretch>
        </p:blipFill>
        <p:spPr>
          <a:xfrm>
            <a:off x="1265039" y="5488125"/>
            <a:ext cx="4572396" cy="3429297"/>
          </a:xfrm>
          <a:prstGeom prst="rect">
            <a:avLst/>
          </a:prstGeom>
        </p:spPr>
      </p:pic>
    </p:spTree>
    <p:extLst>
      <p:ext uri="{BB962C8B-B14F-4D97-AF65-F5344CB8AC3E}">
        <p14:creationId xmlns:p14="http://schemas.microsoft.com/office/powerpoint/2010/main" val="2967146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C94446-7382-435E-B79B-354603634BE7}" type="slidenum">
              <a:rPr lang="en-US" smtClean="0"/>
              <a:t>4</a:t>
            </a:fld>
            <a:endParaRPr lang="en-US"/>
          </a:p>
        </p:txBody>
      </p:sp>
    </p:spTree>
    <p:extLst>
      <p:ext uri="{BB962C8B-B14F-4D97-AF65-F5344CB8AC3E}">
        <p14:creationId xmlns:p14="http://schemas.microsoft.com/office/powerpoint/2010/main" val="12521542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A5A96-D69E-5180-16A3-232D53DCE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AF6F2-4BFF-9BA7-4B32-254DB0A853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51432-BE35-CF70-971E-4B48CC9A7915}"/>
              </a:ext>
            </a:extLst>
          </p:cNvPr>
          <p:cNvSpPr>
            <a:spLocks noGrp="1"/>
          </p:cNvSpPr>
          <p:nvPr>
            <p:ph type="body" idx="1"/>
          </p:nvPr>
        </p:nvSpPr>
        <p:spPr/>
        <p:txBody>
          <a:bodyPr/>
          <a:lstStyle/>
          <a:p>
            <a:r>
              <a:rPr lang="en-US"/>
              <a:t>https://www.spglobal.com/spdji/en/index-announcements/article/sp-cotality-case-shiller-index-reports-annual-gain-in-november-2025/</a:t>
            </a:r>
          </a:p>
          <a:p>
            <a:r>
              <a:rPr lang="en-US"/>
              <a:t>https://www.spglobal.com/spdji/en/indices/indicators/sp-cotality-case-shiller-20-city-composite-home-price-nsa-index/#news-research</a:t>
            </a:r>
          </a:p>
        </p:txBody>
      </p:sp>
      <p:sp>
        <p:nvSpPr>
          <p:cNvPr id="4" name="Slide Number Placeholder 3">
            <a:extLst>
              <a:ext uri="{FF2B5EF4-FFF2-40B4-BE49-F238E27FC236}">
                <a16:creationId xmlns:a16="http://schemas.microsoft.com/office/drawing/2014/main" id="{623B3ED6-625E-0B7F-EF4F-65523C388698}"/>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911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https://www.housingwire.com/</a:t>
            </a: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70835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D44D0-CB5A-711B-52BE-BA156D19D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579E1-EF6C-CF50-099B-B07D1387F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CD9E2-32AA-3B2C-D4F1-33ACE811C01C}"/>
              </a:ext>
            </a:extLst>
          </p:cNvPr>
          <p:cNvSpPr>
            <a:spLocks noGrp="1"/>
          </p:cNvSpPr>
          <p:nvPr>
            <p:ph type="body" idx="1"/>
          </p:nvPr>
        </p:nvSpPr>
        <p:spPr/>
        <p:txBody>
          <a:bodyPr/>
          <a:lstStyle/>
          <a:p>
            <a:r>
              <a:rPr lang="en-US" dirty="0"/>
              <a:t>https://www.nar.realtor/sites/default/files/2026-02/hai-12-2025-housing-affordability-index-2026-02-04.pdf</a:t>
            </a:r>
          </a:p>
          <a:p>
            <a:endParaRPr lang="en-US" dirty="0"/>
          </a:p>
          <a:p>
            <a:pPr defTabSz="342892">
              <a:defRPr/>
            </a:pPr>
            <a:r>
              <a:rPr lang="en-US" sz="1200" i="1" dirty="0">
                <a:solidFill>
                  <a:srgbClr val="BEC2C3"/>
                </a:solidFill>
                <a:latin typeface="Arial" panose="020B0604020202020204"/>
              </a:rPr>
              <a:t>To interpret the index, a value of 100 means that a family with the median income has exactly enough income to qualify for a mortgage on a median-priced home.</a:t>
            </a:r>
          </a:p>
          <a:p>
            <a:pPr defTabSz="342892">
              <a:defRPr/>
            </a:pPr>
            <a:r>
              <a:rPr lang="en-US" sz="1200" i="1" dirty="0">
                <a:solidFill>
                  <a:srgbClr val="BEC2C3"/>
                </a:solidFill>
                <a:latin typeface="Arial" panose="020B0604020202020204"/>
              </a:rPr>
              <a:t>The higher the index, the more affordable homes are.</a:t>
            </a:r>
          </a:p>
          <a:p>
            <a:endParaRPr lang="en-US" dirty="0"/>
          </a:p>
        </p:txBody>
      </p:sp>
      <p:sp>
        <p:nvSpPr>
          <p:cNvPr id="4" name="Slide Number Placeholder 3">
            <a:extLst>
              <a:ext uri="{FF2B5EF4-FFF2-40B4-BE49-F238E27FC236}">
                <a16:creationId xmlns:a16="http://schemas.microsoft.com/office/drawing/2014/main" id="{B552F000-3E70-2BCC-D49A-78CF4B1D46A5}"/>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65687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445E7-584C-2742-D355-7D4D1F5F0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E1FDE-2D57-B35B-383B-6CB45DCB2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2A1D1-8654-D7A0-D801-83F4081A27DA}"/>
              </a:ext>
            </a:extLst>
          </p:cNvPr>
          <p:cNvSpPr>
            <a:spLocks noGrp="1"/>
          </p:cNvSpPr>
          <p:nvPr>
            <p:ph type="body" idx="1"/>
          </p:nvPr>
        </p:nvSpPr>
        <p:spPr/>
        <p:txBody>
          <a:bodyPr/>
          <a:lstStyle/>
          <a:p>
            <a:r>
              <a:rPr lang="en-US"/>
              <a:t>https://www.realtor.com/research/data/</a:t>
            </a:r>
          </a:p>
          <a:p>
            <a:r>
              <a:rPr lang="en-US"/>
              <a:t>https://www.realtor.com/research/September-2025-data/</a:t>
            </a:r>
          </a:p>
        </p:txBody>
      </p:sp>
      <p:sp>
        <p:nvSpPr>
          <p:cNvPr id="4" name="Slide Number Placeholder 3">
            <a:extLst>
              <a:ext uri="{FF2B5EF4-FFF2-40B4-BE49-F238E27FC236}">
                <a16:creationId xmlns:a16="http://schemas.microsoft.com/office/drawing/2014/main" id="{4A920918-8A49-8931-2991-F5C8F1AEDA3A}"/>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20478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A15BB-DE93-88CB-C061-67C44FE18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1A13C-3084-2819-88BD-F6DCA3F606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DD9ECF-BDA8-12A2-5953-30ABA66250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14BAD1-5678-46D5-CFF1-0A45EBDBBB38}"/>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1038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2D4DC-E5E4-30A5-F7E4-B869D01CF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29643-D173-2F5D-2916-4FE5CD28F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F172B2-95F1-C768-6D55-F8FFF24A76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B79139-F2A8-5CAB-2005-F84DE2942B22}"/>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693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255DD-E8C2-5574-8497-2B64795AC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F3C258-3F5D-BC18-7506-63DAD2823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5AB812-1346-0B43-C8E2-B42A13BFB8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9D01E8-7DD4-CF88-7646-8F202C400D52}"/>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4416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0B7C6-2438-5DC5-ED74-8AC12F98F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8D675-3FBD-07EC-C6BF-463ADD8FC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5482F-7F02-467E-6AB8-C1EB955EE8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4D9734-FDF7-5212-1D83-C97789B2188B}"/>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462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56632-910A-9F6B-738B-8AB08AC48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919D7-5A29-715B-2449-86C857AAC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0D9BA-E29F-A27F-CFB0-6232B7B3AB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E6DAC6-630D-B227-83E4-E5A6AD6F9D96}"/>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83824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97A17-2980-4D3B-CD3B-9CBE68B3E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CFE3A-F365-7639-2A42-09C67B56EA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C3E78F-F168-A845-8A64-509D4C0340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07F05E-E3A5-2F8F-4C6E-36692FBE5757}"/>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045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08AD8-32B2-0CA3-1377-EE8DC0CC8F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48896-832B-4DAA-1AD5-C045D43A1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427C38-3AAA-BB13-6EBC-103999996C27}"/>
              </a:ext>
            </a:extLst>
          </p:cNvPr>
          <p:cNvSpPr>
            <a:spLocks noGrp="1"/>
          </p:cNvSpPr>
          <p:nvPr>
            <p:ph type="body" idx="1"/>
          </p:nvPr>
        </p:nvSpPr>
        <p:spPr/>
        <p:txBody>
          <a:bodyPr/>
          <a:lstStyle/>
          <a:p>
            <a:r>
              <a:rPr lang="en-US" dirty="0"/>
              <a:t>https://wellsfargo.bluematrix.com/docs/html/e698efed-2046-4a51-98dc-ed007ec23462.html</a:t>
            </a:r>
          </a:p>
        </p:txBody>
      </p:sp>
      <p:sp>
        <p:nvSpPr>
          <p:cNvPr id="4" name="Slide Number Placeholder 3">
            <a:extLst>
              <a:ext uri="{FF2B5EF4-FFF2-40B4-BE49-F238E27FC236}">
                <a16:creationId xmlns:a16="http://schemas.microsoft.com/office/drawing/2014/main" id="{3927FD01-424D-511F-6597-17781A53BFEA}"/>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74629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0426E-C433-F786-ADCF-890A4DF1A4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81352-A9DF-A7A2-DCD7-F59B5D2A7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70E3D-A242-C486-4799-E5B376A8E4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28BF39-2384-3740-A926-2E842D143E30}"/>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35423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2D4DC-E5E4-30A5-F7E4-B869D01CF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29643-D173-2F5D-2916-4FE5CD28F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F172B2-95F1-C768-6D55-F8FFF24A76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B79139-F2A8-5CAB-2005-F84DE2942B22}"/>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6934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255DD-E8C2-5574-8497-2B64795AC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F3C258-3F5D-BC18-7506-63DAD2823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5AB812-1346-0B43-C8E2-B42A13BFB8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9D01E8-7DD4-CF88-7646-8F202C400D52}"/>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4416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0B7C6-2438-5DC5-ED74-8AC12F98F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8D675-3FBD-07EC-C6BF-463ADD8FC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5482F-7F02-467E-6AB8-C1EB955EE8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4D9734-FDF7-5212-1D83-C97789B2188B}"/>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462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7C0A8-9377-BE18-27E1-67C74270D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29E786-5259-C3F3-390F-5C4B9487A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9D95C5-0B15-D42D-D492-F4CCB81476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1E502E-ED2D-5D0D-6A4E-C0F2DD76F3DB}"/>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56418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7BBDF-BEFF-D7D3-BD69-AF0D8DCEF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ED520-8637-16D2-D440-F25AA6416C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41649-7772-0162-B969-68A864074B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FC7E28-B853-481D-35DB-776179F3DCD5}"/>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4524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F5D1-3D21-859B-B8BD-FF3903BE4F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CFC1B-BC67-EEDE-F5AB-582A28A7C8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78414-C717-C7EF-3C2F-5382DBB007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20EE12-1A2F-BC8E-D66C-AAC4D9F3B20A}"/>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9579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05AEF-4BF8-A8DC-9F74-1644B4CDBE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EB02E0-0290-F651-FDDB-3E5C470250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0B10C-A3F8-C7D3-75B7-D8A02C7AB72E}"/>
              </a:ext>
            </a:extLst>
          </p:cNvPr>
          <p:cNvSpPr>
            <a:spLocks noGrp="1"/>
          </p:cNvSpPr>
          <p:nvPr>
            <p:ph type="body" idx="1"/>
          </p:nvPr>
        </p:nvSpPr>
        <p:spPr/>
        <p:txBody>
          <a:bodyPr/>
          <a:lstStyle/>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https://www.luxuryhomemarketing.com/assets/LMR_NorthAmerica.pdf</a:t>
            </a:r>
          </a:p>
          <a:p>
            <a:endParaRPr lang="en-US" dirty="0"/>
          </a:p>
          <a:p>
            <a:endParaRPr lang="en-US" dirty="0"/>
          </a:p>
          <a:p>
            <a:r>
              <a:rPr lang="en-US" dirty="0"/>
              <a:t>The first half of 2026 confirmed that the luxury market continues to chart its own course, as affluent buyers have transacted with confidence despite a more uncertain economic backdrop. The year’s defining story has been the resilience of the luxury buyer. Continued demand from affluent purchasers has sustained sales, supported home values, and increased competition for exceptional properties, even as fewer homeowners chose to bring their homes to market. Although economic uncertainty will continue to influence consumer sentiment, the luxury market enters the second half of 2026 from a position of strength, supported by resilient demand, constrained supply, and buyers who continue to view luxury real estate as both a lifestyle choice and a long-term investment.</a:t>
            </a:r>
          </a:p>
        </p:txBody>
      </p:sp>
      <p:sp>
        <p:nvSpPr>
          <p:cNvPr id="4" name="Slide Number Placeholder 3">
            <a:extLst>
              <a:ext uri="{FF2B5EF4-FFF2-40B4-BE49-F238E27FC236}">
                <a16:creationId xmlns:a16="http://schemas.microsoft.com/office/drawing/2014/main" id="{59E22778-F6E2-8335-F798-7934643D10A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C94446-7382-435E-B79B-354603634BE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6777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https://www.census.gov/construction/nrc/data/series.html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Energy costs make up approximately 4% of residential construction material </a:t>
            </a:r>
            <a:r>
              <a:rPr lang="en-US" sz="1200" dirty="0" err="1">
                <a:latin typeface="Arial" panose="020B0604020202020204" pitchFamily="34" charset="0"/>
                <a:cs typeface="Arial" panose="020B0604020202020204" pitchFamily="34" charset="0"/>
              </a:rPr>
              <a:t>inpuat</a:t>
            </a:r>
            <a:r>
              <a:rPr lang="en-US" sz="1200" dirty="0">
                <a:latin typeface="Arial" panose="020B0604020202020204" pitchFamily="34" charset="0"/>
                <a:cs typeface="Arial" panose="020B0604020202020204" pitchFamily="34" charset="0"/>
              </a:rPr>
              <a:t> and service costs. With </a:t>
            </a:r>
            <a:r>
              <a:rPr lang="en-US" sz="1200" dirty="0" err="1">
                <a:latin typeface="Arial" panose="020B0604020202020204" pitchFamily="34" charset="0"/>
                <a:cs typeface="Arial" panose="020B0604020202020204" pitchFamily="34" charset="0"/>
              </a:rPr>
              <a:t>newr</a:t>
            </a:r>
            <a:r>
              <a:rPr lang="en-US" sz="1200" dirty="0">
                <a:latin typeface="Arial" panose="020B0604020202020204" pitchFamily="34" charset="0"/>
                <a:cs typeface="Arial" panose="020B0604020202020204" pitchFamily="34" charset="0"/>
              </a:rPr>
              <a:t>-term economic risks elevated, 70% of builders reported challenges pricing homes given uncertainty about material costs. </a:t>
            </a: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91326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9B8B-5405-1D2C-33BA-0D8443435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D9FAC-6BF7-B277-034B-AD6AE64DC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811BE8-2D75-D7B2-91CC-A1224803AD4B}"/>
              </a:ext>
            </a:extLst>
          </p:cNvPr>
          <p:cNvSpPr>
            <a:spLocks noGrp="1"/>
          </p:cNvSpPr>
          <p:nvPr>
            <p:ph type="body" idx="1"/>
          </p:nvPr>
        </p:nvSpPr>
        <p:spPr/>
        <p:txBody>
          <a:bodyPr/>
          <a:lstStyle/>
          <a:p>
            <a:r>
              <a:rPr lang="en-US" dirty="0"/>
              <a:t>https://www.realtor.com/research/state-report-cards-2026/</a:t>
            </a:r>
          </a:p>
        </p:txBody>
      </p:sp>
      <p:sp>
        <p:nvSpPr>
          <p:cNvPr id="4" name="Slide Number Placeholder 3">
            <a:extLst>
              <a:ext uri="{FF2B5EF4-FFF2-40B4-BE49-F238E27FC236}">
                <a16:creationId xmlns:a16="http://schemas.microsoft.com/office/drawing/2014/main" id="{99EC91F8-5EDD-2BCF-5224-B5BB6737116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C94446-7382-435E-B79B-354603634BE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5445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1C484-7563-B426-D23B-AE4507DD42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31882F-95C6-807F-E7B9-2042DB635FD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42A85BE-E7C3-E61F-9D9C-54837D8A10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773F9A-4F2C-8D10-A1D4-52117A7D2787}"/>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75603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https://www.nar.realtor/sites/default/files/2026-04/forecast-04-2026-us-economic-outlook-04-13-2026.pdf</a:t>
            </a:r>
          </a:p>
          <a:p>
            <a:r>
              <a:rPr lang="en-US" dirty="0"/>
              <a:t>https://www.nar.realtor/magazine/real-estate-news/economy/housing-market-set-for-a-2026-comeback-nar-predicts</a:t>
            </a:r>
          </a:p>
          <a:p>
            <a:endParaRPr lang="en-US" dirty="0"/>
          </a:p>
          <a:p>
            <a:endParaRPr lang="en-US" dirty="0"/>
          </a:p>
          <a:p>
            <a:r>
              <a:rPr lang="en-US" sz="2000" b="1" dirty="0"/>
              <a:t>Nearly half of U.S. home sellers gave concessions to buyers in May, the highest May share in our records. . . </a:t>
            </a:r>
            <a:r>
              <a:rPr lang="en-US" sz="2000" dirty="0"/>
              <a:t>16% of May’s home sales had both a concession and a price drop, also the highest May share on record.</a:t>
            </a: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4103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1F4F2-0632-422A-54D9-4EC239266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24E56D-03E2-C498-A3DB-8E61AC4EC8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40AC3D7-BDB5-6C07-8739-43D0D8480D58}"/>
              </a:ext>
            </a:extLst>
          </p:cNvPr>
          <p:cNvSpPr>
            <a:spLocks noGrp="1"/>
          </p:cNvSpPr>
          <p:nvPr>
            <p:ph type="body" idx="1"/>
          </p:nvPr>
        </p:nvSpPr>
        <p:spPr/>
        <p:txBody>
          <a:bodyPr/>
          <a:lstStyle/>
          <a:p>
            <a:r>
              <a:rPr lang="en-US" dirty="0"/>
              <a:t>https://www.fanniemae.com/media/57196/display</a:t>
            </a:r>
          </a:p>
          <a:p>
            <a:r>
              <a:rPr lang="en-US" dirty="0"/>
              <a:t>https://img03.en25.com/Web/MortgageBankersAssociation/%7B4f11b8e3-60bb-4182-841c-0d3754aa329b%7D_Mortgage_Finance_Forecast_Jul_2026.pdf</a:t>
            </a:r>
          </a:p>
          <a:p>
            <a:r>
              <a:rPr lang="en-US" dirty="0"/>
              <a:t>https://externalcontent.blob.core.windows.net/pdfs/pdfs/WellsFargo07162026.pdf</a:t>
            </a:r>
          </a:p>
        </p:txBody>
      </p:sp>
      <p:sp>
        <p:nvSpPr>
          <p:cNvPr id="4" name="Slide Number Placeholder 3">
            <a:extLst>
              <a:ext uri="{FF2B5EF4-FFF2-40B4-BE49-F238E27FC236}">
                <a16:creationId xmlns:a16="http://schemas.microsoft.com/office/drawing/2014/main" id="{8A485443-2E55-8129-D11B-2CA77267CB82}"/>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2255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dirty="0"/>
              <a:t>https://nationalmortgageprofessional.com/news/most-buyers-waiting-rates-drop-below-6</a:t>
            </a: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3103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6BE51E-EAE4-4A57-AD67-CE7A3479BC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A3F44EE-F1A5-BC0C-1B77-FBE9C494723D}"/>
              </a:ext>
            </a:extLst>
          </p:cNvPr>
          <p:cNvPicPr>
            <a:picLocks noChangeAspect="1"/>
          </p:cNvPicPr>
          <p:nvPr/>
        </p:nvPicPr>
        <p:blipFill>
          <a:blip r:embed="rId3"/>
          <a:stretch>
            <a:fillRect/>
          </a:stretch>
        </p:blipFill>
        <p:spPr>
          <a:xfrm>
            <a:off x="726044" y="4518204"/>
            <a:ext cx="2825194" cy="2118896"/>
          </a:xfrm>
          <a:prstGeom prst="rect">
            <a:avLst/>
          </a:prstGeom>
        </p:spPr>
      </p:pic>
      <p:pic>
        <p:nvPicPr>
          <p:cNvPr id="8" name="Picture 7">
            <a:extLst>
              <a:ext uri="{FF2B5EF4-FFF2-40B4-BE49-F238E27FC236}">
                <a16:creationId xmlns:a16="http://schemas.microsoft.com/office/drawing/2014/main" id="{36305B44-7F91-DA53-07DE-2B0C3C583873}"/>
              </a:ext>
            </a:extLst>
          </p:cNvPr>
          <p:cNvPicPr>
            <a:picLocks noChangeAspect="1"/>
          </p:cNvPicPr>
          <p:nvPr/>
        </p:nvPicPr>
        <p:blipFill>
          <a:blip r:embed="rId4"/>
          <a:stretch>
            <a:fillRect/>
          </a:stretch>
        </p:blipFill>
        <p:spPr>
          <a:xfrm>
            <a:off x="3857624" y="6138837"/>
            <a:ext cx="2550399" cy="1912800"/>
          </a:xfrm>
          <a:prstGeom prst="rect">
            <a:avLst/>
          </a:prstGeom>
        </p:spPr>
      </p:pic>
    </p:spTree>
    <p:extLst>
      <p:ext uri="{BB962C8B-B14F-4D97-AF65-F5344CB8AC3E}">
        <p14:creationId xmlns:p14="http://schemas.microsoft.com/office/powerpoint/2010/main" val="749823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69C7-B809-B129-50AA-1E194450B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B81BD-CD36-2729-20A1-AD14840392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D55FAE-9893-ED69-A11D-6D1CFD342B25}"/>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Since 2018 data exemption from state and local sales/use tax on equipment </a:t>
            </a:r>
            <a:r>
              <a:rPr lang="en-US" sz="2000" dirty="0">
                <a:latin typeface="Arial" panose="020B0604020202020204" pitchFamily="34" charset="0"/>
                <a:cs typeface="Arial" panose="020B0604020202020204" pitchFamily="34" charset="0"/>
              </a:rPr>
              <a:t>purchases – a major draw for site selection  centers investing at least $100-$250 million qualify for</a:t>
            </a:r>
          </a:p>
          <a:p>
            <a:pPr lvl="0">
              <a:defRPr/>
            </a:pPr>
            <a:r>
              <a:rPr lang="en-US" sz="2000" dirty="0">
                <a:latin typeface="Arial" panose="020B0604020202020204" pitchFamily="34" charset="0"/>
                <a:cs typeface="Arial" panose="020B0604020202020204" pitchFamily="34" charset="0"/>
              </a:rPr>
              <a:t>Georgia has emerged as a top-four global hub for AI data centers, attracting over $4.5 billion in venture capital and tens of billions in private infrastructure commitments. This massive capital spending drives rapid state economic development and tech expansion, but it heavily strains local electricity grids and raises consumer utility bills</a:t>
            </a:r>
          </a:p>
          <a:p>
            <a:endParaRPr lang="en-US" dirty="0"/>
          </a:p>
        </p:txBody>
      </p:sp>
      <p:sp>
        <p:nvSpPr>
          <p:cNvPr id="4" name="Slide Number Placeholder 3">
            <a:extLst>
              <a:ext uri="{FF2B5EF4-FFF2-40B4-BE49-F238E27FC236}">
                <a16:creationId xmlns:a16="http://schemas.microsoft.com/office/drawing/2014/main" id="{39224D4B-B513-9F20-9A72-63C62BDB76C9}"/>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7872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5BA08-793D-A782-BC81-14B38C8A78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96089-68A7-0B44-D057-7D95CFF73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2A1965-60A6-BF65-0F8E-E5E0437498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BB1D6E-A4CC-42FD-9B17-2E34E5E10807}"/>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7909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2409C-74A8-7E19-BC54-A317A34F6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2AFEE-F219-6765-BB15-030359B0C2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EE044E-608B-6F65-DE70-1046A20CD02E}"/>
              </a:ext>
            </a:extLst>
          </p:cNvPr>
          <p:cNvSpPr>
            <a:spLocks noGrp="1"/>
          </p:cNvSpPr>
          <p:nvPr>
            <p:ph type="body" idx="1"/>
          </p:nvPr>
        </p:nvSpPr>
        <p:spPr/>
        <p:txBody>
          <a:bodyPr/>
          <a:lstStyle/>
          <a:p>
            <a:r>
              <a:rPr lang="en-US"/>
              <a:t>https://data.bls.gov/timeseries/ces0000000001?output_view=net_1mth</a:t>
            </a:r>
          </a:p>
        </p:txBody>
      </p:sp>
      <p:sp>
        <p:nvSpPr>
          <p:cNvPr id="4" name="Slide Number Placeholder 3">
            <a:extLst>
              <a:ext uri="{FF2B5EF4-FFF2-40B4-BE49-F238E27FC236}">
                <a16:creationId xmlns:a16="http://schemas.microsoft.com/office/drawing/2014/main" id="{EAD7A370-41B1-8BB3-30E3-76A778FE3E6F}"/>
              </a:ext>
            </a:extLst>
          </p:cNvPr>
          <p:cNvSpPr>
            <a:spLocks noGrp="1"/>
          </p:cNvSpPr>
          <p:nvPr>
            <p:ph type="sldNum" sz="quarter" idx="5"/>
          </p:nvPr>
        </p:nvSpPr>
        <p:spPr/>
        <p:txBody>
          <a:bodyPr/>
          <a:lstStyle/>
          <a:p>
            <a:pPr marL="0" marR="0" lvl="0" indent="0" algn="r" defTabSz="471133"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1133"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4474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22343-6EEF-1BB3-A2C7-94D08F85B0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86D70-CADB-E5FB-DE84-7487E1F13F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4E1C9-42A4-AD6C-4375-E5CED4FBD42D}"/>
              </a:ext>
            </a:extLst>
          </p:cNvPr>
          <p:cNvSpPr>
            <a:spLocks noGrp="1"/>
          </p:cNvSpPr>
          <p:nvPr>
            <p:ph type="body" idx="1"/>
          </p:nvPr>
        </p:nvSpPr>
        <p:spPr/>
        <p:txBody>
          <a:bodyPr/>
          <a:lstStyle/>
          <a:p>
            <a:r>
              <a:rPr lang="en-US" dirty="0"/>
              <a:t>https://www.investing.com/economic-calendar/core-pce-price-index-905</a:t>
            </a:r>
          </a:p>
        </p:txBody>
      </p:sp>
      <p:sp>
        <p:nvSpPr>
          <p:cNvPr id="4" name="Slide Number Placeholder 3">
            <a:extLst>
              <a:ext uri="{FF2B5EF4-FFF2-40B4-BE49-F238E27FC236}">
                <a16:creationId xmlns:a16="http://schemas.microsoft.com/office/drawing/2014/main" id="{BD26B941-6F23-410C-6FED-3F35F348F27D}"/>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8564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718687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355670886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B045A3-262F-4D19-91E5-6D919DD66460}"/>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2D2901F-751F-4553-817E-9EB9561E9E38}"/>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2C22BEF-E35D-4AE8-B70C-E0AC8467D6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F13D3-83B8-4D57-A32D-F209B63CFB2B}"/>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7759784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F7932-E3AE-45FE-B9B0-175FB81D9D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CA1E23-E71E-466E-A1B0-3993AF4238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C9508BB-C558-41EC-8084-56924C4AE7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4F400-642F-4853-806C-CDB5624ED039}"/>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239749306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cSld name="2_Title and Content">
    <p:bg>
      <p:bgPr>
        <a:solidFill>
          <a:schemeClr val="tx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8EFA6B-23EF-61C7-A7B4-D407C4310681}"/>
              </a:ext>
            </a:extLst>
          </p:cNvPr>
          <p:cNvSpPr>
            <a:spLocks noGrp="1"/>
          </p:cNvSpPr>
          <p:nvPr>
            <p:ph type="body" sz="quarter" idx="10" hasCustomPrompt="1"/>
          </p:nvPr>
        </p:nvSpPr>
        <p:spPr>
          <a:xfrm>
            <a:off x="1028700" y="1981200"/>
            <a:ext cx="7086600" cy="1524002"/>
          </a:xfrm>
        </p:spPr>
        <p:txBody>
          <a:bodyPr anchor="b">
            <a:normAutofit/>
          </a:bodyPr>
          <a:lstStyle>
            <a:lvl1pPr marL="0" indent="0" algn="ctr">
              <a:buNone/>
              <a:defRPr sz="3300" b="1" i="0">
                <a:solidFill>
                  <a:schemeClr val="bg1"/>
                </a:solidFill>
                <a:latin typeface="Silka Bold" pitchFamily="2" charset="77"/>
              </a:defRPr>
            </a:lvl1pPr>
            <a:lvl2pPr marL="342900" indent="0" algn="ctr">
              <a:buNone/>
              <a:defRPr>
                <a:solidFill>
                  <a:schemeClr val="bg1"/>
                </a:solidFill>
              </a:defRPr>
            </a:lvl2pPr>
            <a:lvl3pPr marL="685800" indent="0" algn="ctr">
              <a:buNone/>
              <a:defRPr>
                <a:solidFill>
                  <a:schemeClr val="bg1"/>
                </a:solidFill>
              </a:defRPr>
            </a:lvl3pPr>
            <a:lvl4pPr marL="1028700" indent="0" algn="ctr">
              <a:buNone/>
              <a:defRPr>
                <a:solidFill>
                  <a:schemeClr val="bg1"/>
                </a:solidFill>
              </a:defRPr>
            </a:lvl4pPr>
            <a:lvl5pPr marL="1371600" indent="0" algn="ctr">
              <a:buNone/>
              <a:defRPr>
                <a:solidFill>
                  <a:schemeClr val="bg1"/>
                </a:solidFill>
              </a:defRPr>
            </a:lvl5pPr>
          </a:lstStyle>
          <a:p>
            <a:pPr lvl="0"/>
            <a:r>
              <a:rPr lang="en-US"/>
              <a:t>Header</a:t>
            </a:r>
          </a:p>
        </p:txBody>
      </p:sp>
      <p:sp>
        <p:nvSpPr>
          <p:cNvPr id="8" name="Text Placeholder 3">
            <a:extLst>
              <a:ext uri="{FF2B5EF4-FFF2-40B4-BE49-F238E27FC236}">
                <a16:creationId xmlns:a16="http://schemas.microsoft.com/office/drawing/2014/main" id="{524D579E-E2FB-1AAD-AC86-CB55AAD4AEC8}"/>
              </a:ext>
            </a:extLst>
          </p:cNvPr>
          <p:cNvSpPr>
            <a:spLocks noGrp="1"/>
          </p:cNvSpPr>
          <p:nvPr>
            <p:ph type="body" sz="quarter" idx="11" hasCustomPrompt="1"/>
          </p:nvPr>
        </p:nvSpPr>
        <p:spPr>
          <a:xfrm>
            <a:off x="1028700" y="3581400"/>
            <a:ext cx="7086600" cy="1524002"/>
          </a:xfrm>
        </p:spPr>
        <p:txBody>
          <a:bodyPr anchor="t">
            <a:normAutofit/>
          </a:bodyPr>
          <a:lstStyle>
            <a:lvl1pPr marL="0" indent="0" algn="ctr">
              <a:buNone/>
              <a:defRPr sz="1800" b="0" i="0">
                <a:solidFill>
                  <a:schemeClr val="bg1"/>
                </a:solidFill>
                <a:latin typeface="Silka Light" pitchFamily="2" charset="77"/>
              </a:defRPr>
            </a:lvl1pPr>
            <a:lvl2pPr marL="342900" indent="0" algn="ctr">
              <a:buNone/>
              <a:defRPr>
                <a:solidFill>
                  <a:schemeClr val="bg1"/>
                </a:solidFill>
              </a:defRPr>
            </a:lvl2pPr>
            <a:lvl3pPr marL="685800" indent="0" algn="ctr">
              <a:buNone/>
              <a:defRPr>
                <a:solidFill>
                  <a:schemeClr val="bg1"/>
                </a:solidFill>
              </a:defRPr>
            </a:lvl3pPr>
            <a:lvl4pPr marL="1028700" indent="0" algn="ctr">
              <a:buNone/>
              <a:defRPr>
                <a:solidFill>
                  <a:schemeClr val="bg1"/>
                </a:solidFill>
              </a:defRPr>
            </a:lvl4pPr>
            <a:lvl5pPr marL="1371600" indent="0" algn="ctr">
              <a:buNone/>
              <a:defRPr>
                <a:solidFill>
                  <a:schemeClr val="bg1"/>
                </a:solidFill>
              </a:defRPr>
            </a:lvl5pPr>
          </a:lstStyle>
          <a:p>
            <a:pPr lvl="0"/>
            <a:r>
              <a:rPr lang="en-US"/>
              <a:t>Subhead</a:t>
            </a:r>
          </a:p>
        </p:txBody>
      </p:sp>
    </p:spTree>
    <p:extLst>
      <p:ext uri="{BB962C8B-B14F-4D97-AF65-F5344CB8AC3E}">
        <p14:creationId xmlns:p14="http://schemas.microsoft.com/office/powerpoint/2010/main" val="268024034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CD76B-64F4-4985-859A-E9C96FA2DEEA}"/>
              </a:ext>
            </a:extLst>
          </p:cNvPr>
          <p:cNvSpPr>
            <a:spLocks noGrp="1"/>
          </p:cNvSpPr>
          <p:nvPr>
            <p:ph type="title"/>
          </p:nvPr>
        </p:nvSpPr>
        <p:spPr/>
        <p:txBody>
          <a:bodyPr/>
          <a:lstStyle/>
          <a:p>
            <a:r>
              <a:rPr lang="en-US"/>
              <a:t>Click to edit Master title style</a:t>
            </a:r>
          </a:p>
        </p:txBody>
      </p:sp>
      <p:sp>
        <p:nvSpPr>
          <p:cNvPr id="3" name="Text Placeholder 8">
            <a:extLst>
              <a:ext uri="{FF2B5EF4-FFF2-40B4-BE49-F238E27FC236}">
                <a16:creationId xmlns:a16="http://schemas.microsoft.com/office/drawing/2014/main" id="{C07EC9F8-11C7-E108-0A51-7A0C18CC3D51}"/>
              </a:ext>
            </a:extLst>
          </p:cNvPr>
          <p:cNvSpPr>
            <a:spLocks noGrp="1"/>
          </p:cNvSpPr>
          <p:nvPr>
            <p:ph type="body" sz="quarter" idx="13"/>
          </p:nvPr>
        </p:nvSpPr>
        <p:spPr>
          <a:xfrm>
            <a:off x="207981" y="1623741"/>
            <a:ext cx="4861006" cy="1591286"/>
          </a:xfrm>
        </p:spPr>
        <p:txBody>
          <a:bodyPr>
            <a:normAutofit/>
          </a:bodyPr>
          <a:lstStyle>
            <a:lvl1pPr marL="0" indent="0">
              <a:buNone/>
              <a:defRPr sz="1350" b="0" i="0">
                <a:solidFill>
                  <a:schemeClr val="bg1"/>
                </a:solidFill>
                <a:latin typeface="Silka Light" pitchFamily="2" charset="77"/>
              </a:defRPr>
            </a:lvl1pPr>
          </a:lstStyle>
          <a:p>
            <a:pPr lvl="0"/>
            <a:r>
              <a:rPr lang="en-US"/>
              <a:t>Click to edit Master text styles</a:t>
            </a:r>
          </a:p>
        </p:txBody>
      </p:sp>
      <p:sp>
        <p:nvSpPr>
          <p:cNvPr id="4" name="Text Placeholder 4">
            <a:extLst>
              <a:ext uri="{FF2B5EF4-FFF2-40B4-BE49-F238E27FC236}">
                <a16:creationId xmlns:a16="http://schemas.microsoft.com/office/drawing/2014/main" id="{045E58D2-0C9C-2E59-9E85-450944366C13}"/>
              </a:ext>
            </a:extLst>
          </p:cNvPr>
          <p:cNvSpPr>
            <a:spLocks noGrp="1"/>
          </p:cNvSpPr>
          <p:nvPr>
            <p:ph type="body" sz="quarter" idx="11"/>
          </p:nvPr>
        </p:nvSpPr>
        <p:spPr>
          <a:xfrm>
            <a:off x="228600" y="844952"/>
            <a:ext cx="8686800" cy="740217"/>
          </a:xfrm>
        </p:spPr>
        <p:txBody>
          <a:bodyPr/>
          <a:lstStyle>
            <a:lvl1pPr marL="0" indent="0">
              <a:buNone/>
              <a:defRPr b="0" i="0">
                <a:solidFill>
                  <a:schemeClr val="accent3"/>
                </a:solidFill>
                <a:latin typeface="Silka" pitchFamily="2" charset="77"/>
              </a:defRPr>
            </a:lvl1pPr>
          </a:lstStyle>
          <a:p>
            <a:pPr lvl="0"/>
            <a:r>
              <a:rPr lang="en-US"/>
              <a:t>Click to edit Master text styles</a:t>
            </a:r>
          </a:p>
        </p:txBody>
      </p:sp>
      <p:sp>
        <p:nvSpPr>
          <p:cNvPr id="5" name="Text Placeholder 7">
            <a:extLst>
              <a:ext uri="{FF2B5EF4-FFF2-40B4-BE49-F238E27FC236}">
                <a16:creationId xmlns:a16="http://schemas.microsoft.com/office/drawing/2014/main" id="{F280A3EC-11A6-DE12-DD38-6BD9F79BE1D2}"/>
              </a:ext>
            </a:extLst>
          </p:cNvPr>
          <p:cNvSpPr>
            <a:spLocks noGrp="1"/>
          </p:cNvSpPr>
          <p:nvPr>
            <p:ph type="body" sz="quarter" idx="15"/>
          </p:nvPr>
        </p:nvSpPr>
        <p:spPr>
          <a:xfrm>
            <a:off x="4496833" y="6251540"/>
            <a:ext cx="4974431" cy="419100"/>
          </a:xfrm>
        </p:spPr>
        <p:txBody>
          <a:bodyPr>
            <a:normAutofit/>
          </a:bodyPr>
          <a:lstStyle>
            <a:lvl1pPr marL="0" indent="0">
              <a:buNone/>
              <a:defRPr sz="1350" b="0" i="1">
                <a:solidFill>
                  <a:schemeClr val="accent1"/>
                </a:solidFill>
                <a:latin typeface="Silka" pitchFamily="2" charset="77"/>
              </a:defRPr>
            </a:lvl1pPr>
          </a:lstStyle>
          <a:p>
            <a:pPr lvl="0"/>
            <a:r>
              <a:rPr lang="en-US"/>
              <a:t>Click to edit Master text styles</a:t>
            </a:r>
          </a:p>
        </p:txBody>
      </p:sp>
    </p:spTree>
    <p:extLst>
      <p:ext uri="{BB962C8B-B14F-4D97-AF65-F5344CB8AC3E}">
        <p14:creationId xmlns:p14="http://schemas.microsoft.com/office/powerpoint/2010/main" val="23458962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532188B1-FE3E-6042-8621-072F9DD89242}" type="slidenum">
              <a:rPr lang="en-US" smtClean="0"/>
              <a:t>‹#›</a:t>
            </a:fld>
            <a:endParaRPr lang="en-US"/>
          </a:p>
        </p:txBody>
      </p:sp>
    </p:spTree>
    <p:extLst>
      <p:ext uri="{BB962C8B-B14F-4D97-AF65-F5344CB8AC3E}">
        <p14:creationId xmlns:p14="http://schemas.microsoft.com/office/powerpoint/2010/main" val="356092565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9C0EF-8441-4024-8A12-5F0E038CF395}"/>
              </a:ext>
            </a:extLst>
          </p:cNvPr>
          <p:cNvSpPr>
            <a:spLocks noGrp="1"/>
          </p:cNvSpPr>
          <p:nvPr>
            <p:ph type="title"/>
          </p:nvPr>
        </p:nvSpPr>
        <p:spPr>
          <a:xfrm>
            <a:off x="185166" y="356617"/>
            <a:ext cx="8668512" cy="62745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70C1A0B-86FB-478B-BF78-F00E43E69859}"/>
              </a:ext>
            </a:extLst>
          </p:cNvPr>
          <p:cNvSpPr>
            <a:spLocks noGrp="1"/>
          </p:cNvSpPr>
          <p:nvPr>
            <p:ph sz="half" idx="1"/>
          </p:nvPr>
        </p:nvSpPr>
        <p:spPr>
          <a:xfrm>
            <a:off x="185166" y="1597231"/>
            <a:ext cx="4217670" cy="4579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FEBEA2-3410-41EE-97A5-1417DFF62B4A}"/>
              </a:ext>
            </a:extLst>
          </p:cNvPr>
          <p:cNvSpPr>
            <a:spLocks noGrp="1"/>
          </p:cNvSpPr>
          <p:nvPr>
            <p:ph sz="half" idx="2"/>
          </p:nvPr>
        </p:nvSpPr>
        <p:spPr>
          <a:xfrm>
            <a:off x="4634643" y="1597231"/>
            <a:ext cx="4219036" cy="4579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EEF990A-6A39-4361-9DE0-DED0B3CF8C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A3164D-FA37-453B-AC0E-D5FC9754B156}"/>
              </a:ext>
            </a:extLst>
          </p:cNvPr>
          <p:cNvSpPr>
            <a:spLocks noGrp="1"/>
          </p:cNvSpPr>
          <p:nvPr>
            <p:ph type="sldNum" sz="quarter" idx="12"/>
          </p:nvPr>
        </p:nvSpPr>
        <p:spPr/>
        <p:txBody>
          <a:bodyPr/>
          <a:lstStyle/>
          <a:p>
            <a:endParaRPr lang="en-US"/>
          </a:p>
        </p:txBody>
      </p:sp>
      <p:sp>
        <p:nvSpPr>
          <p:cNvPr id="5" name="Text Placeholder 4">
            <a:extLst>
              <a:ext uri="{FF2B5EF4-FFF2-40B4-BE49-F238E27FC236}">
                <a16:creationId xmlns:a16="http://schemas.microsoft.com/office/drawing/2014/main" id="{4771E52B-E5F7-27F5-639A-74EB749E8A56}"/>
              </a:ext>
            </a:extLst>
          </p:cNvPr>
          <p:cNvSpPr>
            <a:spLocks noGrp="1"/>
          </p:cNvSpPr>
          <p:nvPr>
            <p:ph type="body" sz="quarter" idx="13"/>
          </p:nvPr>
        </p:nvSpPr>
        <p:spPr>
          <a:xfrm>
            <a:off x="185166" y="984069"/>
            <a:ext cx="8686800" cy="522514"/>
          </a:xfrm>
          <a:prstGeom prst="rect">
            <a:avLst/>
          </a:prstGeom>
        </p:spPr>
        <p:txBody>
          <a:bodyPr/>
          <a:lstStyle>
            <a:lvl1pPr marL="0" indent="0">
              <a:buNone/>
              <a:defRPr sz="1800" b="0" i="0">
                <a:solidFill>
                  <a:schemeClr val="accent3"/>
                </a:solidFill>
                <a:latin typeface="Silka" pitchFamily="2" charset="77"/>
              </a:defRPr>
            </a:lvl1pPr>
          </a:lstStyle>
          <a:p>
            <a:pPr lvl="0"/>
            <a:r>
              <a:rPr lang="en-US"/>
              <a:t>Click to edit Master text styles</a:t>
            </a:r>
          </a:p>
        </p:txBody>
      </p:sp>
      <p:sp>
        <p:nvSpPr>
          <p:cNvPr id="8" name="Text Placeholder 6">
            <a:extLst>
              <a:ext uri="{FF2B5EF4-FFF2-40B4-BE49-F238E27FC236}">
                <a16:creationId xmlns:a16="http://schemas.microsoft.com/office/drawing/2014/main" id="{AC92AC90-3EA8-EBDA-1DEC-48C845944504}"/>
              </a:ext>
            </a:extLst>
          </p:cNvPr>
          <p:cNvSpPr>
            <a:spLocks noGrp="1"/>
          </p:cNvSpPr>
          <p:nvPr>
            <p:ph type="body" sz="quarter" idx="14" hasCustomPrompt="1"/>
          </p:nvPr>
        </p:nvSpPr>
        <p:spPr>
          <a:xfrm>
            <a:off x="1698171" y="6228859"/>
            <a:ext cx="6779624" cy="365125"/>
          </a:xfrm>
        </p:spPr>
        <p:txBody>
          <a:bodyPr vert="horz" lIns="0" tIns="0" rIns="0" bIns="0" rtlCol="0" anchor="t" anchorCtr="0">
            <a:normAutofit/>
          </a:bodyPr>
          <a:lstStyle>
            <a:lvl1pPr marL="0" indent="0">
              <a:buNone/>
              <a:defRPr lang="en-US" sz="900" i="1" dirty="0">
                <a:solidFill>
                  <a:schemeClr val="accent1"/>
                </a:solidFill>
              </a:defRPr>
            </a:lvl1pPr>
          </a:lstStyle>
          <a:p>
            <a:pPr marL="85725" lvl="0" indent="-85725">
              <a:lnSpc>
                <a:spcPct val="100000"/>
              </a:lnSpc>
              <a:spcBef>
                <a:spcPts val="0"/>
              </a:spcBef>
            </a:pPr>
            <a:r>
              <a:rPr lang="en-US"/>
              <a:t>Type source here</a:t>
            </a:r>
          </a:p>
        </p:txBody>
      </p:sp>
    </p:spTree>
    <p:extLst>
      <p:ext uri="{BB962C8B-B14F-4D97-AF65-F5344CB8AC3E}">
        <p14:creationId xmlns:p14="http://schemas.microsoft.com/office/powerpoint/2010/main" val="298708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3_BLUE - Title, Subtitle and Content">
    <p:bg bwMode="gray">
      <p:bgPr>
        <a:solidFill>
          <a:schemeClr val="bg1"/>
        </a:solidFill>
        <a:effectLst/>
      </p:bgPr>
    </p:bg>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81CCBD61-8D7C-4CA2-A364-98215BB60167}"/>
              </a:ext>
            </a:extLst>
          </p:cNvPr>
          <p:cNvSpPr>
            <a:spLocks noGrp="1"/>
          </p:cNvSpPr>
          <p:nvPr>
            <p:ph type="sldNum" sz="quarter" idx="4"/>
          </p:nvPr>
        </p:nvSpPr>
        <p:spPr bwMode="gray">
          <a:xfrm>
            <a:off x="8724900" y="6423218"/>
            <a:ext cx="381000" cy="380999"/>
          </a:xfrm>
          <a:prstGeom prst="rect">
            <a:avLst/>
          </a:prstGeom>
        </p:spPr>
        <p:txBody>
          <a:bodyPr vert="horz" lIns="0" tIns="45720" rIns="0" bIns="45720" rtlCol="0" anchor="ctr" anchorCtr="1"/>
          <a:lstStyle>
            <a:lvl1pPr algn="r">
              <a:defRPr sz="675" b="0">
                <a:solidFill>
                  <a:schemeClr val="tx1"/>
                </a:solidFill>
                <a:latin typeface="Century Gothic" panose="020B0502020202020204" pitchFamily="34" charset="0"/>
                <a:cs typeface="Arial" charset="0"/>
              </a:defRPr>
            </a:lvl1pPr>
          </a:lstStyle>
          <a:p>
            <a:pPr>
              <a:defRPr/>
            </a:pPr>
            <a:fld id="{6D89E75D-4F18-41C4-8550-92ADAD8A39F0}" type="slidenum">
              <a:rPr lang="en-US" smtClean="0"/>
              <a:pPr>
                <a:defRPr/>
              </a:pPr>
              <a:t>‹#›</a:t>
            </a:fld>
            <a:endParaRPr lang="en-US"/>
          </a:p>
        </p:txBody>
      </p:sp>
      <p:sp>
        <p:nvSpPr>
          <p:cNvPr id="7" name="Rectangle 2">
            <a:extLst>
              <a:ext uri="{FF2B5EF4-FFF2-40B4-BE49-F238E27FC236}">
                <a16:creationId xmlns:a16="http://schemas.microsoft.com/office/drawing/2014/main" id="{6255B93D-A116-40D1-9911-4A88B2C9BA67}"/>
              </a:ext>
            </a:extLst>
          </p:cNvPr>
          <p:cNvSpPr>
            <a:spLocks noGrp="1" noChangeArrowheads="1"/>
          </p:cNvSpPr>
          <p:nvPr>
            <p:ph type="title"/>
          </p:nvPr>
        </p:nvSpPr>
        <p:spPr bwMode="auto">
          <a:xfrm>
            <a:off x="379729" y="226455"/>
            <a:ext cx="854049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b" anchorCtr="0" compatLnSpc="1">
            <a:prstTxWarp prst="textNoShape">
              <a:avLst/>
            </a:prstTxWarp>
            <a:noAutofit/>
          </a:bodyPr>
          <a:lstStyle>
            <a:lvl1pPr>
              <a:defRPr>
                <a:solidFill>
                  <a:schemeClr val="tx1"/>
                </a:solidFill>
              </a:defRPr>
            </a:lvl1pPr>
          </a:lstStyle>
          <a:p>
            <a:pPr lvl="0"/>
            <a:r>
              <a:rPr lang="en-US" altLang="en-US"/>
              <a:t>Click to edit Master title style</a:t>
            </a:r>
          </a:p>
        </p:txBody>
      </p:sp>
      <p:sp>
        <p:nvSpPr>
          <p:cNvPr id="8" name="Text Placeholder 4">
            <a:extLst>
              <a:ext uri="{FF2B5EF4-FFF2-40B4-BE49-F238E27FC236}">
                <a16:creationId xmlns:a16="http://schemas.microsoft.com/office/drawing/2014/main" id="{3A35159F-E647-4380-AE67-BD7887FCB617}"/>
              </a:ext>
            </a:extLst>
          </p:cNvPr>
          <p:cNvSpPr>
            <a:spLocks noGrp="1"/>
          </p:cNvSpPr>
          <p:nvPr>
            <p:ph type="body" sz="quarter" idx="10"/>
          </p:nvPr>
        </p:nvSpPr>
        <p:spPr>
          <a:xfrm>
            <a:off x="379730" y="1086274"/>
            <a:ext cx="8528946" cy="521159"/>
          </a:xfrm>
          <a:prstGeom prst="rect">
            <a:avLst/>
          </a:prstGeom>
        </p:spPr>
        <p:txBody>
          <a:bodyPr/>
          <a:lstStyle>
            <a:lvl1pPr marL="0" indent="0">
              <a:buNone/>
              <a:defRPr sz="1800">
                <a:solidFill>
                  <a:schemeClr val="bg2"/>
                </a:solidFill>
              </a:defRPr>
            </a:lvl1pPr>
            <a:lvl2pPr>
              <a:buNone/>
              <a:defRPr sz="1500"/>
            </a:lvl2pPr>
            <a:lvl3pPr>
              <a:buNone/>
              <a:defRPr sz="1500"/>
            </a:lvl3pPr>
            <a:lvl4pPr>
              <a:buNone/>
              <a:defRPr sz="1500"/>
            </a:lvl4pPr>
            <a:lvl5pPr>
              <a:buNone/>
              <a:defRPr sz="1500"/>
            </a:lvl5pPr>
          </a:lstStyle>
          <a:p>
            <a:pPr lvl="0"/>
            <a:r>
              <a:rPr lang="en-US"/>
              <a:t>Edit Master text styles</a:t>
            </a:r>
          </a:p>
        </p:txBody>
      </p:sp>
      <p:sp>
        <p:nvSpPr>
          <p:cNvPr id="10" name="Rectangle 3">
            <a:extLst>
              <a:ext uri="{FF2B5EF4-FFF2-40B4-BE49-F238E27FC236}">
                <a16:creationId xmlns:a16="http://schemas.microsoft.com/office/drawing/2014/main" id="{1394F49D-7DFD-4DEF-A46C-2951FB72A987}"/>
              </a:ext>
            </a:extLst>
          </p:cNvPr>
          <p:cNvSpPr>
            <a:spLocks noGrp="1" noChangeArrowheads="1"/>
          </p:cNvSpPr>
          <p:nvPr>
            <p:ph idx="11"/>
          </p:nvPr>
        </p:nvSpPr>
        <p:spPr bwMode="auto">
          <a:xfrm>
            <a:off x="384555" y="1827728"/>
            <a:ext cx="8535670" cy="4398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2689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3_two text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57D20-0295-4EE8-8035-F5E45B19BDFB}"/>
              </a:ext>
            </a:extLst>
          </p:cNvPr>
          <p:cNvSpPr>
            <a:spLocks noGrp="1"/>
          </p:cNvSpPr>
          <p:nvPr>
            <p:ph type="title"/>
          </p:nvPr>
        </p:nvSpPr>
        <p:spPr>
          <a:xfrm>
            <a:off x="187932" y="354015"/>
            <a:ext cx="8328609" cy="607580"/>
          </a:xfrm>
        </p:spPr>
        <p:txBody>
          <a:bodyPr anchor="t" anchorCtr="0">
            <a:noAutofit/>
          </a:bodyPr>
          <a:lstStyle>
            <a:lvl1pPr>
              <a:defRPr/>
            </a:lvl1pPr>
          </a:lstStyle>
          <a:p>
            <a:r>
              <a:rPr lang="en-US"/>
              <a:t>Click to edit Master title style</a:t>
            </a:r>
          </a:p>
        </p:txBody>
      </p:sp>
      <p:sp>
        <p:nvSpPr>
          <p:cNvPr id="8" name="Footer Placeholder 7">
            <a:extLst>
              <a:ext uri="{FF2B5EF4-FFF2-40B4-BE49-F238E27FC236}">
                <a16:creationId xmlns:a16="http://schemas.microsoft.com/office/drawing/2014/main" id="{181C4373-878E-423D-80B5-FB776D1600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1748ED-5FD6-4853-B578-82B63DF824A1}"/>
              </a:ext>
            </a:extLst>
          </p:cNvPr>
          <p:cNvSpPr>
            <a:spLocks noGrp="1"/>
          </p:cNvSpPr>
          <p:nvPr>
            <p:ph type="sldNum" sz="quarter" idx="12"/>
          </p:nvPr>
        </p:nvSpPr>
        <p:spPr/>
        <p:txBody>
          <a:bodyPr/>
          <a:lstStyle/>
          <a:p>
            <a:endParaRPr lang="en-US"/>
          </a:p>
        </p:txBody>
      </p:sp>
      <p:sp>
        <p:nvSpPr>
          <p:cNvPr id="4" name="Text Placeholder 2">
            <a:extLst>
              <a:ext uri="{FF2B5EF4-FFF2-40B4-BE49-F238E27FC236}">
                <a16:creationId xmlns:a16="http://schemas.microsoft.com/office/drawing/2014/main" id="{4A0C0B96-A7C5-D462-6398-C3504C613ADE}"/>
              </a:ext>
            </a:extLst>
          </p:cNvPr>
          <p:cNvSpPr>
            <a:spLocks noGrp="1"/>
          </p:cNvSpPr>
          <p:nvPr>
            <p:ph type="body" idx="1"/>
          </p:nvPr>
        </p:nvSpPr>
        <p:spPr>
          <a:xfrm>
            <a:off x="185166" y="978146"/>
            <a:ext cx="8328609" cy="721995"/>
          </a:xfrm>
        </p:spPr>
        <p:txBody>
          <a:bodyPr anchor="t" anchorCtr="0">
            <a:noAutofit/>
          </a:bodyPr>
          <a:lstStyle>
            <a:lvl1pPr marL="0" indent="0">
              <a:lnSpc>
                <a:spcPct val="100000"/>
              </a:lnSpc>
              <a:spcBef>
                <a:spcPts val="225"/>
              </a:spcBef>
              <a:buNone/>
              <a:defRPr sz="1350" b="0" i="1">
                <a:solidFill>
                  <a:schemeClr val="tx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Text Placeholder 6">
            <a:extLst>
              <a:ext uri="{FF2B5EF4-FFF2-40B4-BE49-F238E27FC236}">
                <a16:creationId xmlns:a16="http://schemas.microsoft.com/office/drawing/2014/main" id="{E047E482-1DD1-ADB5-3E3B-366E61533B14}"/>
              </a:ext>
            </a:extLst>
          </p:cNvPr>
          <p:cNvSpPr>
            <a:spLocks noGrp="1"/>
          </p:cNvSpPr>
          <p:nvPr>
            <p:ph type="body" sz="quarter" idx="13" hasCustomPrompt="1"/>
          </p:nvPr>
        </p:nvSpPr>
        <p:spPr>
          <a:xfrm>
            <a:off x="188119" y="6078236"/>
            <a:ext cx="8670131" cy="365125"/>
          </a:xfrm>
        </p:spPr>
        <p:txBody>
          <a:bodyPr anchor="t" anchorCtr="0"/>
          <a:lstStyle>
            <a:lvl1pPr marL="0" indent="0">
              <a:lnSpc>
                <a:spcPct val="100000"/>
              </a:lnSpc>
              <a:spcBef>
                <a:spcPts val="0"/>
              </a:spcBef>
              <a:buNone/>
              <a:defRPr i="1"/>
            </a:lvl1pPr>
          </a:lstStyle>
          <a:p>
            <a:pPr lvl="0"/>
            <a:r>
              <a:rPr lang="en-US"/>
              <a:t>Type source here</a:t>
            </a:r>
          </a:p>
        </p:txBody>
      </p:sp>
    </p:spTree>
    <p:extLst>
      <p:ext uri="{BB962C8B-B14F-4D97-AF65-F5344CB8AC3E}">
        <p14:creationId xmlns:p14="http://schemas.microsoft.com/office/powerpoint/2010/main" val="3494626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144">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CD76B-64F4-4985-859A-E9C96FA2DEEA}"/>
              </a:ext>
            </a:extLst>
          </p:cNvPr>
          <p:cNvSpPr>
            <a:spLocks noGrp="1"/>
          </p:cNvSpPr>
          <p:nvPr>
            <p:ph type="title"/>
          </p:nvPr>
        </p:nvSpPr>
        <p:spPr>
          <a:xfrm>
            <a:off x="240640" y="304484"/>
            <a:ext cx="8674760" cy="762317"/>
          </a:xfrm>
        </p:spPr>
        <p:txBody>
          <a:bodyPr/>
          <a:lstStyle>
            <a:lvl1pPr>
              <a:defRPr sz="2250"/>
            </a:lvl1pPr>
          </a:lstStyle>
          <a:p>
            <a:r>
              <a:rPr lang="en-US"/>
              <a:t>Click to edit Master title style</a:t>
            </a:r>
          </a:p>
        </p:txBody>
      </p:sp>
      <p:sp>
        <p:nvSpPr>
          <p:cNvPr id="3" name="Text Placeholder 8">
            <a:extLst>
              <a:ext uri="{FF2B5EF4-FFF2-40B4-BE49-F238E27FC236}">
                <a16:creationId xmlns:a16="http://schemas.microsoft.com/office/drawing/2014/main" id="{C07EC9F8-11C7-E108-0A51-7A0C18CC3D51}"/>
              </a:ext>
            </a:extLst>
          </p:cNvPr>
          <p:cNvSpPr>
            <a:spLocks noGrp="1"/>
          </p:cNvSpPr>
          <p:nvPr>
            <p:ph type="body" sz="quarter" idx="13"/>
          </p:nvPr>
        </p:nvSpPr>
        <p:spPr>
          <a:xfrm>
            <a:off x="240640" y="1623741"/>
            <a:ext cx="4861006" cy="1591286"/>
          </a:xfrm>
        </p:spPr>
        <p:txBody>
          <a:bodyPr>
            <a:normAutofit/>
          </a:bodyPr>
          <a:lstStyle>
            <a:lvl1pPr marL="0" indent="0">
              <a:buNone/>
              <a:defRPr sz="1350" b="0" i="0">
                <a:solidFill>
                  <a:schemeClr val="tx1"/>
                </a:solidFill>
                <a:latin typeface="Silka Light" pitchFamily="2" charset="77"/>
              </a:defRPr>
            </a:lvl1pPr>
          </a:lstStyle>
          <a:p>
            <a:pPr lvl="0"/>
            <a:r>
              <a:rPr lang="en-US"/>
              <a:t>Click to edit Master text styles</a:t>
            </a:r>
          </a:p>
        </p:txBody>
      </p:sp>
      <p:sp>
        <p:nvSpPr>
          <p:cNvPr id="4" name="Text Placeholder 4">
            <a:extLst>
              <a:ext uri="{FF2B5EF4-FFF2-40B4-BE49-F238E27FC236}">
                <a16:creationId xmlns:a16="http://schemas.microsoft.com/office/drawing/2014/main" id="{045E58D2-0C9C-2E59-9E85-450944366C13}"/>
              </a:ext>
            </a:extLst>
          </p:cNvPr>
          <p:cNvSpPr>
            <a:spLocks noGrp="1"/>
          </p:cNvSpPr>
          <p:nvPr>
            <p:ph type="body" sz="quarter" idx="11"/>
          </p:nvPr>
        </p:nvSpPr>
        <p:spPr>
          <a:xfrm>
            <a:off x="228600" y="1066800"/>
            <a:ext cx="8686800" cy="518368"/>
          </a:xfrm>
        </p:spPr>
        <p:txBody>
          <a:bodyPr>
            <a:normAutofit/>
          </a:bodyPr>
          <a:lstStyle>
            <a:lvl1pPr marL="0" indent="0">
              <a:buNone/>
              <a:defRPr sz="1200" b="0" i="0">
                <a:solidFill>
                  <a:schemeClr val="accent3">
                    <a:lumMod val="60000"/>
                    <a:lumOff val="40000"/>
                  </a:schemeClr>
                </a:solidFill>
                <a:latin typeface="Silka" pitchFamily="2" charset="77"/>
              </a:defRPr>
            </a:lvl1pPr>
          </a:lstStyle>
          <a:p>
            <a:pPr lvl="0"/>
            <a:r>
              <a:rPr lang="en-US"/>
              <a:t>Click to edit Master text styles</a:t>
            </a:r>
          </a:p>
        </p:txBody>
      </p:sp>
      <p:sp>
        <p:nvSpPr>
          <p:cNvPr id="5" name="Text Placeholder 7">
            <a:extLst>
              <a:ext uri="{FF2B5EF4-FFF2-40B4-BE49-F238E27FC236}">
                <a16:creationId xmlns:a16="http://schemas.microsoft.com/office/drawing/2014/main" id="{F280A3EC-11A6-DE12-DD38-6BD9F79BE1D2}"/>
              </a:ext>
            </a:extLst>
          </p:cNvPr>
          <p:cNvSpPr>
            <a:spLocks noGrp="1"/>
          </p:cNvSpPr>
          <p:nvPr>
            <p:ph type="body" sz="quarter" idx="15"/>
          </p:nvPr>
        </p:nvSpPr>
        <p:spPr>
          <a:xfrm>
            <a:off x="4496833" y="6251540"/>
            <a:ext cx="4974431" cy="419100"/>
          </a:xfrm>
        </p:spPr>
        <p:txBody>
          <a:bodyPr>
            <a:normAutofit/>
          </a:bodyPr>
          <a:lstStyle>
            <a:lvl1pPr marL="0" indent="0">
              <a:buNone/>
              <a:defRPr sz="900" b="0" i="1">
                <a:solidFill>
                  <a:schemeClr val="accent3">
                    <a:lumMod val="60000"/>
                    <a:lumOff val="40000"/>
                  </a:schemeClr>
                </a:solidFill>
                <a:latin typeface="Silka" pitchFamily="2" charset="77"/>
              </a:defRPr>
            </a:lvl1pPr>
          </a:lstStyle>
          <a:p>
            <a:pPr lvl="0"/>
            <a:r>
              <a:rPr lang="en-US"/>
              <a:t>Click to edit Master text styles</a:t>
            </a:r>
          </a:p>
        </p:txBody>
      </p:sp>
    </p:spTree>
    <p:extLst>
      <p:ext uri="{BB962C8B-B14F-4D97-AF65-F5344CB8AC3E}">
        <p14:creationId xmlns:p14="http://schemas.microsoft.com/office/powerpoint/2010/main" val="21969499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57D20-0295-4EE8-8035-F5E45B19BDFB}"/>
              </a:ext>
            </a:extLst>
          </p:cNvPr>
          <p:cNvSpPr>
            <a:spLocks noGrp="1"/>
          </p:cNvSpPr>
          <p:nvPr>
            <p:ph type="title"/>
          </p:nvPr>
        </p:nvSpPr>
        <p:spPr>
          <a:xfrm>
            <a:off x="187932" y="354015"/>
            <a:ext cx="8670317" cy="751974"/>
          </a:xfrm>
        </p:spPr>
        <p:txBody>
          <a:bodyPr anchor="t" anchorCtr="0"/>
          <a:lstStyle/>
          <a:p>
            <a:r>
              <a:rPr lang="en-US"/>
              <a:t>Click to edit Master title style</a:t>
            </a:r>
          </a:p>
        </p:txBody>
      </p:sp>
      <p:sp>
        <p:nvSpPr>
          <p:cNvPr id="4" name="Content Placeholder 3">
            <a:extLst>
              <a:ext uri="{FF2B5EF4-FFF2-40B4-BE49-F238E27FC236}">
                <a16:creationId xmlns:a16="http://schemas.microsoft.com/office/drawing/2014/main" id="{58B7A797-AC53-41EC-8470-FEC67885A2AB}"/>
              </a:ext>
            </a:extLst>
          </p:cNvPr>
          <p:cNvSpPr>
            <a:spLocks noGrp="1"/>
          </p:cNvSpPr>
          <p:nvPr>
            <p:ph sz="half" idx="2"/>
          </p:nvPr>
        </p:nvSpPr>
        <p:spPr>
          <a:xfrm>
            <a:off x="187932" y="1550126"/>
            <a:ext cx="8670318" cy="4540160"/>
          </a:xfrm>
        </p:spPr>
        <p:txBody>
          <a:bodyPr anchor="ctr" anchorCtr="1"/>
          <a:lstStyle>
            <a:lvl1pPr>
              <a:lnSpc>
                <a:spcPct val="85000"/>
              </a:lnSpc>
              <a:defRPr>
                <a:latin typeface="Silka SemiBold" panose="00000700000000000000" pitchFamily="50" charset="0"/>
              </a:defRPr>
            </a:lvl1pPr>
            <a:lvl2pPr>
              <a:lnSpc>
                <a:spcPct val="85000"/>
              </a:lnSpc>
              <a:defRPr/>
            </a:lvl2pPr>
            <a:lvl3pPr>
              <a:lnSpc>
                <a:spcPct val="85000"/>
              </a:lnSpc>
              <a:defRPr/>
            </a:lvl3pPr>
            <a:lvl4pPr>
              <a:lnSpc>
                <a:spcPct val="85000"/>
              </a:lnSpc>
              <a:defRPr/>
            </a:lvl4pPr>
            <a:lvl5pPr>
              <a:lnSpc>
                <a:spcPct val="85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81C4373-878E-423D-80B5-FB776D1600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1748ED-5FD6-4853-B578-82B63DF824A1}"/>
              </a:ext>
            </a:extLst>
          </p:cNvPr>
          <p:cNvSpPr>
            <a:spLocks noGrp="1"/>
          </p:cNvSpPr>
          <p:nvPr>
            <p:ph type="sldNum" sz="quarter" idx="12"/>
          </p:nvPr>
        </p:nvSpPr>
        <p:spPr/>
        <p:txBody>
          <a:bodyPr/>
          <a:lstStyle/>
          <a:p>
            <a:fld id="{26731706-F76B-49F5-8613-541372E21A2C}" type="slidenum">
              <a:rPr lang="en-US" smtClean="0"/>
              <a:t>‹#›</a:t>
            </a:fld>
            <a:endParaRPr lang="en-US"/>
          </a:p>
        </p:txBody>
      </p:sp>
      <p:sp>
        <p:nvSpPr>
          <p:cNvPr id="3" name="Text Placeholder 4">
            <a:extLst>
              <a:ext uri="{FF2B5EF4-FFF2-40B4-BE49-F238E27FC236}">
                <a16:creationId xmlns:a16="http://schemas.microsoft.com/office/drawing/2014/main" id="{0A1F0D30-9E47-D5AB-7B7D-CED7329DDF27}"/>
              </a:ext>
            </a:extLst>
          </p:cNvPr>
          <p:cNvSpPr>
            <a:spLocks noGrp="1"/>
          </p:cNvSpPr>
          <p:nvPr>
            <p:ph type="body" sz="quarter" idx="13"/>
          </p:nvPr>
        </p:nvSpPr>
        <p:spPr>
          <a:xfrm>
            <a:off x="187931" y="1105989"/>
            <a:ext cx="8686800" cy="444138"/>
          </a:xfrm>
        </p:spPr>
        <p:txBody>
          <a:bodyPr>
            <a:normAutofit/>
          </a:bodyPr>
          <a:lstStyle>
            <a:lvl1pPr marL="0" indent="0">
              <a:buNone/>
              <a:defRPr sz="1200" b="0" i="0">
                <a:solidFill>
                  <a:schemeClr val="accent3">
                    <a:lumMod val="60000"/>
                    <a:lumOff val="40000"/>
                  </a:schemeClr>
                </a:solidFill>
                <a:latin typeface="Silka" pitchFamily="2" charset="77"/>
              </a:defRPr>
            </a:lvl1pPr>
          </a:lstStyle>
          <a:p>
            <a:pPr lvl="0"/>
            <a:r>
              <a:rPr lang="en-US"/>
              <a:t>Click to edit Master text styles</a:t>
            </a:r>
          </a:p>
        </p:txBody>
      </p:sp>
    </p:spTree>
    <p:extLst>
      <p:ext uri="{BB962C8B-B14F-4D97-AF65-F5344CB8AC3E}">
        <p14:creationId xmlns:p14="http://schemas.microsoft.com/office/powerpoint/2010/main" val="3737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79250328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9C0EF-8441-4024-8A12-5F0E038CF395}"/>
              </a:ext>
            </a:extLst>
          </p:cNvPr>
          <p:cNvSpPr>
            <a:spLocks noGrp="1"/>
          </p:cNvSpPr>
          <p:nvPr>
            <p:ph type="title"/>
          </p:nvPr>
        </p:nvSpPr>
        <p:spPr>
          <a:xfrm>
            <a:off x="185166" y="356616"/>
            <a:ext cx="8668512" cy="710184"/>
          </a:xfrm>
        </p:spPr>
        <p:txBody>
          <a:bodyPr/>
          <a:lstStyle>
            <a:lvl1pPr>
              <a:spcAft>
                <a:spcPts val="450"/>
              </a:spcAft>
              <a:defRPr/>
            </a:lvl1pPr>
          </a:lstStyle>
          <a:p>
            <a:r>
              <a:rPr lang="en-US"/>
              <a:t>Click to edit Master title style</a:t>
            </a:r>
          </a:p>
        </p:txBody>
      </p:sp>
      <p:sp>
        <p:nvSpPr>
          <p:cNvPr id="3" name="Content Placeholder 2">
            <a:extLst>
              <a:ext uri="{FF2B5EF4-FFF2-40B4-BE49-F238E27FC236}">
                <a16:creationId xmlns:a16="http://schemas.microsoft.com/office/drawing/2014/main" id="{E70C1A0B-86FB-478B-BF78-F00E43E69859}"/>
              </a:ext>
            </a:extLst>
          </p:cNvPr>
          <p:cNvSpPr>
            <a:spLocks noGrp="1"/>
          </p:cNvSpPr>
          <p:nvPr>
            <p:ph sz="half" idx="1"/>
          </p:nvPr>
        </p:nvSpPr>
        <p:spPr>
          <a:xfrm>
            <a:off x="185166" y="1597231"/>
            <a:ext cx="4217670" cy="4579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FEBEA2-3410-41EE-97A5-1417DFF62B4A}"/>
              </a:ext>
            </a:extLst>
          </p:cNvPr>
          <p:cNvSpPr>
            <a:spLocks noGrp="1"/>
          </p:cNvSpPr>
          <p:nvPr>
            <p:ph sz="half" idx="2"/>
          </p:nvPr>
        </p:nvSpPr>
        <p:spPr>
          <a:xfrm>
            <a:off x="4634643" y="1597231"/>
            <a:ext cx="4219036" cy="4579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EEF990A-6A39-4361-9DE0-DED0B3CF8C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A3164D-FA37-453B-AC0E-D5FC9754B156}"/>
              </a:ext>
            </a:extLst>
          </p:cNvPr>
          <p:cNvSpPr>
            <a:spLocks noGrp="1"/>
          </p:cNvSpPr>
          <p:nvPr>
            <p:ph type="sldNum" sz="quarter" idx="12"/>
          </p:nvPr>
        </p:nvSpPr>
        <p:spPr/>
        <p:txBody>
          <a:bodyPr/>
          <a:lstStyle/>
          <a:p>
            <a:fld id="{26731706-F76B-49F5-8613-541372E21A2C}" type="slidenum">
              <a:rPr lang="en-US" smtClean="0"/>
              <a:t>‹#›</a:t>
            </a:fld>
            <a:endParaRPr lang="en-US"/>
          </a:p>
        </p:txBody>
      </p:sp>
      <p:sp>
        <p:nvSpPr>
          <p:cNvPr id="5" name="Text Placeholder 4">
            <a:extLst>
              <a:ext uri="{FF2B5EF4-FFF2-40B4-BE49-F238E27FC236}">
                <a16:creationId xmlns:a16="http://schemas.microsoft.com/office/drawing/2014/main" id="{F006F6A7-8850-186C-D7EC-4A7950040D45}"/>
              </a:ext>
            </a:extLst>
          </p:cNvPr>
          <p:cNvSpPr>
            <a:spLocks noGrp="1"/>
          </p:cNvSpPr>
          <p:nvPr>
            <p:ph type="body" sz="quarter" idx="13"/>
          </p:nvPr>
        </p:nvSpPr>
        <p:spPr>
          <a:xfrm>
            <a:off x="185166" y="1066800"/>
            <a:ext cx="8668512" cy="518368"/>
          </a:xfrm>
        </p:spPr>
        <p:txBody>
          <a:bodyPr>
            <a:normAutofit/>
          </a:bodyPr>
          <a:lstStyle>
            <a:lvl1pPr marL="0" indent="0">
              <a:spcBef>
                <a:spcPts val="900"/>
              </a:spcBef>
              <a:spcAft>
                <a:spcPts val="450"/>
              </a:spcAft>
              <a:buNone/>
              <a:defRPr sz="1500" b="0" i="0">
                <a:solidFill>
                  <a:schemeClr val="accent3">
                    <a:lumMod val="60000"/>
                    <a:lumOff val="40000"/>
                  </a:schemeClr>
                </a:solidFill>
                <a:latin typeface="Silka" pitchFamily="2" charset="77"/>
              </a:defRPr>
            </a:lvl1pPr>
          </a:lstStyle>
          <a:p>
            <a:pPr lvl="0"/>
            <a:r>
              <a:rPr lang="en-US"/>
              <a:t>Click to edit Master text styles</a:t>
            </a:r>
          </a:p>
        </p:txBody>
      </p:sp>
    </p:spTree>
    <p:extLst>
      <p:ext uri="{BB962C8B-B14F-4D97-AF65-F5344CB8AC3E}">
        <p14:creationId xmlns:p14="http://schemas.microsoft.com/office/powerpoint/2010/main" val="29991253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4CA82-66ED-AA01-6D53-B3295AA55F64}"/>
              </a:ext>
            </a:extLst>
          </p:cNvPr>
          <p:cNvSpPr>
            <a:spLocks noGrp="1"/>
          </p:cNvSpPr>
          <p:nvPr>
            <p:ph type="ctrTitle"/>
          </p:nvPr>
        </p:nvSpPr>
        <p:spPr>
          <a:xfrm>
            <a:off x="1143000" y="112183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C52E62-46CE-6CDE-63EE-957981F1FE3A}"/>
              </a:ext>
            </a:extLst>
          </p:cNvPr>
          <p:cNvSpPr>
            <a:spLocks noGrp="1"/>
          </p:cNvSpPr>
          <p:nvPr>
            <p:ph type="subTitle" idx="1"/>
          </p:nvPr>
        </p:nvSpPr>
        <p:spPr>
          <a:xfrm>
            <a:off x="1143000" y="3602568"/>
            <a:ext cx="6858000" cy="165523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353421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6040546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376251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0624187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58591297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315310177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60778442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1283964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4280798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679013" y="576375"/>
            <a:ext cx="4133850" cy="403957"/>
          </a:xfrm>
          <a:prstGeom prst="rect">
            <a:avLst/>
          </a:prstGeom>
          <a:noFill/>
        </p:spPr>
        <p:txBody>
          <a:bodyPr wrap="square" rtlCol="0">
            <a:spAutoFit/>
          </a:bodyPr>
          <a:lstStyle>
            <a:lvl1pPr>
              <a:defRPr lang="uk-UA" sz="2250" b="1">
                <a:solidFill>
                  <a:schemeClr val="accent1"/>
                </a:solidFill>
                <a:latin typeface="+mn-lt"/>
                <a:ea typeface="Roboto Condensed" panose="02000000000000000000" pitchFamily="2" charset="0"/>
                <a:cs typeface="+mn-cs"/>
              </a:defRPr>
            </a:lvl1pPr>
          </a:lstStyle>
          <a:p>
            <a:pPr marL="0" lvl="0"/>
            <a:r>
              <a:rPr lang="en-US" dirty="0"/>
              <a:t>click to edit master title style</a:t>
            </a:r>
            <a:endParaRPr lang="uk-UA" dirty="0"/>
          </a:p>
        </p:txBody>
      </p:sp>
      <p:sp>
        <p:nvSpPr>
          <p:cNvPr id="9" name="Slide Number Placeholder 8"/>
          <p:cNvSpPr>
            <a:spLocks noGrp="1"/>
          </p:cNvSpPr>
          <p:nvPr>
            <p:ph type="sldNum" sz="quarter" idx="10"/>
          </p:nvPr>
        </p:nvSpPr>
        <p:spPr>
          <a:xfrm>
            <a:off x="8458200" y="6104883"/>
            <a:ext cx="866775" cy="523220"/>
          </a:xfrm>
          <a:prstGeom prst="rect">
            <a:avLst/>
          </a:prstGeom>
          <a:noFill/>
        </p:spPr>
        <p:txBody>
          <a:bodyPr wrap="square" rtlCol="0">
            <a:spAutoFit/>
          </a:bodyPr>
          <a:lstStyle>
            <a:lvl1pPr>
              <a:defRPr lang="uk-UA" sz="1400" b="1" smtClean="0">
                <a:solidFill>
                  <a:schemeClr val="accent1"/>
                </a:solidFill>
              </a:defRPr>
            </a:lvl1pPr>
          </a:lstStyle>
          <a:p>
            <a:pPr algn="l"/>
            <a:r>
              <a:rPr lang="en-US" dirty="0"/>
              <a:t>page</a:t>
            </a:r>
          </a:p>
          <a:p>
            <a:pPr algn="l"/>
            <a:r>
              <a:rPr lang="en-US" dirty="0"/>
              <a:t>0</a:t>
            </a:r>
            <a:fld id="{37D409AB-2201-4E18-8A34-C31753AD9B06}" type="slidenum">
              <a:rPr smtClean="0"/>
              <a:pPr algn="l"/>
              <a:t>‹#›</a:t>
            </a:fld>
            <a:endParaRPr dirty="0"/>
          </a:p>
        </p:txBody>
      </p:sp>
      <p:sp>
        <p:nvSpPr>
          <p:cNvPr id="10" name="Rectangle 9">
            <a:extLst>
              <a:ext uri="{FF2B5EF4-FFF2-40B4-BE49-F238E27FC236}">
                <a16:creationId xmlns:a16="http://schemas.microsoft.com/office/drawing/2014/main" id="{3E59E9A1-68F0-4865-97F7-5E9100985978}"/>
              </a:ext>
            </a:extLst>
          </p:cNvPr>
          <p:cNvSpPr/>
          <p:nvPr userDrawn="1"/>
        </p:nvSpPr>
        <p:spPr>
          <a:xfrm>
            <a:off x="457200" y="-2768600"/>
            <a:ext cx="76200" cy="43434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00" dirty="0"/>
          </a:p>
        </p:txBody>
      </p:sp>
      <p:sp>
        <p:nvSpPr>
          <p:cNvPr id="11" name="Rectangle 10">
            <a:extLst>
              <a:ext uri="{FF2B5EF4-FFF2-40B4-BE49-F238E27FC236}">
                <a16:creationId xmlns:a16="http://schemas.microsoft.com/office/drawing/2014/main" id="{CECC0115-D6C6-46BE-849F-E296BC0DAFF2}"/>
              </a:ext>
            </a:extLst>
          </p:cNvPr>
          <p:cNvSpPr/>
          <p:nvPr userDrawn="1"/>
        </p:nvSpPr>
        <p:spPr>
          <a:xfrm>
            <a:off x="8267700" y="6049294"/>
            <a:ext cx="76200" cy="43434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2255725708"/>
      </p:ext>
    </p:extLst>
  </p:cSld>
  <p:clrMapOvr>
    <a:masterClrMapping/>
  </p:clrMapOvr>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43404479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51847142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89709545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679013" y="576375"/>
            <a:ext cx="4133850" cy="403957"/>
          </a:xfrm>
          <a:prstGeom prst="rect">
            <a:avLst/>
          </a:prstGeom>
          <a:noFill/>
        </p:spPr>
        <p:txBody>
          <a:bodyPr wrap="square" rtlCol="0">
            <a:spAutoFit/>
          </a:bodyPr>
          <a:lstStyle>
            <a:lvl1pPr>
              <a:defRPr lang="uk-UA" sz="2250" b="1">
                <a:solidFill>
                  <a:schemeClr val="accent1"/>
                </a:solidFill>
                <a:latin typeface="+mn-lt"/>
                <a:ea typeface="Roboto Condensed" panose="02000000000000000000" pitchFamily="2" charset="0"/>
                <a:cs typeface="+mn-cs"/>
              </a:defRPr>
            </a:lvl1pPr>
          </a:lstStyle>
          <a:p>
            <a:pPr marL="0" lvl="0"/>
            <a:r>
              <a:rPr lang="en-US" dirty="0"/>
              <a:t>click to edit master title style</a:t>
            </a:r>
            <a:endParaRPr lang="uk-UA" dirty="0"/>
          </a:p>
        </p:txBody>
      </p:sp>
      <p:sp>
        <p:nvSpPr>
          <p:cNvPr id="9" name="Slide Number Placeholder 8"/>
          <p:cNvSpPr>
            <a:spLocks noGrp="1"/>
          </p:cNvSpPr>
          <p:nvPr>
            <p:ph type="sldNum" sz="quarter" idx="10"/>
          </p:nvPr>
        </p:nvSpPr>
        <p:spPr>
          <a:xfrm>
            <a:off x="8458200" y="6104883"/>
            <a:ext cx="866775" cy="523220"/>
          </a:xfrm>
          <a:prstGeom prst="rect">
            <a:avLst/>
          </a:prstGeom>
          <a:noFill/>
        </p:spPr>
        <p:txBody>
          <a:bodyPr wrap="square" rtlCol="0">
            <a:spAutoFit/>
          </a:bodyPr>
          <a:lstStyle>
            <a:lvl1pPr>
              <a:defRPr lang="uk-UA" sz="1400" b="1" smtClean="0">
                <a:solidFill>
                  <a:schemeClr val="accent1"/>
                </a:solidFill>
              </a:defRPr>
            </a:lvl1pPr>
          </a:lstStyle>
          <a:p>
            <a:pPr algn="l"/>
            <a:r>
              <a:rPr lang="en-US" dirty="0"/>
              <a:t>page</a:t>
            </a:r>
          </a:p>
          <a:p>
            <a:pPr algn="l"/>
            <a:r>
              <a:rPr lang="en-US" dirty="0"/>
              <a:t>0</a:t>
            </a:r>
            <a:fld id="{37D409AB-2201-4E18-8A34-C31753AD9B06}" type="slidenum">
              <a:rPr smtClean="0"/>
              <a:pPr algn="l"/>
              <a:t>‹#›</a:t>
            </a:fld>
            <a:endParaRPr dirty="0"/>
          </a:p>
        </p:txBody>
      </p:sp>
      <p:sp>
        <p:nvSpPr>
          <p:cNvPr id="10" name="Rectangle 9">
            <a:extLst>
              <a:ext uri="{FF2B5EF4-FFF2-40B4-BE49-F238E27FC236}">
                <a16:creationId xmlns:a16="http://schemas.microsoft.com/office/drawing/2014/main" id="{3E59E9A1-68F0-4865-97F7-5E9100985978}"/>
              </a:ext>
            </a:extLst>
          </p:cNvPr>
          <p:cNvSpPr/>
          <p:nvPr userDrawn="1"/>
        </p:nvSpPr>
        <p:spPr>
          <a:xfrm>
            <a:off x="457200" y="-2768600"/>
            <a:ext cx="76200" cy="43434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00" dirty="0"/>
          </a:p>
        </p:txBody>
      </p:sp>
      <p:sp>
        <p:nvSpPr>
          <p:cNvPr id="11" name="Rectangle 10">
            <a:extLst>
              <a:ext uri="{FF2B5EF4-FFF2-40B4-BE49-F238E27FC236}">
                <a16:creationId xmlns:a16="http://schemas.microsoft.com/office/drawing/2014/main" id="{CECC0115-D6C6-46BE-849F-E296BC0DAFF2}"/>
              </a:ext>
            </a:extLst>
          </p:cNvPr>
          <p:cNvSpPr/>
          <p:nvPr userDrawn="1"/>
        </p:nvSpPr>
        <p:spPr>
          <a:xfrm>
            <a:off x="8267700" y="6049294"/>
            <a:ext cx="76200" cy="43434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3549865980"/>
      </p:ext>
    </p:extLst>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Quote Short 4">
    <p:bg>
      <p:bgPr>
        <a:gradFill>
          <a:gsLst>
            <a:gs pos="99000">
              <a:srgbClr val="003554"/>
            </a:gs>
            <a:gs pos="0">
              <a:srgbClr val="051923"/>
            </a:gs>
          </a:gsLst>
          <a:lin ang="5400000" scaled="1"/>
        </a:gradFill>
        <a:effectLst/>
      </p:bgPr>
    </p:bg>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FB52C039-9A25-A3AB-F7A7-EA61DCA190B8}"/>
              </a:ext>
            </a:extLst>
          </p:cNvPr>
          <p:cNvSpPr/>
          <p:nvPr userDrawn="1"/>
        </p:nvSpPr>
        <p:spPr>
          <a:xfrm>
            <a:off x="862240" y="1037428"/>
            <a:ext cx="7481660" cy="5128791"/>
          </a:xfrm>
          <a:prstGeom prst="roundRect">
            <a:avLst>
              <a:gd name="adj" fmla="val 2647"/>
            </a:avLst>
          </a:prstGeom>
          <a:noFill/>
          <a:ln w="3175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 name="Rounded Rectangle 2">
            <a:extLst>
              <a:ext uri="{FF2B5EF4-FFF2-40B4-BE49-F238E27FC236}">
                <a16:creationId xmlns:a16="http://schemas.microsoft.com/office/drawing/2014/main" id="{5F31FC21-42E6-2FD8-9D8C-50E1834AECEF}"/>
              </a:ext>
            </a:extLst>
          </p:cNvPr>
          <p:cNvSpPr/>
          <p:nvPr userDrawn="1"/>
        </p:nvSpPr>
        <p:spPr>
          <a:xfrm>
            <a:off x="1117601" y="457202"/>
            <a:ext cx="981081" cy="1258945"/>
          </a:xfrm>
          <a:prstGeom prst="roundRect">
            <a:avLst>
              <a:gd name="adj" fmla="val 110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5" name="Picture 4">
            <a:extLst>
              <a:ext uri="{FF2B5EF4-FFF2-40B4-BE49-F238E27FC236}">
                <a16:creationId xmlns:a16="http://schemas.microsoft.com/office/drawing/2014/main" id="{FF41B57B-9D4E-4016-0419-DD1D481BE5FE}"/>
              </a:ext>
            </a:extLst>
          </p:cNvPr>
          <p:cNvPicPr>
            <a:picLocks noChangeAspect="1"/>
          </p:cNvPicPr>
          <p:nvPr userDrawn="1"/>
        </p:nvPicPr>
        <p:blipFill>
          <a:blip r:embed="rId2"/>
          <a:stretch>
            <a:fillRect/>
          </a:stretch>
        </p:blipFill>
        <p:spPr>
          <a:xfrm>
            <a:off x="1240208" y="691782"/>
            <a:ext cx="715594" cy="762235"/>
          </a:xfrm>
          <a:prstGeom prst="rect">
            <a:avLst/>
          </a:prstGeom>
        </p:spPr>
      </p:pic>
      <p:sp>
        <p:nvSpPr>
          <p:cNvPr id="2" name="Text Placeholder 5">
            <a:extLst>
              <a:ext uri="{FF2B5EF4-FFF2-40B4-BE49-F238E27FC236}">
                <a16:creationId xmlns:a16="http://schemas.microsoft.com/office/drawing/2014/main" id="{A6325073-D9C4-BF03-E8BB-553CABBA5D04}"/>
              </a:ext>
            </a:extLst>
          </p:cNvPr>
          <p:cNvSpPr>
            <a:spLocks noGrp="1"/>
          </p:cNvSpPr>
          <p:nvPr>
            <p:ph type="body" sz="quarter" idx="11" hasCustomPrompt="1"/>
          </p:nvPr>
        </p:nvSpPr>
        <p:spPr>
          <a:xfrm>
            <a:off x="1117601" y="5011297"/>
            <a:ext cx="69469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
        <p:nvSpPr>
          <p:cNvPr id="4" name="Text Placeholder 11">
            <a:extLst>
              <a:ext uri="{FF2B5EF4-FFF2-40B4-BE49-F238E27FC236}">
                <a16:creationId xmlns:a16="http://schemas.microsoft.com/office/drawing/2014/main" id="{78CE44E5-BE0A-9CBD-0AE1-F02B5FF7F62B}"/>
              </a:ext>
            </a:extLst>
          </p:cNvPr>
          <p:cNvSpPr>
            <a:spLocks noGrp="1"/>
          </p:cNvSpPr>
          <p:nvPr>
            <p:ph type="body" sz="quarter" idx="12" hasCustomPrompt="1"/>
          </p:nvPr>
        </p:nvSpPr>
        <p:spPr>
          <a:xfrm>
            <a:off x="1117601" y="1899925"/>
            <a:ext cx="6946901" cy="3029189"/>
          </a:xfrm>
        </p:spPr>
        <p:txBody>
          <a:bodyPr rIns="0" anchor="ctr">
            <a:normAutofit/>
          </a:bodyPr>
          <a:lstStyle>
            <a:lvl1pPr marL="0" indent="0" algn="l">
              <a:lnSpc>
                <a:spcPct val="100000"/>
              </a:lnSpc>
              <a:buNone/>
              <a:defRPr sz="1800">
                <a:solidFill>
                  <a:schemeClr val="bg1"/>
                </a:solidFill>
              </a:defRPr>
            </a:lvl1pPr>
          </a:lstStyle>
          <a:p>
            <a:pPr lvl="0"/>
            <a:r>
              <a:rPr lang="en-US"/>
              <a:t>Quote goes here</a:t>
            </a:r>
          </a:p>
        </p:txBody>
      </p:sp>
    </p:spTree>
    <p:extLst>
      <p:ext uri="{BB962C8B-B14F-4D97-AF65-F5344CB8AC3E}">
        <p14:creationId xmlns:p14="http://schemas.microsoft.com/office/powerpoint/2010/main" val="103813229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64136145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302237649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390840329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311278312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306410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sic Dark">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1541932-45EF-644E-A7DD-3138C507C169}"/>
              </a:ext>
            </a:extLst>
          </p:cNvPr>
          <p:cNvSpPr>
            <a:spLocks noGrp="1"/>
          </p:cNvSpPr>
          <p:nvPr>
            <p:ph type="title" hasCustomPrompt="1"/>
          </p:nvPr>
        </p:nvSpPr>
        <p:spPr>
          <a:xfrm>
            <a:off x="800100" y="414277"/>
            <a:ext cx="7543800" cy="535747"/>
          </a:xfrm>
        </p:spPr>
        <p:txBody>
          <a:bodyPr lIns="0" tIns="0" rIns="0" bIns="0" anchor="t" anchorCtr="0">
            <a:noAutofit/>
          </a:bodyPr>
          <a:lstStyle>
            <a:lvl1pPr>
              <a:lnSpc>
                <a:spcPct val="100000"/>
              </a:lnSpc>
              <a:defRPr sz="2400" b="1">
                <a:solidFill>
                  <a:schemeClr val="bg1"/>
                </a:solidFill>
              </a:defRPr>
            </a:lvl1pPr>
          </a:lstStyle>
          <a:p>
            <a:r>
              <a:rPr lang="en-US"/>
              <a:t>Slide Title</a:t>
            </a:r>
          </a:p>
        </p:txBody>
      </p:sp>
      <p:sp>
        <p:nvSpPr>
          <p:cNvPr id="5" name="Rectangle 4">
            <a:extLst>
              <a:ext uri="{FF2B5EF4-FFF2-40B4-BE49-F238E27FC236}">
                <a16:creationId xmlns:a16="http://schemas.microsoft.com/office/drawing/2014/main" id="{0FBD24EF-6D93-7680-CB1A-BB755000DFB2}"/>
              </a:ext>
            </a:extLst>
          </p:cNvPr>
          <p:cNvSpPr/>
          <p:nvPr userDrawn="1"/>
        </p:nvSpPr>
        <p:spPr>
          <a:xfrm>
            <a:off x="0" y="6361750"/>
            <a:ext cx="9144000" cy="495300"/>
          </a:xfrm>
          <a:prstGeom prst="rect">
            <a:avLst/>
          </a:prstGeom>
          <a:gradFill>
            <a:gsLst>
              <a:gs pos="100000">
                <a:srgbClr val="003554"/>
              </a:gs>
              <a:gs pos="0">
                <a:srgbClr val="0582CA"/>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 Placeholder 3">
            <a:extLst>
              <a:ext uri="{FF2B5EF4-FFF2-40B4-BE49-F238E27FC236}">
                <a16:creationId xmlns:a16="http://schemas.microsoft.com/office/drawing/2014/main" id="{19161D02-8D6D-9DC2-3488-3515365F0343}"/>
              </a:ext>
            </a:extLst>
          </p:cNvPr>
          <p:cNvSpPr>
            <a:spLocks noGrp="1"/>
          </p:cNvSpPr>
          <p:nvPr>
            <p:ph type="body" sz="quarter" idx="12" hasCustomPrompt="1"/>
          </p:nvPr>
        </p:nvSpPr>
        <p:spPr>
          <a:xfrm>
            <a:off x="800100" y="986306"/>
            <a:ext cx="7543800" cy="308459"/>
          </a:xfrm>
        </p:spPr>
        <p:txBody>
          <a:bodyPr lIns="0" tIns="0" rIns="0" bIns="0">
            <a:noAutofit/>
          </a:bodyPr>
          <a:lstStyle>
            <a:lvl1pPr marL="0" indent="0">
              <a:lnSpc>
                <a:spcPct val="100000"/>
              </a:lnSpc>
              <a:spcBef>
                <a:spcPts val="0"/>
              </a:spcBef>
              <a:buNone/>
              <a:defRPr sz="1500">
                <a:solidFill>
                  <a:schemeClr val="bg1"/>
                </a:solidFill>
              </a:defRPr>
            </a:lvl1pPr>
          </a:lstStyle>
          <a:p>
            <a:pPr lvl="0"/>
            <a:r>
              <a:rPr lang="en-US"/>
              <a:t>Subhead</a:t>
            </a:r>
          </a:p>
        </p:txBody>
      </p:sp>
      <p:sp>
        <p:nvSpPr>
          <p:cNvPr id="4" name="Text Placeholder 30">
            <a:extLst>
              <a:ext uri="{FF2B5EF4-FFF2-40B4-BE49-F238E27FC236}">
                <a16:creationId xmlns:a16="http://schemas.microsoft.com/office/drawing/2014/main" id="{88720E22-5FB6-1C9C-C536-A6D7186263D6}"/>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Tree>
    <p:extLst>
      <p:ext uri="{BB962C8B-B14F-4D97-AF65-F5344CB8AC3E}">
        <p14:creationId xmlns:p14="http://schemas.microsoft.com/office/powerpoint/2010/main" val="398368281"/>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97192918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55560329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28672121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31985051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407743667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59062428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679013" y="576375"/>
            <a:ext cx="4133850" cy="403957"/>
          </a:xfrm>
          <a:prstGeom prst="rect">
            <a:avLst/>
          </a:prstGeom>
          <a:noFill/>
        </p:spPr>
        <p:txBody>
          <a:bodyPr wrap="square" rtlCol="0">
            <a:spAutoFit/>
          </a:bodyPr>
          <a:lstStyle>
            <a:lvl1pPr>
              <a:defRPr lang="uk-UA" sz="2250" b="1">
                <a:solidFill>
                  <a:schemeClr val="accent1"/>
                </a:solidFill>
                <a:latin typeface="+mn-lt"/>
                <a:ea typeface="Roboto Condensed" panose="02000000000000000000" pitchFamily="2" charset="0"/>
                <a:cs typeface="+mn-cs"/>
              </a:defRPr>
            </a:lvl1pPr>
          </a:lstStyle>
          <a:p>
            <a:pPr marL="0" lvl="0"/>
            <a:r>
              <a:rPr lang="en-US" dirty="0"/>
              <a:t>click to edit master title style</a:t>
            </a:r>
            <a:endParaRPr lang="uk-UA" dirty="0"/>
          </a:p>
        </p:txBody>
      </p:sp>
      <p:sp>
        <p:nvSpPr>
          <p:cNvPr id="9" name="Slide Number Placeholder 8"/>
          <p:cNvSpPr>
            <a:spLocks noGrp="1"/>
          </p:cNvSpPr>
          <p:nvPr>
            <p:ph type="sldNum" sz="quarter" idx="10"/>
          </p:nvPr>
        </p:nvSpPr>
        <p:spPr>
          <a:xfrm>
            <a:off x="8458200" y="6104883"/>
            <a:ext cx="866775" cy="523220"/>
          </a:xfrm>
          <a:prstGeom prst="rect">
            <a:avLst/>
          </a:prstGeom>
          <a:noFill/>
        </p:spPr>
        <p:txBody>
          <a:bodyPr wrap="square" rtlCol="0">
            <a:spAutoFit/>
          </a:bodyPr>
          <a:lstStyle>
            <a:lvl1pPr>
              <a:defRPr lang="uk-UA" sz="1400" b="1" smtClean="0">
                <a:solidFill>
                  <a:schemeClr val="accent1"/>
                </a:solidFill>
              </a:defRPr>
            </a:lvl1pPr>
          </a:lstStyle>
          <a:p>
            <a:pPr algn="l"/>
            <a:r>
              <a:rPr lang="en-US" dirty="0"/>
              <a:t>page</a:t>
            </a:r>
          </a:p>
          <a:p>
            <a:pPr algn="l"/>
            <a:r>
              <a:rPr lang="en-US" dirty="0"/>
              <a:t>0</a:t>
            </a:r>
            <a:fld id="{37D409AB-2201-4E18-8A34-C31753AD9B06}" type="slidenum">
              <a:rPr smtClean="0"/>
              <a:pPr algn="l"/>
              <a:t>‹#›</a:t>
            </a:fld>
            <a:endParaRPr dirty="0"/>
          </a:p>
        </p:txBody>
      </p:sp>
      <p:sp>
        <p:nvSpPr>
          <p:cNvPr id="10" name="Rectangle 9">
            <a:extLst>
              <a:ext uri="{FF2B5EF4-FFF2-40B4-BE49-F238E27FC236}">
                <a16:creationId xmlns:a16="http://schemas.microsoft.com/office/drawing/2014/main" id="{3E59E9A1-68F0-4865-97F7-5E9100985978}"/>
              </a:ext>
            </a:extLst>
          </p:cNvPr>
          <p:cNvSpPr/>
          <p:nvPr userDrawn="1"/>
        </p:nvSpPr>
        <p:spPr>
          <a:xfrm>
            <a:off x="457200" y="-2768600"/>
            <a:ext cx="76200" cy="43434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00" dirty="0"/>
          </a:p>
        </p:txBody>
      </p:sp>
      <p:sp>
        <p:nvSpPr>
          <p:cNvPr id="11" name="Rectangle 10">
            <a:extLst>
              <a:ext uri="{FF2B5EF4-FFF2-40B4-BE49-F238E27FC236}">
                <a16:creationId xmlns:a16="http://schemas.microsoft.com/office/drawing/2014/main" id="{CECC0115-D6C6-46BE-849F-E296BC0DAFF2}"/>
              </a:ext>
            </a:extLst>
          </p:cNvPr>
          <p:cNvSpPr/>
          <p:nvPr userDrawn="1"/>
        </p:nvSpPr>
        <p:spPr>
          <a:xfrm>
            <a:off x="8267700" y="6049294"/>
            <a:ext cx="76200" cy="43434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419918390"/>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69503099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92903025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937044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Blue">
    <p:bg>
      <p:bgPr>
        <a:gradFill>
          <a:gsLst>
            <a:gs pos="100000">
              <a:srgbClr val="0582CA"/>
            </a:gs>
            <a:gs pos="0">
              <a:srgbClr val="004D7C"/>
            </a:gs>
          </a:gsLst>
          <a:lin ang="5400000" scaled="0"/>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1038D7E-1E61-3207-2E39-D745B0F635AD}"/>
              </a:ext>
            </a:extLst>
          </p:cNvPr>
          <p:cNvSpPr/>
          <p:nvPr userDrawn="1"/>
        </p:nvSpPr>
        <p:spPr>
          <a:xfrm>
            <a:off x="5373" y="6361750"/>
            <a:ext cx="9144000" cy="495300"/>
          </a:xfrm>
          <a:prstGeom prst="rect">
            <a:avLst/>
          </a:prstGeom>
          <a:gradFill>
            <a:gsLst>
              <a:gs pos="100000">
                <a:srgbClr val="003554"/>
              </a:gs>
              <a:gs pos="0">
                <a:srgbClr val="0582CA"/>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0">
            <a:extLst>
              <a:ext uri="{FF2B5EF4-FFF2-40B4-BE49-F238E27FC236}">
                <a16:creationId xmlns:a16="http://schemas.microsoft.com/office/drawing/2014/main" id="{81541932-45EF-644E-A7DD-3138C507C169}"/>
              </a:ext>
            </a:extLst>
          </p:cNvPr>
          <p:cNvSpPr>
            <a:spLocks noGrp="1"/>
          </p:cNvSpPr>
          <p:nvPr>
            <p:ph type="title" hasCustomPrompt="1"/>
          </p:nvPr>
        </p:nvSpPr>
        <p:spPr>
          <a:xfrm>
            <a:off x="800100" y="414277"/>
            <a:ext cx="7543800" cy="535747"/>
          </a:xfrm>
        </p:spPr>
        <p:txBody>
          <a:bodyPr lIns="0" tIns="0" rIns="0" bIns="0" anchor="t" anchorCtr="0">
            <a:noAutofit/>
          </a:bodyPr>
          <a:lstStyle>
            <a:lvl1pPr>
              <a:lnSpc>
                <a:spcPct val="100000"/>
              </a:lnSpc>
              <a:defRPr sz="2400" b="1">
                <a:solidFill>
                  <a:schemeClr val="bg1"/>
                </a:solidFill>
              </a:defRPr>
            </a:lvl1pPr>
          </a:lstStyle>
          <a:p>
            <a:r>
              <a:rPr lang="en-US"/>
              <a:t>Slide Title</a:t>
            </a:r>
          </a:p>
        </p:txBody>
      </p:sp>
      <p:sp>
        <p:nvSpPr>
          <p:cNvPr id="2" name="Text Placeholder 3">
            <a:extLst>
              <a:ext uri="{FF2B5EF4-FFF2-40B4-BE49-F238E27FC236}">
                <a16:creationId xmlns:a16="http://schemas.microsoft.com/office/drawing/2014/main" id="{19161D02-8D6D-9DC2-3488-3515365F0343}"/>
              </a:ext>
            </a:extLst>
          </p:cNvPr>
          <p:cNvSpPr>
            <a:spLocks noGrp="1"/>
          </p:cNvSpPr>
          <p:nvPr>
            <p:ph type="body" sz="quarter" idx="12" hasCustomPrompt="1"/>
          </p:nvPr>
        </p:nvSpPr>
        <p:spPr>
          <a:xfrm>
            <a:off x="800100" y="986306"/>
            <a:ext cx="7543800" cy="308459"/>
          </a:xfrm>
        </p:spPr>
        <p:txBody>
          <a:bodyPr lIns="0" tIns="0" rIns="0" bIns="0">
            <a:noAutofit/>
          </a:bodyPr>
          <a:lstStyle>
            <a:lvl1pPr marL="0" indent="0">
              <a:lnSpc>
                <a:spcPct val="100000"/>
              </a:lnSpc>
              <a:spcBef>
                <a:spcPts val="0"/>
              </a:spcBef>
              <a:buNone/>
              <a:defRPr sz="1500">
                <a:solidFill>
                  <a:schemeClr val="bg1"/>
                </a:solidFill>
              </a:defRPr>
            </a:lvl1pPr>
          </a:lstStyle>
          <a:p>
            <a:pPr lvl="0"/>
            <a:r>
              <a:rPr lang="en-US"/>
              <a:t>Subhead</a:t>
            </a:r>
          </a:p>
        </p:txBody>
      </p:sp>
      <p:sp>
        <p:nvSpPr>
          <p:cNvPr id="4" name="Text Placeholder 30">
            <a:extLst>
              <a:ext uri="{FF2B5EF4-FFF2-40B4-BE49-F238E27FC236}">
                <a16:creationId xmlns:a16="http://schemas.microsoft.com/office/drawing/2014/main" id="{88720E22-5FB6-1C9C-C536-A6D7186263D6}"/>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Tree>
    <p:extLst>
      <p:ext uri="{BB962C8B-B14F-4D97-AF65-F5344CB8AC3E}">
        <p14:creationId xmlns:p14="http://schemas.microsoft.com/office/powerpoint/2010/main" val="2266049538"/>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84090554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69504687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21206432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318329767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06890003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5468885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48778435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400995532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Title w Footer">
    <p:spTree>
      <p:nvGrpSpPr>
        <p:cNvPr id="1" name=""/>
        <p:cNvGrpSpPr/>
        <p:nvPr/>
      </p:nvGrpSpPr>
      <p:grpSpPr>
        <a:xfrm>
          <a:off x="0" y="0"/>
          <a:ext cx="0" cy="0"/>
          <a:chOff x="0" y="0"/>
          <a:chExt cx="0" cy="0"/>
        </a:xfrm>
      </p:grpSpPr>
      <p:sp>
        <p:nvSpPr>
          <p:cNvPr id="5" name="Title 7">
            <a:extLst>
              <a:ext uri="{FF2B5EF4-FFF2-40B4-BE49-F238E27FC236}">
                <a16:creationId xmlns:a16="http://schemas.microsoft.com/office/drawing/2014/main" id="{F806B007-AF73-4FB1-9E56-50470D0172D3}"/>
              </a:ext>
            </a:extLst>
          </p:cNvPr>
          <p:cNvSpPr>
            <a:spLocks noGrp="1"/>
          </p:cNvSpPr>
          <p:nvPr>
            <p:ph type="title" hasCustomPrompt="1"/>
          </p:nvPr>
        </p:nvSpPr>
        <p:spPr>
          <a:xfrm>
            <a:off x="679013" y="591763"/>
            <a:ext cx="4133850" cy="403957"/>
          </a:xfrm>
          <a:prstGeom prst="rect">
            <a:avLst/>
          </a:prstGeom>
          <a:noFill/>
        </p:spPr>
        <p:txBody>
          <a:bodyPr wrap="square" rtlCol="0">
            <a:spAutoFit/>
          </a:bodyPr>
          <a:lstStyle>
            <a:lvl1pPr>
              <a:defRPr lang="uk-UA" sz="2250" b="1">
                <a:solidFill>
                  <a:schemeClr val="accent1"/>
                </a:solidFill>
                <a:latin typeface="+mn-lt"/>
                <a:ea typeface="Roboto Condensed" panose="02000000000000000000" pitchFamily="2" charset="0"/>
                <a:cs typeface="+mn-cs"/>
              </a:defRPr>
            </a:lvl1pPr>
          </a:lstStyle>
          <a:p>
            <a:pPr marL="0" lvl="0"/>
            <a:r>
              <a:rPr lang="en-US" dirty="0"/>
              <a:t>click to edit master title style</a:t>
            </a:r>
            <a:endParaRPr lang="uk-UA" dirty="0"/>
          </a:p>
        </p:txBody>
      </p:sp>
      <p:sp>
        <p:nvSpPr>
          <p:cNvPr id="6" name="Slide Number Placeholder 8">
            <a:extLst>
              <a:ext uri="{FF2B5EF4-FFF2-40B4-BE49-F238E27FC236}">
                <a16:creationId xmlns:a16="http://schemas.microsoft.com/office/drawing/2014/main" id="{96BBC647-D7FC-4BA5-9DCC-672F71E07EC2}"/>
              </a:ext>
            </a:extLst>
          </p:cNvPr>
          <p:cNvSpPr>
            <a:spLocks noGrp="1"/>
          </p:cNvSpPr>
          <p:nvPr>
            <p:ph type="sldNum" sz="quarter" idx="10"/>
          </p:nvPr>
        </p:nvSpPr>
        <p:spPr>
          <a:xfrm>
            <a:off x="8458200" y="6120336"/>
            <a:ext cx="866775" cy="523220"/>
          </a:xfrm>
          <a:prstGeom prst="rect">
            <a:avLst/>
          </a:prstGeom>
          <a:noFill/>
        </p:spPr>
        <p:txBody>
          <a:bodyPr wrap="square" rtlCol="0">
            <a:spAutoFit/>
          </a:bodyPr>
          <a:lstStyle>
            <a:lvl1pPr>
              <a:defRPr lang="uk-UA" sz="1400" b="1" smtClean="0">
                <a:solidFill>
                  <a:schemeClr val="accent1"/>
                </a:solidFill>
              </a:defRPr>
            </a:lvl1pPr>
          </a:lstStyle>
          <a:p>
            <a:pPr algn="l"/>
            <a:r>
              <a:rPr lang="en-US" dirty="0"/>
              <a:t>page</a:t>
            </a:r>
          </a:p>
          <a:p>
            <a:pPr algn="l"/>
            <a:r>
              <a:rPr lang="en-US" dirty="0"/>
              <a:t>0</a:t>
            </a:r>
            <a:fld id="{37D409AB-2201-4E18-8A34-C31753AD9B06}" type="slidenum">
              <a:rPr smtClean="0"/>
              <a:pPr algn="l"/>
              <a:t>‹#›</a:t>
            </a:fld>
            <a:endParaRPr dirty="0"/>
          </a:p>
        </p:txBody>
      </p:sp>
      <p:sp>
        <p:nvSpPr>
          <p:cNvPr id="7" name="Rectangle 6">
            <a:extLst>
              <a:ext uri="{FF2B5EF4-FFF2-40B4-BE49-F238E27FC236}">
                <a16:creationId xmlns:a16="http://schemas.microsoft.com/office/drawing/2014/main" id="{F9F58995-CAF5-4547-AE45-27DAB8059791}"/>
              </a:ext>
            </a:extLst>
          </p:cNvPr>
          <p:cNvSpPr/>
          <p:nvPr userDrawn="1"/>
        </p:nvSpPr>
        <p:spPr>
          <a:xfrm>
            <a:off x="457200" y="-2768600"/>
            <a:ext cx="76200" cy="43434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00" dirty="0"/>
          </a:p>
        </p:txBody>
      </p:sp>
      <p:sp>
        <p:nvSpPr>
          <p:cNvPr id="8" name="Rectangle 7">
            <a:extLst>
              <a:ext uri="{FF2B5EF4-FFF2-40B4-BE49-F238E27FC236}">
                <a16:creationId xmlns:a16="http://schemas.microsoft.com/office/drawing/2014/main" id="{73E1284E-E9D7-4686-83EA-BA1C94E36848}"/>
              </a:ext>
            </a:extLst>
          </p:cNvPr>
          <p:cNvSpPr/>
          <p:nvPr userDrawn="1"/>
        </p:nvSpPr>
        <p:spPr>
          <a:xfrm>
            <a:off x="8267700" y="6049294"/>
            <a:ext cx="76200" cy="43434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00" dirty="0"/>
          </a:p>
        </p:txBody>
      </p:sp>
      <p:sp>
        <p:nvSpPr>
          <p:cNvPr id="9" name="Slide Number Placeholder 2">
            <a:extLst>
              <a:ext uri="{FF2B5EF4-FFF2-40B4-BE49-F238E27FC236}">
                <a16:creationId xmlns:a16="http://schemas.microsoft.com/office/drawing/2014/main" id="{75D31025-A14E-4D42-9621-9892FC0D17D9}"/>
              </a:ext>
            </a:extLst>
          </p:cNvPr>
          <p:cNvSpPr txBox="1">
            <a:spLocks/>
          </p:cNvSpPr>
          <p:nvPr userDrawn="1"/>
        </p:nvSpPr>
        <p:spPr>
          <a:xfrm>
            <a:off x="5791200" y="6278928"/>
            <a:ext cx="2400300" cy="184666"/>
          </a:xfrm>
          <a:prstGeom prst="rect">
            <a:avLst/>
          </a:prstGeom>
          <a:noFill/>
        </p:spPr>
        <p:txBody>
          <a:bodyPr vert="horz" wrap="square" lIns="45720" tIns="22860" rIns="45720" bIns="22860" rtlCol="0" anchor="ctr">
            <a:spAutoFit/>
          </a:bodyPr>
          <a:lstStyle>
            <a:defPPr>
              <a:defRPr lang="uk-UA"/>
            </a:defPPr>
            <a:lvl1pPr marL="0" algn="r" defTabSz="1371600" rtl="0" eaLnBrk="1" latinLnBrk="0" hangingPunct="1">
              <a:defRPr lang="uk-UA" sz="2800" b="1" kern="1200" smtClean="0">
                <a:solidFill>
                  <a:schemeClr val="accent3"/>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r" defTabSz="685835"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6D9BEB"/>
                </a:solidFill>
                <a:effectLst/>
                <a:uLnTx/>
                <a:uFillTx/>
                <a:latin typeface="Century Gothic" panose="020B0502020202020204" pitchFamily="34" charset="0"/>
                <a:ea typeface="+mn-ea"/>
                <a:cs typeface="+mn-cs"/>
              </a:rPr>
              <a:t>CALIFORNIA ASSOCIATION OF REALTORS® </a:t>
            </a:r>
            <a:endParaRPr kumimoji="0" lang="uk-UA" sz="900" b="1" i="0" u="none" strike="noStrike" kern="1200" cap="none" spc="0" normalizeH="0" baseline="0" noProof="0" dirty="0">
              <a:ln>
                <a:noFill/>
              </a:ln>
              <a:solidFill>
                <a:srgbClr val="6D9BEB"/>
              </a:solidFill>
              <a:effectLst/>
              <a:uLnTx/>
              <a:uFillTx/>
              <a:latin typeface="Century Gothic" panose="020B0502020202020204" pitchFamily="34" charset="0"/>
              <a:ea typeface="+mn-ea"/>
              <a:cs typeface="+mn-cs"/>
            </a:endParaRPr>
          </a:p>
        </p:txBody>
      </p:sp>
      <p:pic>
        <p:nvPicPr>
          <p:cNvPr id="10" name="Picture 9">
            <a:extLst>
              <a:ext uri="{FF2B5EF4-FFF2-40B4-BE49-F238E27FC236}">
                <a16:creationId xmlns:a16="http://schemas.microsoft.com/office/drawing/2014/main" id="{E04E564A-3569-4365-BC23-988AA4ED68A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7727" b="882"/>
          <a:stretch/>
        </p:blipFill>
        <p:spPr>
          <a:xfrm>
            <a:off x="5587093" y="6232754"/>
            <a:ext cx="166007" cy="277015"/>
          </a:xfrm>
          <a:prstGeom prst="rect">
            <a:avLst/>
          </a:prstGeom>
        </p:spPr>
      </p:pic>
    </p:spTree>
    <p:extLst>
      <p:ext uri="{BB962C8B-B14F-4D97-AF65-F5344CB8AC3E}">
        <p14:creationId xmlns:p14="http://schemas.microsoft.com/office/powerpoint/2010/main" val="724072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Dark">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979018"/>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Blue">
    <p:bg>
      <p:bgPr>
        <a:gradFill>
          <a:gsLst>
            <a:gs pos="0">
              <a:srgbClr val="0582CA"/>
            </a:gs>
            <a:gs pos="100000">
              <a:srgbClr val="004D7C"/>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082364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hoto">
    <p:bg>
      <p:bgPr>
        <a:gradFill>
          <a:gsLst>
            <a:gs pos="0">
              <a:srgbClr val="051923"/>
            </a:gs>
            <a:gs pos="100000">
              <a:srgbClr val="003554"/>
            </a:gs>
          </a:gsLst>
          <a:lin ang="5400000" scaled="1"/>
        </a:gradFill>
        <a:effectLst/>
      </p:bgPr>
    </p:bg>
    <p:spTree>
      <p:nvGrpSpPr>
        <p:cNvPr id="1" name=""/>
        <p:cNvGrpSpPr/>
        <p:nvPr/>
      </p:nvGrpSpPr>
      <p:grpSpPr>
        <a:xfrm>
          <a:off x="0" y="0"/>
          <a:ext cx="0" cy="0"/>
          <a:chOff x="0" y="0"/>
          <a:chExt cx="0" cy="0"/>
        </a:xfrm>
      </p:grpSpPr>
      <p:pic>
        <p:nvPicPr>
          <p:cNvPr id="2" name="Google Shape;173;p44">
            <a:extLst>
              <a:ext uri="{FF2B5EF4-FFF2-40B4-BE49-F238E27FC236}">
                <a16:creationId xmlns:a16="http://schemas.microsoft.com/office/drawing/2014/main" id="{664C5DC9-0510-7D21-530D-537270E44DF4}"/>
              </a:ext>
            </a:extLst>
          </p:cNvPr>
          <p:cNvPicPr preferRelativeResize="0"/>
          <p:nvPr userDrawn="1"/>
        </p:nvPicPr>
        <p:blipFill rotWithShape="1">
          <a:blip r:embed="rId2">
            <a:alphaModFix/>
          </a:blip>
          <a:srcRect l="4278" t="5668" b="-1"/>
          <a:stretch/>
        </p:blipFill>
        <p:spPr>
          <a:xfrm>
            <a:off x="1" y="3"/>
            <a:ext cx="9144003" cy="6857999"/>
          </a:xfrm>
          <a:prstGeom prst="rect">
            <a:avLst/>
          </a:prstGeom>
          <a:noFill/>
          <a:ln>
            <a:noFill/>
          </a:ln>
        </p:spPr>
      </p:pic>
      <p:sp>
        <p:nvSpPr>
          <p:cNvPr id="3" name="Google Shape;174;p44">
            <a:extLst>
              <a:ext uri="{FF2B5EF4-FFF2-40B4-BE49-F238E27FC236}">
                <a16:creationId xmlns:a16="http://schemas.microsoft.com/office/drawing/2014/main" id="{6D8B26E3-DF43-FFD9-D8BF-06CBF0941503}"/>
              </a:ext>
            </a:extLst>
          </p:cNvPr>
          <p:cNvSpPr/>
          <p:nvPr userDrawn="1"/>
        </p:nvSpPr>
        <p:spPr>
          <a:xfrm>
            <a:off x="0" y="3"/>
            <a:ext cx="9144000" cy="6857999"/>
          </a:xfrm>
          <a:prstGeom prst="rect">
            <a:avLst/>
          </a:prstGeom>
          <a:solidFill>
            <a:srgbClr val="003554">
              <a:alpha val="88627"/>
            </a:srgbClr>
          </a:solidFill>
          <a:ln>
            <a:noFill/>
          </a:ln>
        </p:spPr>
        <p:txBody>
          <a:bodyPr spcFirstLastPara="1" wrap="square" lIns="91425" tIns="91425" rIns="91425" bIns="91425" anchor="ctr" anchorCtr="0">
            <a:noAutofit/>
          </a:bodyPr>
          <a:lstStyle/>
          <a:p>
            <a:pPr algn="ctr"/>
            <a:endParaRPr sz="1800"/>
          </a:p>
        </p:txBody>
      </p:sp>
    </p:spTree>
    <p:extLst>
      <p:ext uri="{BB962C8B-B14F-4D97-AF65-F5344CB8AC3E}">
        <p14:creationId xmlns:p14="http://schemas.microsoft.com/office/powerpoint/2010/main" val="263438336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U-E QR">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23E8DD-B4F6-E6CD-69AD-344F8C0B0B6B}"/>
              </a:ext>
            </a:extLst>
          </p:cNvPr>
          <p:cNvSpPr/>
          <p:nvPr userDrawn="1"/>
        </p:nvSpPr>
        <p:spPr>
          <a:xfrm>
            <a:off x="6188337" y="0"/>
            <a:ext cx="2955664" cy="6858000"/>
          </a:xfrm>
          <a:prstGeom prst="rect">
            <a:avLst/>
          </a:prstGeom>
          <a:gradFill>
            <a:gsLst>
              <a:gs pos="0">
                <a:schemeClr val="tx2"/>
              </a:gs>
              <a:gs pos="100000">
                <a:srgbClr val="005589"/>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descr="A white text on a black background&#10;&#10;Description automatically generated">
            <a:extLst>
              <a:ext uri="{FF2B5EF4-FFF2-40B4-BE49-F238E27FC236}">
                <a16:creationId xmlns:a16="http://schemas.microsoft.com/office/drawing/2014/main" id="{AB2B6B84-7B43-B1E6-BC30-E5663BE7DD18}"/>
              </a:ext>
            </a:extLst>
          </p:cNvPr>
          <p:cNvPicPr>
            <a:picLocks noChangeAspect="1"/>
          </p:cNvPicPr>
          <p:nvPr userDrawn="1"/>
        </p:nvPicPr>
        <p:blipFill>
          <a:blip r:embed="rId2"/>
          <a:stretch>
            <a:fillRect/>
          </a:stretch>
        </p:blipFill>
        <p:spPr>
          <a:xfrm>
            <a:off x="6529887" y="5820289"/>
            <a:ext cx="2272561" cy="420646"/>
          </a:xfrm>
          <a:prstGeom prst="rect">
            <a:avLst/>
          </a:prstGeom>
        </p:spPr>
      </p:pic>
      <p:sp>
        <p:nvSpPr>
          <p:cNvPr id="9" name="Picture Placeholder 8">
            <a:extLst>
              <a:ext uri="{FF2B5EF4-FFF2-40B4-BE49-F238E27FC236}">
                <a16:creationId xmlns:a16="http://schemas.microsoft.com/office/drawing/2014/main" id="{4FFABF26-2350-D2EB-082E-2920E28FED8F}"/>
              </a:ext>
            </a:extLst>
          </p:cNvPr>
          <p:cNvSpPr>
            <a:spLocks noGrp="1"/>
          </p:cNvSpPr>
          <p:nvPr>
            <p:ph type="pic" sz="quarter" idx="10"/>
          </p:nvPr>
        </p:nvSpPr>
        <p:spPr>
          <a:xfrm>
            <a:off x="6717239" y="2000008"/>
            <a:ext cx="1897856" cy="2528887"/>
          </a:xfrm>
        </p:spPr>
        <p:txBody>
          <a:bodyPr/>
          <a:lstStyle/>
          <a:p>
            <a:endParaRPr lang="en-US"/>
          </a:p>
        </p:txBody>
      </p:sp>
      <p:sp>
        <p:nvSpPr>
          <p:cNvPr id="7" name="TextBox 6">
            <a:extLst>
              <a:ext uri="{FF2B5EF4-FFF2-40B4-BE49-F238E27FC236}">
                <a16:creationId xmlns:a16="http://schemas.microsoft.com/office/drawing/2014/main" id="{32BA5E00-C1BB-C88B-9456-C3C807A02AF3}"/>
              </a:ext>
            </a:extLst>
          </p:cNvPr>
          <p:cNvSpPr txBox="1"/>
          <p:nvPr userDrawn="1"/>
        </p:nvSpPr>
        <p:spPr>
          <a:xfrm>
            <a:off x="512540" y="1028701"/>
            <a:ext cx="4954346" cy="1015663"/>
          </a:xfrm>
          <a:prstGeom prst="rect">
            <a:avLst/>
          </a:prstGeom>
          <a:noFill/>
        </p:spPr>
        <p:txBody>
          <a:bodyPr wrap="square" rtlCol="0">
            <a:spAutoFit/>
          </a:bodyPr>
          <a:lstStyle/>
          <a:p>
            <a:pPr algn="l">
              <a:lnSpc>
                <a:spcPct val="100000"/>
              </a:lnSpc>
              <a:defRPr/>
            </a:pPr>
            <a:r>
              <a:rPr lang="en-US" sz="3000">
                <a:solidFill>
                  <a:srgbClr val="FFFFFF"/>
                </a:solidFill>
                <a:latin typeface="Arial" panose="020B0604020202020204" pitchFamily="34" charset="0"/>
                <a:cs typeface="Arial" panose="020B0604020202020204" pitchFamily="34" charset="0"/>
              </a:rPr>
              <a:t>Most agents </a:t>
            </a:r>
            <a:r>
              <a:rPr lang="en-US" sz="3000" b="1">
                <a:solidFill>
                  <a:srgbClr val="00AEEF"/>
                </a:solidFill>
                <a:latin typeface="Arial" panose="020B0604020202020204" pitchFamily="34" charset="0"/>
                <a:cs typeface="Arial" panose="020B0604020202020204" pitchFamily="34" charset="0"/>
              </a:rPr>
              <a:t>know</a:t>
            </a:r>
            <a:r>
              <a:rPr lang="en-US" sz="3000" b="1">
                <a:solidFill>
                  <a:srgbClr val="FFFFFF"/>
                </a:solidFill>
                <a:latin typeface="Arial" panose="020B0604020202020204" pitchFamily="34" charset="0"/>
                <a:cs typeface="Arial" panose="020B0604020202020204" pitchFamily="34" charset="0"/>
              </a:rPr>
              <a:t> </a:t>
            </a:r>
          </a:p>
          <a:p>
            <a:pPr algn="l">
              <a:lnSpc>
                <a:spcPct val="100000"/>
              </a:lnSpc>
              <a:defRPr/>
            </a:pPr>
            <a:r>
              <a:rPr lang="en-US" sz="3000">
                <a:solidFill>
                  <a:srgbClr val="FFFFFF"/>
                </a:solidFill>
                <a:latin typeface="Arial" panose="020B0604020202020204" pitchFamily="34" charset="0"/>
                <a:cs typeface="Arial" panose="020B0604020202020204" pitchFamily="34" charset="0"/>
              </a:rPr>
              <a:t>what’s happening.</a:t>
            </a:r>
          </a:p>
        </p:txBody>
      </p:sp>
      <p:sp>
        <p:nvSpPr>
          <p:cNvPr id="8" name="TextBox 7">
            <a:extLst>
              <a:ext uri="{FF2B5EF4-FFF2-40B4-BE49-F238E27FC236}">
                <a16:creationId xmlns:a16="http://schemas.microsoft.com/office/drawing/2014/main" id="{AA78125A-FF12-9EBB-D96F-69489E8E34DB}"/>
              </a:ext>
            </a:extLst>
          </p:cNvPr>
          <p:cNvSpPr txBox="1"/>
          <p:nvPr userDrawn="1"/>
        </p:nvSpPr>
        <p:spPr>
          <a:xfrm>
            <a:off x="512542" y="2778798"/>
            <a:ext cx="4954346" cy="1015663"/>
          </a:xfrm>
          <a:prstGeom prst="rect">
            <a:avLst/>
          </a:prstGeom>
          <a:noFill/>
        </p:spPr>
        <p:txBody>
          <a:bodyPr wrap="square" rtlCol="0">
            <a:spAutoFit/>
          </a:bodyPr>
          <a:lstStyle/>
          <a:p>
            <a:pPr algn="l">
              <a:lnSpc>
                <a:spcPct val="100000"/>
              </a:lnSpc>
              <a:defRPr/>
            </a:pPr>
            <a:r>
              <a:rPr lang="en-US" sz="3000">
                <a:solidFill>
                  <a:srgbClr val="FFFFFF"/>
                </a:solidFill>
                <a:latin typeface="Arial" panose="020B0604020202020204" pitchFamily="34" charset="0"/>
                <a:cs typeface="Arial" panose="020B0604020202020204" pitchFamily="34" charset="0"/>
              </a:rPr>
              <a:t>Good agents </a:t>
            </a:r>
            <a:r>
              <a:rPr lang="en-US" sz="3000" b="1">
                <a:solidFill>
                  <a:srgbClr val="00AEEF"/>
                </a:solidFill>
                <a:latin typeface="Arial" panose="020B0604020202020204" pitchFamily="34" charset="0"/>
                <a:cs typeface="Arial" panose="020B0604020202020204" pitchFamily="34" charset="0"/>
              </a:rPr>
              <a:t>understand </a:t>
            </a:r>
          </a:p>
          <a:p>
            <a:pPr algn="l">
              <a:lnSpc>
                <a:spcPct val="100000"/>
              </a:lnSpc>
              <a:defRPr/>
            </a:pPr>
            <a:r>
              <a:rPr lang="en-US" sz="3000">
                <a:solidFill>
                  <a:srgbClr val="FFFFFF"/>
                </a:solidFill>
                <a:latin typeface="Arial" panose="020B0604020202020204" pitchFamily="34" charset="0"/>
                <a:cs typeface="Arial" panose="020B0604020202020204" pitchFamily="34" charset="0"/>
              </a:rPr>
              <a:t>what’s happening.</a:t>
            </a:r>
          </a:p>
        </p:txBody>
      </p:sp>
      <p:sp>
        <p:nvSpPr>
          <p:cNvPr id="10" name="TextBox 9">
            <a:extLst>
              <a:ext uri="{FF2B5EF4-FFF2-40B4-BE49-F238E27FC236}">
                <a16:creationId xmlns:a16="http://schemas.microsoft.com/office/drawing/2014/main" id="{9907F0E4-4DCC-B0A6-ADDD-0D301374E342}"/>
              </a:ext>
            </a:extLst>
          </p:cNvPr>
          <p:cNvSpPr txBox="1"/>
          <p:nvPr userDrawn="1"/>
        </p:nvSpPr>
        <p:spPr>
          <a:xfrm>
            <a:off x="512540" y="4528895"/>
            <a:ext cx="5702079" cy="1015663"/>
          </a:xfrm>
          <a:prstGeom prst="rect">
            <a:avLst/>
          </a:prstGeom>
          <a:noFill/>
        </p:spPr>
        <p:txBody>
          <a:bodyPr wrap="square" rtlCol="0">
            <a:spAutoFit/>
          </a:bodyPr>
          <a:lstStyle/>
          <a:p>
            <a:pPr algn="l">
              <a:lnSpc>
                <a:spcPct val="100000"/>
              </a:lnSpc>
              <a:defRPr/>
            </a:pPr>
            <a:r>
              <a:rPr lang="en-US" sz="3000">
                <a:solidFill>
                  <a:srgbClr val="FFFFFF"/>
                </a:solidFill>
                <a:latin typeface="Arial" panose="020B0604020202020204" pitchFamily="34" charset="0"/>
                <a:cs typeface="Arial" panose="020B0604020202020204" pitchFamily="34" charset="0"/>
              </a:rPr>
              <a:t>Only great agents can </a:t>
            </a:r>
            <a:r>
              <a:rPr lang="en-US" sz="3000" b="1">
                <a:solidFill>
                  <a:srgbClr val="00AEEF"/>
                </a:solidFill>
                <a:latin typeface="Arial" panose="020B0604020202020204" pitchFamily="34" charset="0"/>
                <a:cs typeface="Arial" panose="020B0604020202020204" pitchFamily="34" charset="0"/>
              </a:rPr>
              <a:t>explain </a:t>
            </a:r>
            <a:r>
              <a:rPr lang="en-US" sz="3000">
                <a:solidFill>
                  <a:srgbClr val="FFFFFF"/>
                </a:solidFill>
                <a:latin typeface="Arial" panose="020B0604020202020204" pitchFamily="34" charset="0"/>
                <a:cs typeface="Arial" panose="020B0604020202020204" pitchFamily="34" charset="0"/>
              </a:rPr>
              <a:t>what’s happening.</a:t>
            </a:r>
            <a:endParaRPr lang="en-US" sz="405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364579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K-U-E QR">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23E8DD-B4F6-E6CD-69AD-344F8C0B0B6B}"/>
              </a:ext>
            </a:extLst>
          </p:cNvPr>
          <p:cNvSpPr/>
          <p:nvPr userDrawn="1"/>
        </p:nvSpPr>
        <p:spPr>
          <a:xfrm>
            <a:off x="6188337" y="0"/>
            <a:ext cx="2955664" cy="6858000"/>
          </a:xfrm>
          <a:prstGeom prst="rect">
            <a:avLst/>
          </a:prstGeom>
          <a:gradFill>
            <a:gsLst>
              <a:gs pos="0">
                <a:schemeClr val="tx2"/>
              </a:gs>
              <a:gs pos="100000">
                <a:srgbClr val="005589"/>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descr="A white text on a black background&#10;&#10;Description automatically generated">
            <a:extLst>
              <a:ext uri="{FF2B5EF4-FFF2-40B4-BE49-F238E27FC236}">
                <a16:creationId xmlns:a16="http://schemas.microsoft.com/office/drawing/2014/main" id="{AB2B6B84-7B43-B1E6-BC30-E5663BE7DD18}"/>
              </a:ext>
            </a:extLst>
          </p:cNvPr>
          <p:cNvPicPr>
            <a:picLocks noChangeAspect="1"/>
          </p:cNvPicPr>
          <p:nvPr userDrawn="1"/>
        </p:nvPicPr>
        <p:blipFill>
          <a:blip r:embed="rId2"/>
          <a:stretch>
            <a:fillRect/>
          </a:stretch>
        </p:blipFill>
        <p:spPr>
          <a:xfrm>
            <a:off x="6529887" y="5820289"/>
            <a:ext cx="2272561" cy="420646"/>
          </a:xfrm>
          <a:prstGeom prst="rect">
            <a:avLst/>
          </a:prstGeom>
        </p:spPr>
      </p:pic>
      <p:sp>
        <p:nvSpPr>
          <p:cNvPr id="9" name="Picture Placeholder 8">
            <a:extLst>
              <a:ext uri="{FF2B5EF4-FFF2-40B4-BE49-F238E27FC236}">
                <a16:creationId xmlns:a16="http://schemas.microsoft.com/office/drawing/2014/main" id="{4FFABF26-2350-D2EB-082E-2920E28FED8F}"/>
              </a:ext>
            </a:extLst>
          </p:cNvPr>
          <p:cNvSpPr>
            <a:spLocks noGrp="1"/>
          </p:cNvSpPr>
          <p:nvPr>
            <p:ph type="pic" sz="quarter" idx="10"/>
          </p:nvPr>
        </p:nvSpPr>
        <p:spPr>
          <a:xfrm>
            <a:off x="6717239" y="2000008"/>
            <a:ext cx="1897856" cy="2528887"/>
          </a:xfrm>
        </p:spPr>
        <p:txBody>
          <a:bodyPr/>
          <a:lstStyle/>
          <a:p>
            <a:endParaRPr lang="en-US"/>
          </a:p>
        </p:txBody>
      </p:sp>
      <p:sp>
        <p:nvSpPr>
          <p:cNvPr id="7" name="TextBox 6">
            <a:extLst>
              <a:ext uri="{FF2B5EF4-FFF2-40B4-BE49-F238E27FC236}">
                <a16:creationId xmlns:a16="http://schemas.microsoft.com/office/drawing/2014/main" id="{32BA5E00-C1BB-C88B-9456-C3C807A02AF3}"/>
              </a:ext>
            </a:extLst>
          </p:cNvPr>
          <p:cNvSpPr txBox="1"/>
          <p:nvPr userDrawn="1"/>
        </p:nvSpPr>
        <p:spPr>
          <a:xfrm>
            <a:off x="512540" y="1113542"/>
            <a:ext cx="4954346" cy="830997"/>
          </a:xfrm>
          <a:prstGeom prst="rect">
            <a:avLst/>
          </a:prstGeom>
          <a:noFill/>
        </p:spPr>
        <p:txBody>
          <a:bodyPr wrap="square" rtlCol="0">
            <a:spAutoFit/>
          </a:bodyPr>
          <a:lstStyle/>
          <a:p>
            <a:pPr rtl="0"/>
            <a:r>
              <a:rPr lang="en-US" sz="2400">
                <a:solidFill>
                  <a:schemeClr val="bg1"/>
                </a:solidFill>
                <a:effectLst/>
              </a:rPr>
              <a:t>La </a:t>
            </a:r>
            <a:r>
              <a:rPr lang="en-US" sz="2400" err="1">
                <a:solidFill>
                  <a:schemeClr val="bg1"/>
                </a:solidFill>
                <a:effectLst/>
              </a:rPr>
              <a:t>mayoría</a:t>
            </a:r>
            <a:r>
              <a:rPr lang="en-US" sz="2400">
                <a:solidFill>
                  <a:schemeClr val="bg1"/>
                </a:solidFill>
                <a:effectLst/>
              </a:rPr>
              <a:t> de </a:t>
            </a:r>
            <a:r>
              <a:rPr lang="en-US" sz="2400" err="1">
                <a:solidFill>
                  <a:schemeClr val="bg1"/>
                </a:solidFill>
                <a:effectLst/>
              </a:rPr>
              <a:t>los</a:t>
            </a:r>
            <a:r>
              <a:rPr lang="en-US" sz="2400">
                <a:solidFill>
                  <a:schemeClr val="bg1"/>
                </a:solidFill>
                <a:effectLst/>
              </a:rPr>
              <a:t> </a:t>
            </a:r>
            <a:r>
              <a:rPr lang="en-US" sz="2400" err="1">
                <a:solidFill>
                  <a:schemeClr val="bg1"/>
                </a:solidFill>
                <a:effectLst/>
              </a:rPr>
              <a:t>agentes</a:t>
            </a:r>
            <a:r>
              <a:rPr lang="en-US" sz="2400">
                <a:solidFill>
                  <a:schemeClr val="bg1"/>
                </a:solidFill>
                <a:effectLst/>
              </a:rPr>
              <a:t> </a:t>
            </a:r>
            <a:r>
              <a:rPr lang="en-US" sz="2400" b="1" err="1">
                <a:solidFill>
                  <a:schemeClr val="accent1"/>
                </a:solidFill>
                <a:effectLst/>
              </a:rPr>
              <a:t>saben</a:t>
            </a:r>
            <a:endParaRPr lang="en-US" sz="2400">
              <a:solidFill>
                <a:schemeClr val="accent1"/>
              </a:solidFill>
              <a:effectLst/>
            </a:endParaRPr>
          </a:p>
          <a:p>
            <a:pPr rtl="0"/>
            <a:r>
              <a:rPr lang="en-US" sz="2400">
                <a:solidFill>
                  <a:schemeClr val="bg1"/>
                </a:solidFill>
                <a:effectLst/>
              </a:rPr>
              <a:t>lo que </a:t>
            </a:r>
            <a:r>
              <a:rPr lang="en-US" sz="2400" err="1">
                <a:solidFill>
                  <a:schemeClr val="bg1"/>
                </a:solidFill>
                <a:effectLst/>
              </a:rPr>
              <a:t>está</a:t>
            </a:r>
            <a:r>
              <a:rPr lang="en-US" sz="2400">
                <a:solidFill>
                  <a:schemeClr val="bg1"/>
                </a:solidFill>
                <a:effectLst/>
              </a:rPr>
              <a:t> </a:t>
            </a:r>
            <a:r>
              <a:rPr lang="en-US" sz="2400" err="1">
                <a:solidFill>
                  <a:schemeClr val="bg1"/>
                </a:solidFill>
                <a:effectLst/>
              </a:rPr>
              <a:t>pasando</a:t>
            </a:r>
            <a:r>
              <a:rPr lang="en-US" sz="2400">
                <a:solidFill>
                  <a:schemeClr val="bg1"/>
                </a:solidFill>
                <a:effectLst/>
              </a:rPr>
              <a:t>.</a:t>
            </a:r>
          </a:p>
        </p:txBody>
      </p:sp>
      <p:sp>
        <p:nvSpPr>
          <p:cNvPr id="8" name="TextBox 7">
            <a:extLst>
              <a:ext uri="{FF2B5EF4-FFF2-40B4-BE49-F238E27FC236}">
                <a16:creationId xmlns:a16="http://schemas.microsoft.com/office/drawing/2014/main" id="{AA78125A-FF12-9EBB-D96F-69489E8E34DB}"/>
              </a:ext>
            </a:extLst>
          </p:cNvPr>
          <p:cNvSpPr txBox="1"/>
          <p:nvPr userDrawn="1"/>
        </p:nvSpPr>
        <p:spPr>
          <a:xfrm>
            <a:off x="512542" y="2863639"/>
            <a:ext cx="4954346" cy="830997"/>
          </a:xfrm>
          <a:prstGeom prst="rect">
            <a:avLst/>
          </a:prstGeom>
          <a:noFill/>
        </p:spPr>
        <p:txBody>
          <a:bodyPr wrap="square" rtlCol="0">
            <a:spAutoFit/>
          </a:bodyPr>
          <a:lstStyle/>
          <a:p>
            <a:pPr algn="l">
              <a:lnSpc>
                <a:spcPct val="100000"/>
              </a:lnSpc>
              <a:defRPr/>
            </a:pPr>
            <a:r>
              <a:rPr lang="en-US" sz="2400">
                <a:solidFill>
                  <a:schemeClr val="bg1"/>
                </a:solidFill>
              </a:rPr>
              <a:t>Los </a:t>
            </a:r>
            <a:r>
              <a:rPr lang="en-US" sz="2400" err="1">
                <a:solidFill>
                  <a:schemeClr val="bg1"/>
                </a:solidFill>
              </a:rPr>
              <a:t>agentes</a:t>
            </a:r>
            <a:r>
              <a:rPr lang="en-US" sz="2400">
                <a:solidFill>
                  <a:schemeClr val="bg1"/>
                </a:solidFill>
              </a:rPr>
              <a:t> buenos </a:t>
            </a:r>
            <a:r>
              <a:rPr lang="en-US" sz="2400" b="1" err="1">
                <a:solidFill>
                  <a:schemeClr val="accent1"/>
                </a:solidFill>
              </a:rPr>
              <a:t>entienden</a:t>
            </a:r>
            <a:endParaRPr lang="en-US" sz="2400" b="1">
              <a:solidFill>
                <a:schemeClr val="accent1"/>
              </a:solidFill>
            </a:endParaRPr>
          </a:p>
          <a:p>
            <a:pPr algn="l">
              <a:lnSpc>
                <a:spcPct val="100000"/>
              </a:lnSpc>
              <a:defRPr/>
            </a:pPr>
            <a:r>
              <a:rPr lang="en-US" sz="2400">
                <a:solidFill>
                  <a:schemeClr val="bg1"/>
                </a:solidFill>
              </a:rPr>
              <a:t>lo que </a:t>
            </a:r>
            <a:r>
              <a:rPr lang="en-US" sz="2400" err="1">
                <a:solidFill>
                  <a:schemeClr val="bg1"/>
                </a:solidFill>
              </a:rPr>
              <a:t>está</a:t>
            </a:r>
            <a:r>
              <a:rPr lang="en-US" sz="2400">
                <a:solidFill>
                  <a:schemeClr val="bg1"/>
                </a:solidFill>
              </a:rPr>
              <a:t> </a:t>
            </a:r>
            <a:r>
              <a:rPr lang="en-US" sz="2400" err="1">
                <a:solidFill>
                  <a:schemeClr val="bg1"/>
                </a:solidFill>
              </a:rPr>
              <a:t>pasando</a:t>
            </a:r>
            <a:r>
              <a:rPr lang="en-US" sz="2400">
                <a:solidFill>
                  <a:schemeClr val="bg1"/>
                </a:solidFill>
              </a:rPr>
              <a:t>.</a:t>
            </a:r>
            <a:endParaRPr lang="en-US" sz="240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907F0E4-4DCC-B0A6-ADDD-0D301374E342}"/>
              </a:ext>
            </a:extLst>
          </p:cNvPr>
          <p:cNvSpPr txBox="1"/>
          <p:nvPr userDrawn="1"/>
        </p:nvSpPr>
        <p:spPr>
          <a:xfrm>
            <a:off x="512540" y="4613735"/>
            <a:ext cx="5702079" cy="738664"/>
          </a:xfrm>
          <a:prstGeom prst="rect">
            <a:avLst/>
          </a:prstGeom>
          <a:noFill/>
        </p:spPr>
        <p:txBody>
          <a:bodyPr wrap="square" rtlCol="0">
            <a:spAutoFit/>
          </a:bodyPr>
          <a:lstStyle/>
          <a:p>
            <a:pPr rtl="0"/>
            <a:r>
              <a:rPr lang="en-US" sz="2100">
                <a:solidFill>
                  <a:schemeClr val="bg1"/>
                </a:solidFill>
                <a:effectLst/>
              </a:rPr>
              <a:t>Solo </a:t>
            </a:r>
            <a:r>
              <a:rPr lang="en-US" sz="2100" err="1">
                <a:solidFill>
                  <a:schemeClr val="bg1"/>
                </a:solidFill>
                <a:effectLst/>
              </a:rPr>
              <a:t>los</a:t>
            </a:r>
            <a:r>
              <a:rPr lang="en-US" sz="2100">
                <a:solidFill>
                  <a:schemeClr val="bg1"/>
                </a:solidFill>
                <a:effectLst/>
              </a:rPr>
              <a:t> </a:t>
            </a:r>
            <a:r>
              <a:rPr lang="en-US" sz="2100" err="1">
                <a:solidFill>
                  <a:schemeClr val="bg1"/>
                </a:solidFill>
                <a:effectLst/>
              </a:rPr>
              <a:t>agentes</a:t>
            </a:r>
            <a:r>
              <a:rPr lang="en-US" sz="2100">
                <a:solidFill>
                  <a:schemeClr val="bg1"/>
                </a:solidFill>
                <a:effectLst/>
              </a:rPr>
              <a:t> </a:t>
            </a:r>
            <a:r>
              <a:rPr lang="en-US" sz="2100" err="1">
                <a:solidFill>
                  <a:schemeClr val="bg1"/>
                </a:solidFill>
                <a:effectLst/>
              </a:rPr>
              <a:t>excelentes</a:t>
            </a:r>
            <a:r>
              <a:rPr lang="en-US" sz="2100">
                <a:solidFill>
                  <a:schemeClr val="bg1"/>
                </a:solidFill>
                <a:effectLst/>
              </a:rPr>
              <a:t> </a:t>
            </a:r>
            <a:r>
              <a:rPr lang="en-US" sz="2100" err="1">
                <a:solidFill>
                  <a:schemeClr val="bg1"/>
                </a:solidFill>
                <a:effectLst/>
              </a:rPr>
              <a:t>pueden</a:t>
            </a:r>
            <a:r>
              <a:rPr lang="en-US" sz="2100">
                <a:solidFill>
                  <a:schemeClr val="bg1"/>
                </a:solidFill>
                <a:effectLst/>
              </a:rPr>
              <a:t> </a:t>
            </a:r>
            <a:r>
              <a:rPr lang="en-US" sz="2100" b="1" err="1">
                <a:solidFill>
                  <a:schemeClr val="accent1"/>
                </a:solidFill>
                <a:effectLst/>
              </a:rPr>
              <a:t>explicar</a:t>
            </a:r>
            <a:endParaRPr lang="en-US" sz="2100">
              <a:solidFill>
                <a:schemeClr val="accent1"/>
              </a:solidFill>
              <a:effectLst/>
            </a:endParaRPr>
          </a:p>
          <a:p>
            <a:pPr rtl="0"/>
            <a:r>
              <a:rPr lang="en-US" sz="2100">
                <a:solidFill>
                  <a:schemeClr val="bg1"/>
                </a:solidFill>
                <a:effectLst/>
              </a:rPr>
              <a:t>lo que </a:t>
            </a:r>
            <a:r>
              <a:rPr lang="en-US" sz="2100" err="1">
                <a:solidFill>
                  <a:schemeClr val="bg1"/>
                </a:solidFill>
                <a:effectLst/>
              </a:rPr>
              <a:t>está</a:t>
            </a:r>
            <a:r>
              <a:rPr lang="en-US" sz="2100">
                <a:solidFill>
                  <a:schemeClr val="bg1"/>
                </a:solidFill>
                <a:effectLst/>
              </a:rPr>
              <a:t> </a:t>
            </a:r>
            <a:r>
              <a:rPr lang="en-US" sz="2100" err="1">
                <a:solidFill>
                  <a:schemeClr val="bg1"/>
                </a:solidFill>
                <a:effectLst/>
              </a:rPr>
              <a:t>pasando</a:t>
            </a:r>
            <a:r>
              <a:rPr lang="en-US" sz="2100">
                <a:solidFill>
                  <a:schemeClr val="bg1"/>
                </a:solidFill>
                <a:effectLst/>
              </a:rPr>
              <a:t>. </a:t>
            </a:r>
          </a:p>
        </p:txBody>
      </p:sp>
    </p:spTree>
    <p:extLst>
      <p:ext uri="{BB962C8B-B14F-4D97-AF65-F5344CB8AC3E}">
        <p14:creationId xmlns:p14="http://schemas.microsoft.com/office/powerpoint/2010/main" val="24820885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7705015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U-E Logo">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23E8DD-B4F6-E6CD-69AD-344F8C0B0B6B}"/>
              </a:ext>
            </a:extLst>
          </p:cNvPr>
          <p:cNvSpPr/>
          <p:nvPr userDrawn="1"/>
        </p:nvSpPr>
        <p:spPr>
          <a:xfrm>
            <a:off x="6188337" y="0"/>
            <a:ext cx="2955664" cy="6858000"/>
          </a:xfrm>
          <a:prstGeom prst="rect">
            <a:avLst/>
          </a:prstGeom>
          <a:gradFill>
            <a:gsLst>
              <a:gs pos="0">
                <a:schemeClr val="tx2"/>
              </a:gs>
              <a:gs pos="100000">
                <a:srgbClr val="005589"/>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C5F0629B-11B7-0278-2653-C10AC286CC5F}"/>
              </a:ext>
            </a:extLst>
          </p:cNvPr>
          <p:cNvPicPr>
            <a:picLocks noChangeAspect="1"/>
          </p:cNvPicPr>
          <p:nvPr userDrawn="1"/>
        </p:nvPicPr>
        <p:blipFill>
          <a:blip r:embed="rId2"/>
          <a:stretch>
            <a:fillRect/>
          </a:stretch>
        </p:blipFill>
        <p:spPr>
          <a:xfrm>
            <a:off x="6837948" y="2224726"/>
            <a:ext cx="1811648" cy="2152202"/>
          </a:xfrm>
          <a:prstGeom prst="rect">
            <a:avLst/>
          </a:prstGeom>
        </p:spPr>
      </p:pic>
      <p:sp>
        <p:nvSpPr>
          <p:cNvPr id="7" name="TextBox 6">
            <a:extLst>
              <a:ext uri="{FF2B5EF4-FFF2-40B4-BE49-F238E27FC236}">
                <a16:creationId xmlns:a16="http://schemas.microsoft.com/office/drawing/2014/main" id="{E6D6F14C-6E7B-BC4A-589E-F0E34A7E4253}"/>
              </a:ext>
            </a:extLst>
          </p:cNvPr>
          <p:cNvSpPr txBox="1"/>
          <p:nvPr userDrawn="1"/>
        </p:nvSpPr>
        <p:spPr>
          <a:xfrm>
            <a:off x="512540" y="1028701"/>
            <a:ext cx="4954346" cy="1015663"/>
          </a:xfrm>
          <a:prstGeom prst="rect">
            <a:avLst/>
          </a:prstGeom>
          <a:noFill/>
        </p:spPr>
        <p:txBody>
          <a:bodyPr wrap="square" rtlCol="0">
            <a:spAutoFit/>
          </a:bodyPr>
          <a:lstStyle/>
          <a:p>
            <a:pPr algn="l">
              <a:lnSpc>
                <a:spcPct val="100000"/>
              </a:lnSpc>
              <a:defRPr/>
            </a:pPr>
            <a:r>
              <a:rPr lang="en-US" sz="3000">
                <a:solidFill>
                  <a:srgbClr val="FFFFFF"/>
                </a:solidFill>
                <a:latin typeface="Arial" panose="020B0604020202020204" pitchFamily="34" charset="0"/>
                <a:cs typeface="Arial" panose="020B0604020202020204" pitchFamily="34" charset="0"/>
              </a:rPr>
              <a:t>Most agents </a:t>
            </a:r>
            <a:r>
              <a:rPr lang="en-US" sz="3000" b="1">
                <a:solidFill>
                  <a:srgbClr val="00AEEF"/>
                </a:solidFill>
                <a:latin typeface="Arial" panose="020B0604020202020204" pitchFamily="34" charset="0"/>
                <a:cs typeface="Arial" panose="020B0604020202020204" pitchFamily="34" charset="0"/>
              </a:rPr>
              <a:t>know</a:t>
            </a:r>
            <a:r>
              <a:rPr lang="en-US" sz="3000" b="1">
                <a:solidFill>
                  <a:srgbClr val="FFFFFF"/>
                </a:solidFill>
                <a:latin typeface="Arial" panose="020B0604020202020204" pitchFamily="34" charset="0"/>
                <a:cs typeface="Arial" panose="020B0604020202020204" pitchFamily="34" charset="0"/>
              </a:rPr>
              <a:t> </a:t>
            </a:r>
          </a:p>
          <a:p>
            <a:pPr algn="l">
              <a:lnSpc>
                <a:spcPct val="100000"/>
              </a:lnSpc>
              <a:defRPr/>
            </a:pPr>
            <a:r>
              <a:rPr lang="en-US" sz="3000">
                <a:solidFill>
                  <a:srgbClr val="FFFFFF"/>
                </a:solidFill>
                <a:latin typeface="Arial" panose="020B0604020202020204" pitchFamily="34" charset="0"/>
                <a:cs typeface="Arial" panose="020B0604020202020204" pitchFamily="34" charset="0"/>
              </a:rPr>
              <a:t>what’s happening.</a:t>
            </a:r>
          </a:p>
        </p:txBody>
      </p:sp>
      <p:sp>
        <p:nvSpPr>
          <p:cNvPr id="8" name="TextBox 7">
            <a:extLst>
              <a:ext uri="{FF2B5EF4-FFF2-40B4-BE49-F238E27FC236}">
                <a16:creationId xmlns:a16="http://schemas.microsoft.com/office/drawing/2014/main" id="{03136601-27C9-5814-371C-ED4DF70F0041}"/>
              </a:ext>
            </a:extLst>
          </p:cNvPr>
          <p:cNvSpPr txBox="1"/>
          <p:nvPr userDrawn="1"/>
        </p:nvSpPr>
        <p:spPr>
          <a:xfrm>
            <a:off x="512542" y="2778798"/>
            <a:ext cx="4954346" cy="1015663"/>
          </a:xfrm>
          <a:prstGeom prst="rect">
            <a:avLst/>
          </a:prstGeom>
          <a:noFill/>
        </p:spPr>
        <p:txBody>
          <a:bodyPr wrap="square" rtlCol="0">
            <a:spAutoFit/>
          </a:bodyPr>
          <a:lstStyle/>
          <a:p>
            <a:pPr algn="l">
              <a:lnSpc>
                <a:spcPct val="100000"/>
              </a:lnSpc>
              <a:defRPr/>
            </a:pPr>
            <a:r>
              <a:rPr lang="en-US" sz="3000">
                <a:solidFill>
                  <a:srgbClr val="FFFFFF"/>
                </a:solidFill>
                <a:latin typeface="Arial" panose="020B0604020202020204" pitchFamily="34" charset="0"/>
                <a:cs typeface="Arial" panose="020B0604020202020204" pitchFamily="34" charset="0"/>
              </a:rPr>
              <a:t>Good agents </a:t>
            </a:r>
            <a:r>
              <a:rPr lang="en-US" sz="3000" b="1">
                <a:solidFill>
                  <a:srgbClr val="00AEEF"/>
                </a:solidFill>
                <a:latin typeface="Arial" panose="020B0604020202020204" pitchFamily="34" charset="0"/>
                <a:cs typeface="Arial" panose="020B0604020202020204" pitchFamily="34" charset="0"/>
              </a:rPr>
              <a:t>understand </a:t>
            </a:r>
          </a:p>
          <a:p>
            <a:pPr algn="l">
              <a:lnSpc>
                <a:spcPct val="100000"/>
              </a:lnSpc>
              <a:defRPr/>
            </a:pPr>
            <a:r>
              <a:rPr lang="en-US" sz="3000">
                <a:solidFill>
                  <a:srgbClr val="FFFFFF"/>
                </a:solidFill>
                <a:latin typeface="Arial" panose="020B0604020202020204" pitchFamily="34" charset="0"/>
                <a:cs typeface="Arial" panose="020B0604020202020204" pitchFamily="34" charset="0"/>
              </a:rPr>
              <a:t>what’s happening.</a:t>
            </a:r>
          </a:p>
        </p:txBody>
      </p:sp>
      <p:sp>
        <p:nvSpPr>
          <p:cNvPr id="9" name="TextBox 8">
            <a:extLst>
              <a:ext uri="{FF2B5EF4-FFF2-40B4-BE49-F238E27FC236}">
                <a16:creationId xmlns:a16="http://schemas.microsoft.com/office/drawing/2014/main" id="{3ADAAD0B-8432-0DB5-121D-32FAD2F92C29}"/>
              </a:ext>
            </a:extLst>
          </p:cNvPr>
          <p:cNvSpPr txBox="1"/>
          <p:nvPr userDrawn="1"/>
        </p:nvSpPr>
        <p:spPr>
          <a:xfrm>
            <a:off x="512540" y="4528895"/>
            <a:ext cx="5702079" cy="1015663"/>
          </a:xfrm>
          <a:prstGeom prst="rect">
            <a:avLst/>
          </a:prstGeom>
          <a:noFill/>
        </p:spPr>
        <p:txBody>
          <a:bodyPr wrap="square" rtlCol="0">
            <a:spAutoFit/>
          </a:bodyPr>
          <a:lstStyle/>
          <a:p>
            <a:pPr algn="l">
              <a:lnSpc>
                <a:spcPct val="100000"/>
              </a:lnSpc>
              <a:defRPr/>
            </a:pPr>
            <a:r>
              <a:rPr lang="en-US" sz="3000">
                <a:solidFill>
                  <a:srgbClr val="FFFFFF"/>
                </a:solidFill>
                <a:latin typeface="Arial" panose="020B0604020202020204" pitchFamily="34" charset="0"/>
                <a:cs typeface="Arial" panose="020B0604020202020204" pitchFamily="34" charset="0"/>
              </a:rPr>
              <a:t>Only great agents can </a:t>
            </a:r>
            <a:r>
              <a:rPr lang="en-US" sz="3000" b="1">
                <a:solidFill>
                  <a:srgbClr val="00AEEF"/>
                </a:solidFill>
                <a:latin typeface="Arial" panose="020B0604020202020204" pitchFamily="34" charset="0"/>
                <a:cs typeface="Arial" panose="020B0604020202020204" pitchFamily="34" charset="0"/>
              </a:rPr>
              <a:t>explain </a:t>
            </a:r>
            <a:r>
              <a:rPr lang="en-US" sz="3000">
                <a:solidFill>
                  <a:srgbClr val="FFFFFF"/>
                </a:solidFill>
                <a:latin typeface="Arial" panose="020B0604020202020204" pitchFamily="34" charset="0"/>
                <a:cs typeface="Arial" panose="020B0604020202020204" pitchFamily="34" charset="0"/>
              </a:rPr>
              <a:t>what’s happening.</a:t>
            </a:r>
            <a:endParaRPr lang="en-US" sz="405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949705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K-U-E Logo">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23E8DD-B4F6-E6CD-69AD-344F8C0B0B6B}"/>
              </a:ext>
            </a:extLst>
          </p:cNvPr>
          <p:cNvSpPr/>
          <p:nvPr userDrawn="1"/>
        </p:nvSpPr>
        <p:spPr>
          <a:xfrm>
            <a:off x="6188337" y="0"/>
            <a:ext cx="2955664" cy="6858000"/>
          </a:xfrm>
          <a:prstGeom prst="rect">
            <a:avLst/>
          </a:prstGeom>
          <a:gradFill>
            <a:gsLst>
              <a:gs pos="0">
                <a:schemeClr val="tx2"/>
              </a:gs>
              <a:gs pos="100000">
                <a:srgbClr val="005589"/>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C5F0629B-11B7-0278-2653-C10AC286CC5F}"/>
              </a:ext>
            </a:extLst>
          </p:cNvPr>
          <p:cNvPicPr>
            <a:picLocks noChangeAspect="1"/>
          </p:cNvPicPr>
          <p:nvPr userDrawn="1"/>
        </p:nvPicPr>
        <p:blipFill>
          <a:blip r:embed="rId2"/>
          <a:stretch>
            <a:fillRect/>
          </a:stretch>
        </p:blipFill>
        <p:spPr>
          <a:xfrm>
            <a:off x="6837948" y="2224726"/>
            <a:ext cx="1811648" cy="2152202"/>
          </a:xfrm>
          <a:prstGeom prst="rect">
            <a:avLst/>
          </a:prstGeom>
        </p:spPr>
      </p:pic>
      <p:sp>
        <p:nvSpPr>
          <p:cNvPr id="3" name="TextBox 2">
            <a:extLst>
              <a:ext uri="{FF2B5EF4-FFF2-40B4-BE49-F238E27FC236}">
                <a16:creationId xmlns:a16="http://schemas.microsoft.com/office/drawing/2014/main" id="{DB95A279-61DB-3B3A-0887-C75A9AED58F4}"/>
              </a:ext>
            </a:extLst>
          </p:cNvPr>
          <p:cNvSpPr txBox="1"/>
          <p:nvPr userDrawn="1"/>
        </p:nvSpPr>
        <p:spPr>
          <a:xfrm>
            <a:off x="512540" y="1113542"/>
            <a:ext cx="4954346" cy="830997"/>
          </a:xfrm>
          <a:prstGeom prst="rect">
            <a:avLst/>
          </a:prstGeom>
          <a:noFill/>
        </p:spPr>
        <p:txBody>
          <a:bodyPr wrap="square" rtlCol="0">
            <a:spAutoFit/>
          </a:bodyPr>
          <a:lstStyle/>
          <a:p>
            <a:pPr rtl="0"/>
            <a:r>
              <a:rPr lang="en-US" sz="2400">
                <a:solidFill>
                  <a:schemeClr val="bg1"/>
                </a:solidFill>
                <a:effectLst/>
              </a:rPr>
              <a:t>La </a:t>
            </a:r>
            <a:r>
              <a:rPr lang="en-US" sz="2400" err="1">
                <a:solidFill>
                  <a:schemeClr val="bg1"/>
                </a:solidFill>
                <a:effectLst/>
              </a:rPr>
              <a:t>mayoría</a:t>
            </a:r>
            <a:r>
              <a:rPr lang="en-US" sz="2400">
                <a:solidFill>
                  <a:schemeClr val="bg1"/>
                </a:solidFill>
                <a:effectLst/>
              </a:rPr>
              <a:t> de </a:t>
            </a:r>
            <a:r>
              <a:rPr lang="en-US" sz="2400" err="1">
                <a:solidFill>
                  <a:schemeClr val="bg1"/>
                </a:solidFill>
                <a:effectLst/>
              </a:rPr>
              <a:t>los</a:t>
            </a:r>
            <a:r>
              <a:rPr lang="en-US" sz="2400">
                <a:solidFill>
                  <a:schemeClr val="bg1"/>
                </a:solidFill>
                <a:effectLst/>
              </a:rPr>
              <a:t> </a:t>
            </a:r>
            <a:r>
              <a:rPr lang="en-US" sz="2400" err="1">
                <a:solidFill>
                  <a:schemeClr val="bg1"/>
                </a:solidFill>
                <a:effectLst/>
              </a:rPr>
              <a:t>agentes</a:t>
            </a:r>
            <a:r>
              <a:rPr lang="en-US" sz="2400">
                <a:solidFill>
                  <a:schemeClr val="bg1"/>
                </a:solidFill>
                <a:effectLst/>
              </a:rPr>
              <a:t> </a:t>
            </a:r>
            <a:r>
              <a:rPr lang="en-US" sz="2400" b="1" err="1">
                <a:solidFill>
                  <a:schemeClr val="accent1"/>
                </a:solidFill>
                <a:effectLst/>
              </a:rPr>
              <a:t>saben</a:t>
            </a:r>
            <a:endParaRPr lang="en-US" sz="2400">
              <a:solidFill>
                <a:schemeClr val="accent1"/>
              </a:solidFill>
              <a:effectLst/>
            </a:endParaRPr>
          </a:p>
          <a:p>
            <a:pPr rtl="0"/>
            <a:r>
              <a:rPr lang="en-US" sz="2400">
                <a:solidFill>
                  <a:schemeClr val="bg1"/>
                </a:solidFill>
                <a:effectLst/>
              </a:rPr>
              <a:t>lo que </a:t>
            </a:r>
            <a:r>
              <a:rPr lang="en-US" sz="2400" err="1">
                <a:solidFill>
                  <a:schemeClr val="bg1"/>
                </a:solidFill>
                <a:effectLst/>
              </a:rPr>
              <a:t>está</a:t>
            </a:r>
            <a:r>
              <a:rPr lang="en-US" sz="2400">
                <a:solidFill>
                  <a:schemeClr val="bg1"/>
                </a:solidFill>
                <a:effectLst/>
              </a:rPr>
              <a:t> </a:t>
            </a:r>
            <a:r>
              <a:rPr lang="en-US" sz="2400" err="1">
                <a:solidFill>
                  <a:schemeClr val="bg1"/>
                </a:solidFill>
                <a:effectLst/>
              </a:rPr>
              <a:t>pasando</a:t>
            </a:r>
            <a:r>
              <a:rPr lang="en-US" sz="2400">
                <a:solidFill>
                  <a:schemeClr val="bg1"/>
                </a:solidFill>
                <a:effectLst/>
              </a:rPr>
              <a:t>.</a:t>
            </a:r>
          </a:p>
        </p:txBody>
      </p:sp>
      <p:sp>
        <p:nvSpPr>
          <p:cNvPr id="4" name="TextBox 3">
            <a:extLst>
              <a:ext uri="{FF2B5EF4-FFF2-40B4-BE49-F238E27FC236}">
                <a16:creationId xmlns:a16="http://schemas.microsoft.com/office/drawing/2014/main" id="{5D7F61A5-22EE-E51F-FDF8-1276AEBBE907}"/>
              </a:ext>
            </a:extLst>
          </p:cNvPr>
          <p:cNvSpPr txBox="1"/>
          <p:nvPr userDrawn="1"/>
        </p:nvSpPr>
        <p:spPr>
          <a:xfrm>
            <a:off x="512542" y="2863639"/>
            <a:ext cx="4954346" cy="830997"/>
          </a:xfrm>
          <a:prstGeom prst="rect">
            <a:avLst/>
          </a:prstGeom>
          <a:noFill/>
        </p:spPr>
        <p:txBody>
          <a:bodyPr wrap="square" rtlCol="0">
            <a:spAutoFit/>
          </a:bodyPr>
          <a:lstStyle/>
          <a:p>
            <a:pPr algn="l">
              <a:lnSpc>
                <a:spcPct val="100000"/>
              </a:lnSpc>
              <a:defRPr/>
            </a:pPr>
            <a:r>
              <a:rPr lang="en-US" sz="2400">
                <a:solidFill>
                  <a:schemeClr val="bg1"/>
                </a:solidFill>
              </a:rPr>
              <a:t>Los </a:t>
            </a:r>
            <a:r>
              <a:rPr lang="en-US" sz="2400" err="1">
                <a:solidFill>
                  <a:schemeClr val="bg1"/>
                </a:solidFill>
              </a:rPr>
              <a:t>agentes</a:t>
            </a:r>
            <a:r>
              <a:rPr lang="en-US" sz="2400">
                <a:solidFill>
                  <a:schemeClr val="bg1"/>
                </a:solidFill>
              </a:rPr>
              <a:t> buenos </a:t>
            </a:r>
            <a:r>
              <a:rPr lang="en-US" sz="2400" b="1" err="1">
                <a:solidFill>
                  <a:schemeClr val="accent1"/>
                </a:solidFill>
              </a:rPr>
              <a:t>entienden</a:t>
            </a:r>
            <a:endParaRPr lang="en-US" sz="2400" b="1">
              <a:solidFill>
                <a:schemeClr val="accent1"/>
              </a:solidFill>
            </a:endParaRPr>
          </a:p>
          <a:p>
            <a:pPr algn="l">
              <a:lnSpc>
                <a:spcPct val="100000"/>
              </a:lnSpc>
              <a:defRPr/>
            </a:pPr>
            <a:r>
              <a:rPr lang="en-US" sz="2400">
                <a:solidFill>
                  <a:schemeClr val="bg1"/>
                </a:solidFill>
              </a:rPr>
              <a:t>lo que </a:t>
            </a:r>
            <a:r>
              <a:rPr lang="en-US" sz="2400" err="1">
                <a:solidFill>
                  <a:schemeClr val="bg1"/>
                </a:solidFill>
              </a:rPr>
              <a:t>está</a:t>
            </a:r>
            <a:r>
              <a:rPr lang="en-US" sz="2400">
                <a:solidFill>
                  <a:schemeClr val="bg1"/>
                </a:solidFill>
              </a:rPr>
              <a:t> </a:t>
            </a:r>
            <a:r>
              <a:rPr lang="en-US" sz="2400" err="1">
                <a:solidFill>
                  <a:schemeClr val="bg1"/>
                </a:solidFill>
              </a:rPr>
              <a:t>pasando</a:t>
            </a:r>
            <a:r>
              <a:rPr lang="en-US" sz="2400">
                <a:solidFill>
                  <a:schemeClr val="bg1"/>
                </a:solidFill>
              </a:rPr>
              <a:t>.</a:t>
            </a:r>
            <a:endParaRPr lang="en-US" sz="240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229EF0E-8B8E-A641-AA15-4FA56B36AD9A}"/>
              </a:ext>
            </a:extLst>
          </p:cNvPr>
          <p:cNvSpPr txBox="1"/>
          <p:nvPr userDrawn="1"/>
        </p:nvSpPr>
        <p:spPr>
          <a:xfrm>
            <a:off x="512540" y="4613735"/>
            <a:ext cx="5702079" cy="738664"/>
          </a:xfrm>
          <a:prstGeom prst="rect">
            <a:avLst/>
          </a:prstGeom>
          <a:noFill/>
        </p:spPr>
        <p:txBody>
          <a:bodyPr wrap="square" rtlCol="0">
            <a:spAutoFit/>
          </a:bodyPr>
          <a:lstStyle/>
          <a:p>
            <a:pPr rtl="0"/>
            <a:r>
              <a:rPr lang="en-US" sz="2100">
                <a:solidFill>
                  <a:schemeClr val="bg1"/>
                </a:solidFill>
                <a:effectLst/>
              </a:rPr>
              <a:t>Solo </a:t>
            </a:r>
            <a:r>
              <a:rPr lang="en-US" sz="2100" err="1">
                <a:solidFill>
                  <a:schemeClr val="bg1"/>
                </a:solidFill>
                <a:effectLst/>
              </a:rPr>
              <a:t>los</a:t>
            </a:r>
            <a:r>
              <a:rPr lang="en-US" sz="2100">
                <a:solidFill>
                  <a:schemeClr val="bg1"/>
                </a:solidFill>
                <a:effectLst/>
              </a:rPr>
              <a:t> </a:t>
            </a:r>
            <a:r>
              <a:rPr lang="en-US" sz="2100" err="1">
                <a:solidFill>
                  <a:schemeClr val="bg1"/>
                </a:solidFill>
                <a:effectLst/>
              </a:rPr>
              <a:t>agentes</a:t>
            </a:r>
            <a:r>
              <a:rPr lang="en-US" sz="2100">
                <a:solidFill>
                  <a:schemeClr val="bg1"/>
                </a:solidFill>
                <a:effectLst/>
              </a:rPr>
              <a:t> </a:t>
            </a:r>
            <a:r>
              <a:rPr lang="en-US" sz="2100" err="1">
                <a:solidFill>
                  <a:schemeClr val="bg1"/>
                </a:solidFill>
                <a:effectLst/>
              </a:rPr>
              <a:t>excelentes</a:t>
            </a:r>
            <a:r>
              <a:rPr lang="en-US" sz="2100">
                <a:solidFill>
                  <a:schemeClr val="bg1"/>
                </a:solidFill>
                <a:effectLst/>
              </a:rPr>
              <a:t> </a:t>
            </a:r>
            <a:r>
              <a:rPr lang="en-US" sz="2100" err="1">
                <a:solidFill>
                  <a:schemeClr val="bg1"/>
                </a:solidFill>
                <a:effectLst/>
              </a:rPr>
              <a:t>pueden</a:t>
            </a:r>
            <a:r>
              <a:rPr lang="en-US" sz="2100">
                <a:solidFill>
                  <a:schemeClr val="bg1"/>
                </a:solidFill>
                <a:effectLst/>
              </a:rPr>
              <a:t> </a:t>
            </a:r>
            <a:r>
              <a:rPr lang="en-US" sz="2100" b="1" err="1">
                <a:solidFill>
                  <a:schemeClr val="accent1"/>
                </a:solidFill>
                <a:effectLst/>
              </a:rPr>
              <a:t>explicar</a:t>
            </a:r>
            <a:endParaRPr lang="en-US" sz="2100">
              <a:solidFill>
                <a:schemeClr val="accent1"/>
              </a:solidFill>
              <a:effectLst/>
            </a:endParaRPr>
          </a:p>
          <a:p>
            <a:pPr rtl="0"/>
            <a:r>
              <a:rPr lang="en-US" sz="2100">
                <a:solidFill>
                  <a:schemeClr val="bg1"/>
                </a:solidFill>
                <a:effectLst/>
              </a:rPr>
              <a:t>lo que </a:t>
            </a:r>
            <a:r>
              <a:rPr lang="en-US" sz="2100" err="1">
                <a:solidFill>
                  <a:schemeClr val="bg1"/>
                </a:solidFill>
                <a:effectLst/>
              </a:rPr>
              <a:t>está</a:t>
            </a:r>
            <a:r>
              <a:rPr lang="en-US" sz="2100">
                <a:solidFill>
                  <a:schemeClr val="bg1"/>
                </a:solidFill>
                <a:effectLst/>
              </a:rPr>
              <a:t> </a:t>
            </a:r>
            <a:r>
              <a:rPr lang="en-US" sz="2100" err="1">
                <a:solidFill>
                  <a:schemeClr val="bg1"/>
                </a:solidFill>
                <a:effectLst/>
              </a:rPr>
              <a:t>pasando</a:t>
            </a:r>
            <a:r>
              <a:rPr lang="en-US" sz="2100">
                <a:solidFill>
                  <a:schemeClr val="bg1"/>
                </a:solidFill>
                <a:effectLst/>
              </a:rPr>
              <a:t>. </a:t>
            </a:r>
          </a:p>
        </p:txBody>
      </p:sp>
    </p:spTree>
    <p:extLst>
      <p:ext uri="{BB962C8B-B14F-4D97-AF65-F5344CB8AC3E}">
        <p14:creationId xmlns:p14="http://schemas.microsoft.com/office/powerpoint/2010/main" val="360670086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ransition 1">
    <p:bg>
      <p:bgPr>
        <a:gradFill>
          <a:gsLst>
            <a:gs pos="0">
              <a:srgbClr val="004D7C"/>
            </a:gs>
            <a:gs pos="100000">
              <a:schemeClr val="tx2"/>
            </a:gs>
          </a:gsLst>
          <a:lin ang="5400000" scaled="1"/>
        </a:gra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0CE0135-9A47-7152-6FDF-BF9CA1DB254A}"/>
              </a:ext>
            </a:extLst>
          </p:cNvPr>
          <p:cNvSpPr/>
          <p:nvPr userDrawn="1"/>
        </p:nvSpPr>
        <p:spPr>
          <a:xfrm>
            <a:off x="1" y="2673607"/>
            <a:ext cx="9152006" cy="4184399"/>
          </a:xfrm>
          <a:custGeom>
            <a:avLst/>
            <a:gdLst>
              <a:gd name="connsiteX0" fmla="*/ 6188866 w 12202674"/>
              <a:gd name="connsiteY0" fmla="*/ 0 h 4184399"/>
              <a:gd name="connsiteX1" fmla="*/ 11883293 w 12202674"/>
              <a:gd name="connsiteY1" fmla="*/ 1016997 h 4184399"/>
              <a:gd name="connsiteX2" fmla="*/ 12202674 w 12202674"/>
              <a:gd name="connsiteY2" fmla="*/ 1154631 h 4184399"/>
              <a:gd name="connsiteX3" fmla="*/ 12202674 w 12202674"/>
              <a:gd name="connsiteY3" fmla="*/ 4184399 h 4184399"/>
              <a:gd name="connsiteX4" fmla="*/ 0 w 12202674"/>
              <a:gd name="connsiteY4" fmla="*/ 4184399 h 4184399"/>
              <a:gd name="connsiteX5" fmla="*/ 0 w 12202674"/>
              <a:gd name="connsiteY5" fmla="*/ 1237428 h 4184399"/>
              <a:gd name="connsiteX6" fmla="*/ 169613 w 12202674"/>
              <a:gd name="connsiteY6" fmla="*/ 1156978 h 4184399"/>
              <a:gd name="connsiteX7" fmla="*/ 6188866 w 12202674"/>
              <a:gd name="connsiteY7" fmla="*/ 0 h 418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2674" h="4184399">
                <a:moveTo>
                  <a:pt x="6188866" y="0"/>
                </a:moveTo>
                <a:cubicBezTo>
                  <a:pt x="8351936" y="0"/>
                  <a:pt x="10335826" y="381658"/>
                  <a:pt x="11883293" y="1016997"/>
                </a:cubicBezTo>
                <a:lnTo>
                  <a:pt x="12202674" y="1154631"/>
                </a:lnTo>
                <a:lnTo>
                  <a:pt x="12202674" y="4184399"/>
                </a:lnTo>
                <a:lnTo>
                  <a:pt x="0" y="4184399"/>
                </a:lnTo>
                <a:lnTo>
                  <a:pt x="0" y="1237428"/>
                </a:lnTo>
                <a:lnTo>
                  <a:pt x="169613" y="1156978"/>
                </a:lnTo>
                <a:cubicBezTo>
                  <a:pt x="1759408" y="438128"/>
                  <a:pt x="3871291" y="0"/>
                  <a:pt x="6188866" y="0"/>
                </a:cubicBezTo>
                <a:close/>
              </a:path>
            </a:pathLst>
          </a:custGeom>
          <a:gradFill>
            <a:gsLst>
              <a:gs pos="7000">
                <a:srgbClr val="005589"/>
              </a:gs>
              <a:gs pos="100000">
                <a:schemeClr val="tx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7" name="Rounded Rectangle 6">
            <a:extLst>
              <a:ext uri="{FF2B5EF4-FFF2-40B4-BE49-F238E27FC236}">
                <a16:creationId xmlns:a16="http://schemas.microsoft.com/office/drawing/2014/main" id="{427A09EA-9A19-9AA0-6A55-E62AFC64C0F5}"/>
              </a:ext>
            </a:extLst>
          </p:cNvPr>
          <p:cNvSpPr/>
          <p:nvPr userDrawn="1"/>
        </p:nvSpPr>
        <p:spPr>
          <a:xfrm>
            <a:off x="882250" y="1287018"/>
            <a:ext cx="7518800" cy="4529711"/>
          </a:xfrm>
          <a:prstGeom prst="roundRect">
            <a:avLst>
              <a:gd name="adj" fmla="val 5014"/>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4" name="Rounded Rectangle 3">
            <a:extLst>
              <a:ext uri="{FF2B5EF4-FFF2-40B4-BE49-F238E27FC236}">
                <a16:creationId xmlns:a16="http://schemas.microsoft.com/office/drawing/2014/main" id="{B5DB6F01-9522-188D-2A5C-27E49D399AD7}"/>
              </a:ext>
            </a:extLst>
          </p:cNvPr>
          <p:cNvSpPr/>
          <p:nvPr userDrawn="1"/>
        </p:nvSpPr>
        <p:spPr>
          <a:xfrm>
            <a:off x="800101" y="1164147"/>
            <a:ext cx="7518800" cy="4529711"/>
          </a:xfrm>
          <a:prstGeom prst="roundRect">
            <a:avLst>
              <a:gd name="adj" fmla="val 3829"/>
            </a:avLst>
          </a:prstGeom>
          <a:gradFill>
            <a:gsLst>
              <a:gs pos="0">
                <a:srgbClr val="022840"/>
              </a:gs>
              <a:gs pos="100000">
                <a:srgbClr val="003554"/>
              </a:gs>
            </a:gsLst>
            <a:lin ang="5400000" scaled="1"/>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 name="Title Placeholder 1">
            <a:extLst>
              <a:ext uri="{FF2B5EF4-FFF2-40B4-BE49-F238E27FC236}">
                <a16:creationId xmlns:a16="http://schemas.microsoft.com/office/drawing/2014/main" id="{8E5E5A73-961C-6A9D-12DC-CFA798751F9E}"/>
              </a:ext>
            </a:extLst>
          </p:cNvPr>
          <p:cNvSpPr>
            <a:spLocks noGrp="1"/>
          </p:cNvSpPr>
          <p:nvPr>
            <p:ph type="title" hasCustomPrompt="1"/>
          </p:nvPr>
        </p:nvSpPr>
        <p:spPr>
          <a:xfrm>
            <a:off x="1143825" y="2425787"/>
            <a:ext cx="6686550" cy="1899551"/>
          </a:xfrm>
          <a:prstGeom prst="rect">
            <a:avLst/>
          </a:prstGeom>
        </p:spPr>
        <p:txBody>
          <a:bodyPr vert="horz" lIns="0" tIns="45720" rIns="0" bIns="45720" rtlCol="0" anchor="ctr">
            <a:normAutofit/>
          </a:bodyPr>
          <a:lstStyle>
            <a:lvl1pPr algn="ctr">
              <a:lnSpc>
                <a:spcPct val="100000"/>
              </a:lnSpc>
              <a:defRPr sz="3600">
                <a:solidFill>
                  <a:schemeClr val="bg1"/>
                </a:solidFill>
              </a:defRPr>
            </a:lvl1pPr>
          </a:lstStyle>
          <a:p>
            <a:r>
              <a:rPr lang="en-US"/>
              <a:t>Title Goes Here</a:t>
            </a:r>
          </a:p>
        </p:txBody>
      </p:sp>
    </p:spTree>
    <p:extLst>
      <p:ext uri="{BB962C8B-B14F-4D97-AF65-F5344CB8AC3E}">
        <p14:creationId xmlns:p14="http://schemas.microsoft.com/office/powerpoint/2010/main" val="1129635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ransition 2">
    <p:bg>
      <p:bgPr>
        <a:gradFill>
          <a:gsLst>
            <a:gs pos="0">
              <a:srgbClr val="051923"/>
            </a:gs>
            <a:gs pos="100000">
              <a:srgbClr val="003554"/>
            </a:gs>
          </a:gsLst>
          <a:lin ang="5400000" scaled="1"/>
        </a:gradFill>
        <a:effectLst/>
      </p:bgPr>
    </p:bg>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9AC8DFE-703E-80E8-1631-388042873278}"/>
              </a:ext>
            </a:extLst>
          </p:cNvPr>
          <p:cNvSpPr/>
          <p:nvPr userDrawn="1"/>
        </p:nvSpPr>
        <p:spPr>
          <a:xfrm>
            <a:off x="1" y="2673607"/>
            <a:ext cx="9140763" cy="4184399"/>
          </a:xfrm>
          <a:custGeom>
            <a:avLst/>
            <a:gdLst>
              <a:gd name="connsiteX0" fmla="*/ 6188866 w 12202674"/>
              <a:gd name="connsiteY0" fmla="*/ 0 h 4184399"/>
              <a:gd name="connsiteX1" fmla="*/ 11883293 w 12202674"/>
              <a:gd name="connsiteY1" fmla="*/ 1016997 h 4184399"/>
              <a:gd name="connsiteX2" fmla="*/ 12202674 w 12202674"/>
              <a:gd name="connsiteY2" fmla="*/ 1154631 h 4184399"/>
              <a:gd name="connsiteX3" fmla="*/ 12202674 w 12202674"/>
              <a:gd name="connsiteY3" fmla="*/ 4184399 h 4184399"/>
              <a:gd name="connsiteX4" fmla="*/ 0 w 12202674"/>
              <a:gd name="connsiteY4" fmla="*/ 4184399 h 4184399"/>
              <a:gd name="connsiteX5" fmla="*/ 0 w 12202674"/>
              <a:gd name="connsiteY5" fmla="*/ 1237428 h 4184399"/>
              <a:gd name="connsiteX6" fmla="*/ 169613 w 12202674"/>
              <a:gd name="connsiteY6" fmla="*/ 1156978 h 4184399"/>
              <a:gd name="connsiteX7" fmla="*/ 6188866 w 12202674"/>
              <a:gd name="connsiteY7" fmla="*/ 0 h 418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2674" h="4184399">
                <a:moveTo>
                  <a:pt x="6188866" y="0"/>
                </a:moveTo>
                <a:cubicBezTo>
                  <a:pt x="8351936" y="0"/>
                  <a:pt x="10335826" y="381658"/>
                  <a:pt x="11883293" y="1016997"/>
                </a:cubicBezTo>
                <a:lnTo>
                  <a:pt x="12202674" y="1154631"/>
                </a:lnTo>
                <a:lnTo>
                  <a:pt x="12202674" y="4184399"/>
                </a:lnTo>
                <a:lnTo>
                  <a:pt x="0" y="4184399"/>
                </a:lnTo>
                <a:lnTo>
                  <a:pt x="0" y="1237428"/>
                </a:lnTo>
                <a:lnTo>
                  <a:pt x="169613" y="1156978"/>
                </a:lnTo>
                <a:cubicBezTo>
                  <a:pt x="1759408" y="438128"/>
                  <a:pt x="3871291" y="0"/>
                  <a:pt x="6188866" y="0"/>
                </a:cubicBezTo>
                <a:close/>
              </a:path>
            </a:pathLst>
          </a:custGeom>
          <a:solidFill>
            <a:srgbClr val="05192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33" name="Rounded Rectangle 32">
            <a:extLst>
              <a:ext uri="{FF2B5EF4-FFF2-40B4-BE49-F238E27FC236}">
                <a16:creationId xmlns:a16="http://schemas.microsoft.com/office/drawing/2014/main" id="{025555DD-602C-4F07-3462-19622A38F8F0}"/>
              </a:ext>
            </a:extLst>
          </p:cNvPr>
          <p:cNvSpPr/>
          <p:nvPr userDrawn="1"/>
        </p:nvSpPr>
        <p:spPr>
          <a:xfrm>
            <a:off x="882250" y="1287018"/>
            <a:ext cx="7518800" cy="4529711"/>
          </a:xfrm>
          <a:prstGeom prst="roundRect">
            <a:avLst>
              <a:gd name="adj" fmla="val 5014"/>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4" name="Rounded Rectangle 33">
            <a:extLst>
              <a:ext uri="{FF2B5EF4-FFF2-40B4-BE49-F238E27FC236}">
                <a16:creationId xmlns:a16="http://schemas.microsoft.com/office/drawing/2014/main" id="{26C87B0B-CD28-354B-A3E4-42A455D09463}"/>
              </a:ext>
            </a:extLst>
          </p:cNvPr>
          <p:cNvSpPr/>
          <p:nvPr userDrawn="1"/>
        </p:nvSpPr>
        <p:spPr>
          <a:xfrm>
            <a:off x="800101" y="1164147"/>
            <a:ext cx="7518800" cy="4529711"/>
          </a:xfrm>
          <a:prstGeom prst="roundRect">
            <a:avLst>
              <a:gd name="adj" fmla="val 3829"/>
            </a:avLst>
          </a:prstGeom>
          <a:gradFill>
            <a:gsLst>
              <a:gs pos="89000">
                <a:srgbClr val="0065A2"/>
              </a:gs>
              <a:gs pos="0">
                <a:srgbClr val="0582CA"/>
              </a:gs>
            </a:gsLst>
            <a:lin ang="5400000" scaled="1"/>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6" name="Title Placeholder 1">
            <a:extLst>
              <a:ext uri="{FF2B5EF4-FFF2-40B4-BE49-F238E27FC236}">
                <a16:creationId xmlns:a16="http://schemas.microsoft.com/office/drawing/2014/main" id="{1A6C08AE-729D-721A-31A6-B8BA689EA403}"/>
              </a:ext>
            </a:extLst>
          </p:cNvPr>
          <p:cNvSpPr>
            <a:spLocks noGrp="1"/>
          </p:cNvSpPr>
          <p:nvPr>
            <p:ph type="title" hasCustomPrompt="1"/>
          </p:nvPr>
        </p:nvSpPr>
        <p:spPr>
          <a:xfrm>
            <a:off x="1143825" y="2425787"/>
            <a:ext cx="6686550" cy="1899551"/>
          </a:xfrm>
          <a:prstGeom prst="rect">
            <a:avLst/>
          </a:prstGeom>
        </p:spPr>
        <p:txBody>
          <a:bodyPr vert="horz" lIns="0" tIns="45720" rIns="0" bIns="45720" rtlCol="0" anchor="ctr">
            <a:normAutofit/>
          </a:bodyPr>
          <a:lstStyle>
            <a:lvl1pPr algn="ctr">
              <a:lnSpc>
                <a:spcPct val="100000"/>
              </a:lnSpc>
              <a:defRPr sz="3600">
                <a:solidFill>
                  <a:schemeClr val="bg1"/>
                </a:solidFill>
              </a:defRPr>
            </a:lvl1pPr>
          </a:lstStyle>
          <a:p>
            <a:r>
              <a:rPr lang="en-US"/>
              <a:t>Title Goes Here</a:t>
            </a:r>
          </a:p>
        </p:txBody>
      </p:sp>
    </p:spTree>
    <p:extLst>
      <p:ext uri="{BB962C8B-B14F-4D97-AF65-F5344CB8AC3E}">
        <p14:creationId xmlns:p14="http://schemas.microsoft.com/office/powerpoint/2010/main" val="1803906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ransition 3">
    <p:bg>
      <p:bgPr>
        <a:gradFill>
          <a:gsLst>
            <a:gs pos="0">
              <a:srgbClr val="051923"/>
            </a:gs>
            <a:gs pos="100000">
              <a:srgbClr val="003554"/>
            </a:gs>
          </a:gsLst>
          <a:lin ang="5400000" scaled="1"/>
        </a:gradFill>
        <a:effectLst/>
      </p:bgPr>
    </p:bg>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9AC8DFE-703E-80E8-1631-388042873278}"/>
              </a:ext>
            </a:extLst>
          </p:cNvPr>
          <p:cNvSpPr/>
          <p:nvPr userDrawn="1"/>
        </p:nvSpPr>
        <p:spPr>
          <a:xfrm>
            <a:off x="2774" y="2673603"/>
            <a:ext cx="9141227" cy="4184399"/>
          </a:xfrm>
          <a:custGeom>
            <a:avLst/>
            <a:gdLst>
              <a:gd name="connsiteX0" fmla="*/ 6188866 w 12202674"/>
              <a:gd name="connsiteY0" fmla="*/ 0 h 4184399"/>
              <a:gd name="connsiteX1" fmla="*/ 11883293 w 12202674"/>
              <a:gd name="connsiteY1" fmla="*/ 1016997 h 4184399"/>
              <a:gd name="connsiteX2" fmla="*/ 12202674 w 12202674"/>
              <a:gd name="connsiteY2" fmla="*/ 1154631 h 4184399"/>
              <a:gd name="connsiteX3" fmla="*/ 12202674 w 12202674"/>
              <a:gd name="connsiteY3" fmla="*/ 4184399 h 4184399"/>
              <a:gd name="connsiteX4" fmla="*/ 0 w 12202674"/>
              <a:gd name="connsiteY4" fmla="*/ 4184399 h 4184399"/>
              <a:gd name="connsiteX5" fmla="*/ 0 w 12202674"/>
              <a:gd name="connsiteY5" fmla="*/ 1237428 h 4184399"/>
              <a:gd name="connsiteX6" fmla="*/ 169613 w 12202674"/>
              <a:gd name="connsiteY6" fmla="*/ 1156978 h 4184399"/>
              <a:gd name="connsiteX7" fmla="*/ 6188866 w 12202674"/>
              <a:gd name="connsiteY7" fmla="*/ 0 h 418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2674" h="4184399">
                <a:moveTo>
                  <a:pt x="6188866" y="0"/>
                </a:moveTo>
                <a:cubicBezTo>
                  <a:pt x="8351936" y="0"/>
                  <a:pt x="10335826" y="381658"/>
                  <a:pt x="11883293" y="1016997"/>
                </a:cubicBezTo>
                <a:lnTo>
                  <a:pt x="12202674" y="1154631"/>
                </a:lnTo>
                <a:lnTo>
                  <a:pt x="12202674" y="4184399"/>
                </a:lnTo>
                <a:lnTo>
                  <a:pt x="0" y="4184399"/>
                </a:lnTo>
                <a:lnTo>
                  <a:pt x="0" y="1237428"/>
                </a:lnTo>
                <a:lnTo>
                  <a:pt x="169613" y="1156978"/>
                </a:lnTo>
                <a:cubicBezTo>
                  <a:pt x="1759408" y="438128"/>
                  <a:pt x="3871291" y="0"/>
                  <a:pt x="6188866" y="0"/>
                </a:cubicBezTo>
                <a:close/>
              </a:path>
            </a:pathLst>
          </a:custGeom>
          <a:gradFill>
            <a:gsLst>
              <a:gs pos="0">
                <a:schemeClr val="tx2"/>
              </a:gs>
              <a:gs pos="100000">
                <a:srgbClr val="005589"/>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33" name="Rounded Rectangle 32">
            <a:extLst>
              <a:ext uri="{FF2B5EF4-FFF2-40B4-BE49-F238E27FC236}">
                <a16:creationId xmlns:a16="http://schemas.microsoft.com/office/drawing/2014/main" id="{025555DD-602C-4F07-3462-19622A38F8F0}"/>
              </a:ext>
            </a:extLst>
          </p:cNvPr>
          <p:cNvSpPr/>
          <p:nvPr userDrawn="1"/>
        </p:nvSpPr>
        <p:spPr>
          <a:xfrm>
            <a:off x="882250" y="1340458"/>
            <a:ext cx="7518800" cy="4529711"/>
          </a:xfrm>
          <a:prstGeom prst="roundRect">
            <a:avLst>
              <a:gd name="adj" fmla="val 5014"/>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4" name="Rounded Rectangle 33">
            <a:extLst>
              <a:ext uri="{FF2B5EF4-FFF2-40B4-BE49-F238E27FC236}">
                <a16:creationId xmlns:a16="http://schemas.microsoft.com/office/drawing/2014/main" id="{26C87B0B-CD28-354B-A3E4-42A455D09463}"/>
              </a:ext>
            </a:extLst>
          </p:cNvPr>
          <p:cNvSpPr/>
          <p:nvPr userDrawn="1"/>
        </p:nvSpPr>
        <p:spPr>
          <a:xfrm>
            <a:off x="800101" y="1217586"/>
            <a:ext cx="7518800" cy="4529711"/>
          </a:xfrm>
          <a:prstGeom prst="roundRect">
            <a:avLst>
              <a:gd name="adj" fmla="val 3829"/>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6" name="Title Placeholder 1">
            <a:extLst>
              <a:ext uri="{FF2B5EF4-FFF2-40B4-BE49-F238E27FC236}">
                <a16:creationId xmlns:a16="http://schemas.microsoft.com/office/drawing/2014/main" id="{1A6C08AE-729D-721A-31A6-B8BA689EA403}"/>
              </a:ext>
            </a:extLst>
          </p:cNvPr>
          <p:cNvSpPr>
            <a:spLocks noGrp="1"/>
          </p:cNvSpPr>
          <p:nvPr>
            <p:ph type="title" hasCustomPrompt="1"/>
          </p:nvPr>
        </p:nvSpPr>
        <p:spPr>
          <a:xfrm>
            <a:off x="1143825" y="2479227"/>
            <a:ext cx="6686550" cy="1899551"/>
          </a:xfrm>
          <a:prstGeom prst="rect">
            <a:avLst/>
          </a:prstGeom>
        </p:spPr>
        <p:txBody>
          <a:bodyPr vert="horz" lIns="0" tIns="45720" rIns="0" bIns="45720" rtlCol="0" anchor="ctr">
            <a:normAutofit/>
          </a:bodyPr>
          <a:lstStyle>
            <a:lvl1pPr algn="ctr">
              <a:lnSpc>
                <a:spcPct val="100000"/>
              </a:lnSpc>
              <a:defRPr sz="3600">
                <a:solidFill>
                  <a:srgbClr val="022840"/>
                </a:solidFill>
              </a:defRPr>
            </a:lvl1pPr>
          </a:lstStyle>
          <a:p>
            <a:r>
              <a:rPr lang="en-US"/>
              <a:t>Title Goes Here</a:t>
            </a:r>
          </a:p>
        </p:txBody>
      </p:sp>
    </p:spTree>
    <p:extLst>
      <p:ext uri="{BB962C8B-B14F-4D97-AF65-F5344CB8AC3E}">
        <p14:creationId xmlns:p14="http://schemas.microsoft.com/office/powerpoint/2010/main" val="36848798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ransition Sub 1">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4D1D8F5D-A9FE-C031-48CC-1EEF350CF16A}"/>
              </a:ext>
            </a:extLst>
          </p:cNvPr>
          <p:cNvSpPr>
            <a:spLocks noGrp="1"/>
          </p:cNvSpPr>
          <p:nvPr>
            <p:ph type="body" sz="quarter" idx="10" hasCustomPrompt="1"/>
          </p:nvPr>
        </p:nvSpPr>
        <p:spPr>
          <a:xfrm>
            <a:off x="800100" y="2514601"/>
            <a:ext cx="7543800" cy="1045029"/>
          </a:xfrm>
        </p:spPr>
        <p:txBody>
          <a:bodyPr rIns="0" anchor="ctr">
            <a:normAutofit/>
          </a:bodyPr>
          <a:lstStyle>
            <a:lvl1pPr algn="ctr">
              <a:lnSpc>
                <a:spcPct val="100000"/>
              </a:lnSpc>
              <a:defRPr sz="3600" b="1">
                <a:solidFill>
                  <a:schemeClr val="bg1"/>
                </a:solidFill>
              </a:defRPr>
            </a:lvl1pPr>
          </a:lstStyle>
          <a:p>
            <a:pPr lvl="0"/>
            <a:r>
              <a:rPr lang="en-US"/>
              <a:t>Title Goes Here</a:t>
            </a:r>
          </a:p>
        </p:txBody>
      </p:sp>
      <p:sp>
        <p:nvSpPr>
          <p:cNvPr id="11" name="Text Placeholder 4">
            <a:extLst>
              <a:ext uri="{FF2B5EF4-FFF2-40B4-BE49-F238E27FC236}">
                <a16:creationId xmlns:a16="http://schemas.microsoft.com/office/drawing/2014/main" id="{D8CB35DA-BA53-1390-5261-448EDD5BF50B}"/>
              </a:ext>
            </a:extLst>
          </p:cNvPr>
          <p:cNvSpPr>
            <a:spLocks noGrp="1"/>
          </p:cNvSpPr>
          <p:nvPr>
            <p:ph type="body" sz="quarter" idx="11" hasCustomPrompt="1"/>
          </p:nvPr>
        </p:nvSpPr>
        <p:spPr>
          <a:xfrm>
            <a:off x="800100" y="3559630"/>
            <a:ext cx="7543800" cy="849085"/>
          </a:xfrm>
        </p:spPr>
        <p:txBody>
          <a:bodyPr rIns="0" anchor="ctr">
            <a:normAutofit/>
          </a:bodyPr>
          <a:lstStyle>
            <a:lvl1pPr algn="ctr">
              <a:defRPr sz="2100" b="0">
                <a:solidFill>
                  <a:schemeClr val="accent4"/>
                </a:solidFill>
              </a:defRPr>
            </a:lvl1pPr>
          </a:lstStyle>
          <a:p>
            <a:pPr lvl="0"/>
            <a:r>
              <a:rPr lang="en-US"/>
              <a:t>Subtitle Goes Here</a:t>
            </a:r>
          </a:p>
        </p:txBody>
      </p:sp>
    </p:spTree>
    <p:extLst>
      <p:ext uri="{BB962C8B-B14F-4D97-AF65-F5344CB8AC3E}">
        <p14:creationId xmlns:p14="http://schemas.microsoft.com/office/powerpoint/2010/main" val="926674744"/>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ransition Sub 2">
    <p:bg>
      <p:bgPr>
        <a:gradFill>
          <a:gsLst>
            <a:gs pos="0">
              <a:srgbClr val="0582CA"/>
            </a:gs>
            <a:gs pos="96000">
              <a:srgbClr val="004D7C"/>
            </a:gs>
          </a:gsLst>
          <a:lin ang="5400000" scaled="0"/>
        </a:grad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94A865A9-CAD0-6374-B6FD-7B60EEEFBA75}"/>
              </a:ext>
            </a:extLst>
          </p:cNvPr>
          <p:cNvSpPr>
            <a:spLocks noGrp="1"/>
          </p:cNvSpPr>
          <p:nvPr>
            <p:ph type="body" sz="quarter" idx="10" hasCustomPrompt="1"/>
          </p:nvPr>
        </p:nvSpPr>
        <p:spPr>
          <a:xfrm>
            <a:off x="800100" y="2514601"/>
            <a:ext cx="7543800" cy="1045029"/>
          </a:xfrm>
        </p:spPr>
        <p:txBody>
          <a:bodyPr rIns="0" anchor="ctr">
            <a:normAutofit/>
          </a:bodyPr>
          <a:lstStyle>
            <a:lvl1pPr algn="ctr">
              <a:lnSpc>
                <a:spcPct val="100000"/>
              </a:lnSpc>
              <a:defRPr sz="3600" b="1">
                <a:solidFill>
                  <a:schemeClr val="bg1"/>
                </a:solidFill>
              </a:defRPr>
            </a:lvl1pPr>
          </a:lstStyle>
          <a:p>
            <a:pPr lvl="0"/>
            <a:r>
              <a:rPr lang="en-US"/>
              <a:t>Title Goes Here</a:t>
            </a:r>
          </a:p>
        </p:txBody>
      </p:sp>
      <p:sp>
        <p:nvSpPr>
          <p:cNvPr id="5" name="Text Placeholder 4">
            <a:extLst>
              <a:ext uri="{FF2B5EF4-FFF2-40B4-BE49-F238E27FC236}">
                <a16:creationId xmlns:a16="http://schemas.microsoft.com/office/drawing/2014/main" id="{DA8EFCA1-2E09-4D73-38BA-EBB8C743E406}"/>
              </a:ext>
            </a:extLst>
          </p:cNvPr>
          <p:cNvSpPr>
            <a:spLocks noGrp="1"/>
          </p:cNvSpPr>
          <p:nvPr>
            <p:ph type="body" sz="quarter" idx="11" hasCustomPrompt="1"/>
          </p:nvPr>
        </p:nvSpPr>
        <p:spPr>
          <a:xfrm>
            <a:off x="800100" y="3559630"/>
            <a:ext cx="7543800" cy="849085"/>
          </a:xfrm>
        </p:spPr>
        <p:txBody>
          <a:bodyPr rIns="0" anchor="ctr">
            <a:normAutofit/>
          </a:bodyPr>
          <a:lstStyle>
            <a:lvl1pPr algn="ctr">
              <a:defRPr sz="2100" b="0">
                <a:solidFill>
                  <a:schemeClr val="accent4"/>
                </a:solidFill>
              </a:defRPr>
            </a:lvl1pPr>
          </a:lstStyle>
          <a:p>
            <a:pPr lvl="0"/>
            <a:r>
              <a:rPr lang="en-US"/>
              <a:t>Subtitle Goes Here</a:t>
            </a:r>
          </a:p>
        </p:txBody>
      </p:sp>
    </p:spTree>
    <p:extLst>
      <p:ext uri="{BB962C8B-B14F-4D97-AF65-F5344CB8AC3E}">
        <p14:creationId xmlns:p14="http://schemas.microsoft.com/office/powerpoint/2010/main" val="13986542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ransition Photo 1">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01F9AE-43E3-88AF-9C17-A1FEBA6B447F}"/>
              </a:ext>
            </a:extLst>
          </p:cNvPr>
          <p:cNvSpPr>
            <a:spLocks noGrp="1"/>
          </p:cNvSpPr>
          <p:nvPr>
            <p:ph type="title" hasCustomPrompt="1"/>
          </p:nvPr>
        </p:nvSpPr>
        <p:spPr>
          <a:xfrm>
            <a:off x="1228725" y="2879365"/>
            <a:ext cx="6686550" cy="794472"/>
          </a:xfrm>
          <a:prstGeom prst="rect">
            <a:avLst/>
          </a:prstGeom>
        </p:spPr>
        <p:txBody>
          <a:bodyPr vert="horz" lIns="0" tIns="45720" rIns="0" bIns="45720" rtlCol="0" anchor="ctr">
            <a:normAutofit/>
          </a:bodyPr>
          <a:lstStyle>
            <a:lvl1pPr algn="ctr">
              <a:lnSpc>
                <a:spcPct val="100000"/>
              </a:lnSpc>
              <a:defRPr sz="3600">
                <a:solidFill>
                  <a:schemeClr val="bg1"/>
                </a:solidFill>
              </a:defRPr>
            </a:lvl1pPr>
          </a:lstStyle>
          <a:p>
            <a:r>
              <a:rPr lang="en-US"/>
              <a:t>Title Goes Here</a:t>
            </a:r>
          </a:p>
        </p:txBody>
      </p:sp>
      <p:sp>
        <p:nvSpPr>
          <p:cNvPr id="4" name="Text Placeholder 4">
            <a:extLst>
              <a:ext uri="{FF2B5EF4-FFF2-40B4-BE49-F238E27FC236}">
                <a16:creationId xmlns:a16="http://schemas.microsoft.com/office/drawing/2014/main" id="{F6163AD3-21D7-79B1-1CA9-D8FA92CB8F10}"/>
              </a:ext>
            </a:extLst>
          </p:cNvPr>
          <p:cNvSpPr>
            <a:spLocks noGrp="1"/>
          </p:cNvSpPr>
          <p:nvPr>
            <p:ph type="body" sz="quarter" idx="18" hasCustomPrompt="1"/>
          </p:nvPr>
        </p:nvSpPr>
        <p:spPr>
          <a:xfrm>
            <a:off x="190711" y="231820"/>
            <a:ext cx="2904915" cy="1025483"/>
          </a:xfrm>
        </p:spPr>
        <p:txBody>
          <a:bodyPr rIns="91440" anchor="ctr">
            <a:noAutofit/>
          </a:bodyPr>
          <a:lstStyle>
            <a:lvl1pPr algn="l">
              <a:defRPr sz="1050" b="0" i="1">
                <a:solidFill>
                  <a:schemeClr val="bg1"/>
                </a:solidFill>
              </a:defRPr>
            </a:lvl1pPr>
          </a:lstStyle>
          <a:p>
            <a:r>
              <a:rPr lang="en-US">
                <a:solidFill>
                  <a:schemeClr val="bg1"/>
                </a:solidFill>
              </a:rPr>
              <a:t>If applicable, add a photo behind title text. Arrange &gt; send to back. Add a square transparent overlay on top of photo with color #003554. Delete this text box when done.</a:t>
            </a:r>
          </a:p>
        </p:txBody>
      </p:sp>
      <p:sp>
        <p:nvSpPr>
          <p:cNvPr id="5" name="Text Placeholder 4">
            <a:extLst>
              <a:ext uri="{FF2B5EF4-FFF2-40B4-BE49-F238E27FC236}">
                <a16:creationId xmlns:a16="http://schemas.microsoft.com/office/drawing/2014/main" id="{F54CD619-275E-4565-ED38-6BF34E4BD350}"/>
              </a:ext>
            </a:extLst>
          </p:cNvPr>
          <p:cNvSpPr>
            <a:spLocks noGrp="1"/>
          </p:cNvSpPr>
          <p:nvPr>
            <p:ph type="body" sz="quarter" idx="11" hasCustomPrompt="1"/>
          </p:nvPr>
        </p:nvSpPr>
        <p:spPr>
          <a:xfrm>
            <a:off x="1228725" y="3673837"/>
            <a:ext cx="6686550" cy="849085"/>
          </a:xfrm>
        </p:spPr>
        <p:txBody>
          <a:bodyPr rIns="0" anchor="ctr">
            <a:normAutofit/>
          </a:bodyPr>
          <a:lstStyle>
            <a:lvl1pPr algn="ctr">
              <a:defRPr sz="2100" b="0">
                <a:solidFill>
                  <a:schemeClr val="accent4"/>
                </a:solidFill>
              </a:defRPr>
            </a:lvl1pPr>
          </a:lstStyle>
          <a:p>
            <a:pPr lvl="0"/>
            <a:r>
              <a:rPr lang="en-US"/>
              <a:t>Subtitle Goes Here</a:t>
            </a:r>
          </a:p>
        </p:txBody>
      </p:sp>
    </p:spTree>
    <p:extLst>
      <p:ext uri="{BB962C8B-B14F-4D97-AF65-F5344CB8AC3E}">
        <p14:creationId xmlns:p14="http://schemas.microsoft.com/office/powerpoint/2010/main" val="1794452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ransition Photo 2">
    <p:bg>
      <p:bgPr>
        <a:gradFill>
          <a:gsLst>
            <a:gs pos="99000">
              <a:srgbClr val="022840"/>
            </a:gs>
            <a:gs pos="0">
              <a:srgbClr val="051923"/>
            </a:gs>
          </a:gsLst>
          <a:lin ang="5400000" scaled="1"/>
        </a:gra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EC6E10E4-6903-633C-6082-8916C63DC4BD}"/>
              </a:ext>
            </a:extLst>
          </p:cNvPr>
          <p:cNvSpPr>
            <a:spLocks noGrp="1"/>
          </p:cNvSpPr>
          <p:nvPr>
            <p:ph type="body" sz="quarter" idx="18" hasCustomPrompt="1"/>
          </p:nvPr>
        </p:nvSpPr>
        <p:spPr>
          <a:xfrm>
            <a:off x="190711" y="231820"/>
            <a:ext cx="2904915" cy="1025483"/>
          </a:xfrm>
        </p:spPr>
        <p:txBody>
          <a:bodyPr rIns="91440" anchor="ctr">
            <a:noAutofit/>
          </a:bodyPr>
          <a:lstStyle>
            <a:lvl1pPr algn="l">
              <a:defRPr sz="1050" b="0" i="1">
                <a:solidFill>
                  <a:schemeClr val="bg1"/>
                </a:solidFill>
              </a:defRPr>
            </a:lvl1pPr>
          </a:lstStyle>
          <a:p>
            <a:r>
              <a:rPr lang="en-US">
                <a:solidFill>
                  <a:schemeClr val="bg1"/>
                </a:solidFill>
              </a:rPr>
              <a:t>If applicable, add a photo behind title text. Arrange &gt; send to back. Add a square transparent overlay on top of photo with color #0582CA. Delete this text box when done.</a:t>
            </a:r>
          </a:p>
        </p:txBody>
      </p:sp>
      <p:sp>
        <p:nvSpPr>
          <p:cNvPr id="7" name="Title Placeholder 1">
            <a:extLst>
              <a:ext uri="{FF2B5EF4-FFF2-40B4-BE49-F238E27FC236}">
                <a16:creationId xmlns:a16="http://schemas.microsoft.com/office/drawing/2014/main" id="{7871CE15-2F2B-DD67-7A12-DE42E8871076}"/>
              </a:ext>
            </a:extLst>
          </p:cNvPr>
          <p:cNvSpPr>
            <a:spLocks noGrp="1"/>
          </p:cNvSpPr>
          <p:nvPr>
            <p:ph type="title" hasCustomPrompt="1"/>
          </p:nvPr>
        </p:nvSpPr>
        <p:spPr>
          <a:xfrm>
            <a:off x="3400426" y="3930651"/>
            <a:ext cx="4736306" cy="1260837"/>
          </a:xfrm>
          <a:prstGeom prst="rect">
            <a:avLst/>
          </a:prstGeom>
        </p:spPr>
        <p:txBody>
          <a:bodyPr vert="horz" lIns="0" tIns="45720" rIns="0" bIns="45720" rtlCol="0" anchor="ctr">
            <a:normAutofit/>
          </a:bodyPr>
          <a:lstStyle>
            <a:lvl1pPr algn="r">
              <a:lnSpc>
                <a:spcPct val="100000"/>
              </a:lnSpc>
              <a:defRPr sz="3600">
                <a:solidFill>
                  <a:schemeClr val="bg1"/>
                </a:solidFill>
              </a:defRPr>
            </a:lvl1pPr>
          </a:lstStyle>
          <a:p>
            <a:r>
              <a:rPr lang="en-US"/>
              <a:t>Title Goes Here</a:t>
            </a:r>
          </a:p>
        </p:txBody>
      </p:sp>
      <p:sp>
        <p:nvSpPr>
          <p:cNvPr id="9" name="Text Placeholder 4">
            <a:extLst>
              <a:ext uri="{FF2B5EF4-FFF2-40B4-BE49-F238E27FC236}">
                <a16:creationId xmlns:a16="http://schemas.microsoft.com/office/drawing/2014/main" id="{1410BB95-10A7-5649-15BF-11E119E1D4D2}"/>
              </a:ext>
            </a:extLst>
          </p:cNvPr>
          <p:cNvSpPr>
            <a:spLocks noGrp="1"/>
          </p:cNvSpPr>
          <p:nvPr>
            <p:ph type="body" sz="quarter" idx="11" hasCustomPrompt="1"/>
          </p:nvPr>
        </p:nvSpPr>
        <p:spPr>
          <a:xfrm>
            <a:off x="3400426" y="5191488"/>
            <a:ext cx="4736306" cy="849085"/>
          </a:xfrm>
        </p:spPr>
        <p:txBody>
          <a:bodyPr rIns="0" anchor="ctr">
            <a:normAutofit/>
          </a:bodyPr>
          <a:lstStyle>
            <a:lvl1pPr algn="r">
              <a:defRPr sz="2100" b="0">
                <a:solidFill>
                  <a:schemeClr val="accent4"/>
                </a:solidFill>
              </a:defRPr>
            </a:lvl1pPr>
          </a:lstStyle>
          <a:p>
            <a:pPr lvl="0"/>
            <a:r>
              <a:rPr lang="en-US"/>
              <a:t>Subtitle Goes Here</a:t>
            </a:r>
          </a:p>
        </p:txBody>
      </p:sp>
    </p:spTree>
    <p:extLst>
      <p:ext uri="{BB962C8B-B14F-4D97-AF65-F5344CB8AC3E}">
        <p14:creationId xmlns:p14="http://schemas.microsoft.com/office/powerpoint/2010/main" val="21955319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ransition Photo 3">
    <p:bg>
      <p:bgPr>
        <a:gradFill>
          <a:gsLst>
            <a:gs pos="1700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67F9912-AFCC-760A-1989-8956A920F044}"/>
              </a:ext>
            </a:extLst>
          </p:cNvPr>
          <p:cNvSpPr>
            <a:spLocks noGrp="1"/>
          </p:cNvSpPr>
          <p:nvPr>
            <p:ph type="pic" sz="quarter" idx="10"/>
          </p:nvPr>
        </p:nvSpPr>
        <p:spPr>
          <a:xfrm>
            <a:off x="-1" y="-1"/>
            <a:ext cx="9144000" cy="3695701"/>
          </a:xfrm>
          <a:noFill/>
        </p:spPr>
        <p:txBody>
          <a:bodyPr/>
          <a:lstStyle>
            <a:lvl1pPr>
              <a:defRPr>
                <a:solidFill>
                  <a:schemeClr val="bg1"/>
                </a:solidFill>
              </a:defRPr>
            </a:lvl1pPr>
          </a:lstStyle>
          <a:p>
            <a:endParaRPr lang="en-US"/>
          </a:p>
        </p:txBody>
      </p:sp>
      <p:sp>
        <p:nvSpPr>
          <p:cNvPr id="2" name="Title Placeholder 1">
            <a:extLst>
              <a:ext uri="{FF2B5EF4-FFF2-40B4-BE49-F238E27FC236}">
                <a16:creationId xmlns:a16="http://schemas.microsoft.com/office/drawing/2014/main" id="{CA41FB93-E288-A284-89AA-47B0D189697E}"/>
              </a:ext>
            </a:extLst>
          </p:cNvPr>
          <p:cNvSpPr>
            <a:spLocks noGrp="1"/>
          </p:cNvSpPr>
          <p:nvPr>
            <p:ph type="title" hasCustomPrompt="1"/>
          </p:nvPr>
        </p:nvSpPr>
        <p:spPr>
          <a:xfrm>
            <a:off x="1228725" y="4048628"/>
            <a:ext cx="6686550" cy="1507407"/>
          </a:xfrm>
          <a:prstGeom prst="rect">
            <a:avLst/>
          </a:prstGeom>
        </p:spPr>
        <p:txBody>
          <a:bodyPr vert="horz" lIns="0" tIns="45720" rIns="0" bIns="45720" rtlCol="0" anchor="ctr">
            <a:normAutofit/>
          </a:bodyPr>
          <a:lstStyle>
            <a:lvl1pPr algn="ctr">
              <a:lnSpc>
                <a:spcPct val="100000"/>
              </a:lnSpc>
              <a:defRPr sz="3600">
                <a:solidFill>
                  <a:schemeClr val="bg1"/>
                </a:solidFill>
              </a:defRPr>
            </a:lvl1pPr>
          </a:lstStyle>
          <a:p>
            <a:r>
              <a:rPr lang="en-US"/>
              <a:t>Title Goes Here</a:t>
            </a:r>
          </a:p>
        </p:txBody>
      </p:sp>
      <p:sp>
        <p:nvSpPr>
          <p:cNvPr id="5" name="Text Placeholder 4">
            <a:extLst>
              <a:ext uri="{FF2B5EF4-FFF2-40B4-BE49-F238E27FC236}">
                <a16:creationId xmlns:a16="http://schemas.microsoft.com/office/drawing/2014/main" id="{C1DC853C-C965-5FBE-874C-CC9A3DA4CB75}"/>
              </a:ext>
            </a:extLst>
          </p:cNvPr>
          <p:cNvSpPr>
            <a:spLocks noGrp="1"/>
          </p:cNvSpPr>
          <p:nvPr>
            <p:ph type="body" sz="quarter" idx="11" hasCustomPrompt="1"/>
          </p:nvPr>
        </p:nvSpPr>
        <p:spPr>
          <a:xfrm>
            <a:off x="1228725" y="5556036"/>
            <a:ext cx="6686550" cy="577321"/>
          </a:xfrm>
        </p:spPr>
        <p:txBody>
          <a:bodyPr rIns="0" anchor="ctr">
            <a:normAutofit/>
          </a:bodyPr>
          <a:lstStyle>
            <a:lvl1pPr algn="ctr">
              <a:defRPr sz="2100" b="0">
                <a:solidFill>
                  <a:schemeClr val="accent4"/>
                </a:solidFill>
              </a:defRPr>
            </a:lvl1pPr>
          </a:lstStyle>
          <a:p>
            <a:pPr lvl="0"/>
            <a:r>
              <a:rPr lang="en-US"/>
              <a:t>Subtitle Goes Here</a:t>
            </a:r>
          </a:p>
        </p:txBody>
      </p:sp>
    </p:spTree>
    <p:extLst>
      <p:ext uri="{BB962C8B-B14F-4D97-AF65-F5344CB8AC3E}">
        <p14:creationId xmlns:p14="http://schemas.microsoft.com/office/powerpoint/2010/main" val="105578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5575257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ransition Photo 4">
    <p:bg>
      <p:bgPr>
        <a:gradFill>
          <a:gsLst>
            <a:gs pos="88000">
              <a:srgbClr val="004D7C"/>
            </a:gs>
            <a:gs pos="0">
              <a:schemeClr val="tx2"/>
            </a:gs>
          </a:gsLst>
          <a:lin ang="5400000" scaled="1"/>
        </a:gra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566CE0F-3D9C-6513-DBEE-63388B5B9821}"/>
              </a:ext>
            </a:extLst>
          </p:cNvPr>
          <p:cNvSpPr>
            <a:spLocks noGrp="1"/>
          </p:cNvSpPr>
          <p:nvPr>
            <p:ph type="pic" sz="quarter" idx="10"/>
          </p:nvPr>
        </p:nvSpPr>
        <p:spPr>
          <a:xfrm>
            <a:off x="-1" y="-1"/>
            <a:ext cx="9144000" cy="3695701"/>
          </a:xfrm>
          <a:noFill/>
        </p:spPr>
        <p:txBody>
          <a:bodyPr/>
          <a:lstStyle>
            <a:lvl1pPr>
              <a:defRPr>
                <a:solidFill>
                  <a:schemeClr val="bg1"/>
                </a:solidFill>
              </a:defRPr>
            </a:lvl1pPr>
          </a:lstStyle>
          <a:p>
            <a:endParaRPr lang="en-US"/>
          </a:p>
        </p:txBody>
      </p:sp>
      <p:sp>
        <p:nvSpPr>
          <p:cNvPr id="3" name="Title Placeholder 1">
            <a:extLst>
              <a:ext uri="{FF2B5EF4-FFF2-40B4-BE49-F238E27FC236}">
                <a16:creationId xmlns:a16="http://schemas.microsoft.com/office/drawing/2014/main" id="{8A4D6620-8307-0251-2995-0B0D35026FC4}"/>
              </a:ext>
            </a:extLst>
          </p:cNvPr>
          <p:cNvSpPr>
            <a:spLocks noGrp="1"/>
          </p:cNvSpPr>
          <p:nvPr>
            <p:ph type="title" hasCustomPrompt="1"/>
          </p:nvPr>
        </p:nvSpPr>
        <p:spPr>
          <a:xfrm>
            <a:off x="1228725" y="4048628"/>
            <a:ext cx="6686550" cy="1507407"/>
          </a:xfrm>
          <a:prstGeom prst="rect">
            <a:avLst/>
          </a:prstGeom>
        </p:spPr>
        <p:txBody>
          <a:bodyPr vert="horz" lIns="0" tIns="45720" rIns="0" bIns="45720" rtlCol="0" anchor="ctr">
            <a:normAutofit/>
          </a:bodyPr>
          <a:lstStyle>
            <a:lvl1pPr algn="ctr">
              <a:lnSpc>
                <a:spcPct val="100000"/>
              </a:lnSpc>
              <a:defRPr sz="3600">
                <a:solidFill>
                  <a:schemeClr val="bg1"/>
                </a:solidFill>
              </a:defRPr>
            </a:lvl1pPr>
          </a:lstStyle>
          <a:p>
            <a:r>
              <a:rPr lang="en-US"/>
              <a:t>Title Goes Here</a:t>
            </a:r>
          </a:p>
        </p:txBody>
      </p:sp>
      <p:sp>
        <p:nvSpPr>
          <p:cNvPr id="6" name="Text Placeholder 4">
            <a:extLst>
              <a:ext uri="{FF2B5EF4-FFF2-40B4-BE49-F238E27FC236}">
                <a16:creationId xmlns:a16="http://schemas.microsoft.com/office/drawing/2014/main" id="{F83AF358-DDE6-442F-CBDD-25193CC62230}"/>
              </a:ext>
            </a:extLst>
          </p:cNvPr>
          <p:cNvSpPr>
            <a:spLocks noGrp="1"/>
          </p:cNvSpPr>
          <p:nvPr>
            <p:ph type="body" sz="quarter" idx="11" hasCustomPrompt="1"/>
          </p:nvPr>
        </p:nvSpPr>
        <p:spPr>
          <a:xfrm>
            <a:off x="1228725" y="5556036"/>
            <a:ext cx="6686550" cy="577321"/>
          </a:xfrm>
        </p:spPr>
        <p:txBody>
          <a:bodyPr rIns="0" anchor="ctr">
            <a:normAutofit/>
          </a:bodyPr>
          <a:lstStyle>
            <a:lvl1pPr algn="ctr">
              <a:defRPr sz="2100" b="0">
                <a:solidFill>
                  <a:schemeClr val="accent4"/>
                </a:solidFill>
              </a:defRPr>
            </a:lvl1pPr>
          </a:lstStyle>
          <a:p>
            <a:pPr lvl="0"/>
            <a:r>
              <a:rPr lang="en-US"/>
              <a:t>Subtitle Goes Here</a:t>
            </a:r>
          </a:p>
        </p:txBody>
      </p:sp>
    </p:spTree>
    <p:extLst>
      <p:ext uri="{BB962C8B-B14F-4D97-AF65-F5344CB8AC3E}">
        <p14:creationId xmlns:p14="http://schemas.microsoft.com/office/powerpoint/2010/main" val="4110218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ransition Photo 5">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D134272D-377F-4493-906E-9D76B68CFE2B}"/>
              </a:ext>
            </a:extLst>
          </p:cNvPr>
          <p:cNvSpPr>
            <a:spLocks noGrp="1"/>
          </p:cNvSpPr>
          <p:nvPr>
            <p:ph type="title" hasCustomPrompt="1"/>
          </p:nvPr>
        </p:nvSpPr>
        <p:spPr>
          <a:xfrm>
            <a:off x="800101" y="1669774"/>
            <a:ext cx="3400425" cy="2756453"/>
          </a:xfrm>
          <a:prstGeom prst="rect">
            <a:avLst/>
          </a:prstGeom>
        </p:spPr>
        <p:txBody>
          <a:bodyPr vert="horz" lIns="0" tIns="45720" rIns="0" bIns="45720" rtlCol="0" anchor="ctr">
            <a:normAutofit/>
          </a:bodyPr>
          <a:lstStyle>
            <a:lvl1pPr algn="ctr">
              <a:lnSpc>
                <a:spcPct val="100000"/>
              </a:lnSpc>
              <a:defRPr sz="4050">
                <a:solidFill>
                  <a:schemeClr val="bg1"/>
                </a:solidFill>
              </a:defRPr>
            </a:lvl1pPr>
          </a:lstStyle>
          <a:p>
            <a:r>
              <a:rPr lang="en-US"/>
              <a:t>Title</a:t>
            </a:r>
            <a:br>
              <a:rPr lang="en-US"/>
            </a:br>
            <a:r>
              <a:rPr lang="en-US"/>
              <a:t>Goes</a:t>
            </a:r>
            <a:br>
              <a:rPr lang="en-US"/>
            </a:br>
            <a:r>
              <a:rPr lang="en-US"/>
              <a:t>Here</a:t>
            </a:r>
          </a:p>
        </p:txBody>
      </p:sp>
      <p:sp>
        <p:nvSpPr>
          <p:cNvPr id="13" name="Picture Placeholder 12">
            <a:extLst>
              <a:ext uri="{FF2B5EF4-FFF2-40B4-BE49-F238E27FC236}">
                <a16:creationId xmlns:a16="http://schemas.microsoft.com/office/drawing/2014/main" id="{F67F9912-AFCC-760A-1989-8956A920F044}"/>
              </a:ext>
            </a:extLst>
          </p:cNvPr>
          <p:cNvSpPr>
            <a:spLocks noGrp="1"/>
          </p:cNvSpPr>
          <p:nvPr>
            <p:ph type="pic" sz="quarter" idx="10"/>
          </p:nvPr>
        </p:nvSpPr>
        <p:spPr>
          <a:xfrm>
            <a:off x="5113244" y="3"/>
            <a:ext cx="4030755" cy="6857999"/>
          </a:xfrm>
        </p:spPr>
        <p:txBody>
          <a:bodyPr/>
          <a:lstStyle>
            <a:lvl1pPr>
              <a:defRPr>
                <a:solidFill>
                  <a:schemeClr val="bg1"/>
                </a:solidFill>
              </a:defRPr>
            </a:lvl1pPr>
          </a:lstStyle>
          <a:p>
            <a:endParaRPr lang="en-US"/>
          </a:p>
        </p:txBody>
      </p:sp>
      <p:sp>
        <p:nvSpPr>
          <p:cNvPr id="2" name="Text Placeholder 4">
            <a:extLst>
              <a:ext uri="{FF2B5EF4-FFF2-40B4-BE49-F238E27FC236}">
                <a16:creationId xmlns:a16="http://schemas.microsoft.com/office/drawing/2014/main" id="{B8CA09B6-12ED-AC08-0473-719D39752F57}"/>
              </a:ext>
            </a:extLst>
          </p:cNvPr>
          <p:cNvSpPr>
            <a:spLocks noGrp="1"/>
          </p:cNvSpPr>
          <p:nvPr>
            <p:ph type="body" sz="quarter" idx="11" hasCustomPrompt="1"/>
          </p:nvPr>
        </p:nvSpPr>
        <p:spPr>
          <a:xfrm>
            <a:off x="800101" y="4624583"/>
            <a:ext cx="3400425" cy="577321"/>
          </a:xfrm>
        </p:spPr>
        <p:txBody>
          <a:bodyPr rIns="0" anchor="ctr">
            <a:normAutofit/>
          </a:bodyPr>
          <a:lstStyle>
            <a:lvl1pPr algn="ctr">
              <a:defRPr sz="2100" b="0">
                <a:solidFill>
                  <a:schemeClr val="accent4"/>
                </a:solidFill>
              </a:defRPr>
            </a:lvl1pPr>
          </a:lstStyle>
          <a:p>
            <a:pPr lvl="0"/>
            <a:r>
              <a:rPr lang="en-US"/>
              <a:t>Subtitle Goes Here</a:t>
            </a:r>
          </a:p>
        </p:txBody>
      </p:sp>
    </p:spTree>
    <p:extLst>
      <p:ext uri="{BB962C8B-B14F-4D97-AF65-F5344CB8AC3E}">
        <p14:creationId xmlns:p14="http://schemas.microsoft.com/office/powerpoint/2010/main" val="33865198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ransition Photo 6">
    <p:bg>
      <p:bgPr>
        <a:gradFill>
          <a:gsLst>
            <a:gs pos="85000">
              <a:srgbClr val="004D7C"/>
            </a:gs>
            <a:gs pos="0">
              <a:schemeClr val="tx2"/>
            </a:gs>
          </a:gsLst>
          <a:lin ang="5400000" scaled="1"/>
        </a:gra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67F9912-AFCC-760A-1989-8956A920F044}"/>
              </a:ext>
            </a:extLst>
          </p:cNvPr>
          <p:cNvSpPr>
            <a:spLocks noGrp="1"/>
          </p:cNvSpPr>
          <p:nvPr>
            <p:ph type="pic" sz="quarter" idx="10"/>
          </p:nvPr>
        </p:nvSpPr>
        <p:spPr>
          <a:xfrm>
            <a:off x="5113244" y="3"/>
            <a:ext cx="4030755" cy="6857999"/>
          </a:xfrm>
        </p:spPr>
        <p:txBody>
          <a:bodyPr/>
          <a:lstStyle>
            <a:lvl1pPr>
              <a:defRPr>
                <a:solidFill>
                  <a:schemeClr val="bg1"/>
                </a:solidFill>
              </a:defRPr>
            </a:lvl1pPr>
          </a:lstStyle>
          <a:p>
            <a:endParaRPr lang="en-US"/>
          </a:p>
        </p:txBody>
      </p:sp>
      <p:sp>
        <p:nvSpPr>
          <p:cNvPr id="2" name="Title Placeholder 1">
            <a:extLst>
              <a:ext uri="{FF2B5EF4-FFF2-40B4-BE49-F238E27FC236}">
                <a16:creationId xmlns:a16="http://schemas.microsoft.com/office/drawing/2014/main" id="{964DDF67-36C8-DE1C-CB18-1F6D94EAE85E}"/>
              </a:ext>
            </a:extLst>
          </p:cNvPr>
          <p:cNvSpPr>
            <a:spLocks noGrp="1"/>
          </p:cNvSpPr>
          <p:nvPr>
            <p:ph type="title" hasCustomPrompt="1"/>
          </p:nvPr>
        </p:nvSpPr>
        <p:spPr>
          <a:xfrm>
            <a:off x="800101" y="1669774"/>
            <a:ext cx="3400425" cy="2756453"/>
          </a:xfrm>
          <a:prstGeom prst="rect">
            <a:avLst/>
          </a:prstGeom>
        </p:spPr>
        <p:txBody>
          <a:bodyPr vert="horz" lIns="0" tIns="45720" rIns="0" bIns="45720" rtlCol="0" anchor="ctr">
            <a:normAutofit/>
          </a:bodyPr>
          <a:lstStyle>
            <a:lvl1pPr algn="ctr">
              <a:lnSpc>
                <a:spcPct val="100000"/>
              </a:lnSpc>
              <a:defRPr sz="4050">
                <a:solidFill>
                  <a:schemeClr val="bg1"/>
                </a:solidFill>
              </a:defRPr>
            </a:lvl1pPr>
          </a:lstStyle>
          <a:p>
            <a:r>
              <a:rPr lang="en-US"/>
              <a:t>Title</a:t>
            </a:r>
            <a:br>
              <a:rPr lang="en-US"/>
            </a:br>
            <a:r>
              <a:rPr lang="en-US"/>
              <a:t>Goes</a:t>
            </a:r>
            <a:br>
              <a:rPr lang="en-US"/>
            </a:br>
            <a:r>
              <a:rPr lang="en-US"/>
              <a:t>Here</a:t>
            </a:r>
          </a:p>
        </p:txBody>
      </p:sp>
      <p:sp>
        <p:nvSpPr>
          <p:cNvPr id="3" name="Text Placeholder 4">
            <a:extLst>
              <a:ext uri="{FF2B5EF4-FFF2-40B4-BE49-F238E27FC236}">
                <a16:creationId xmlns:a16="http://schemas.microsoft.com/office/drawing/2014/main" id="{70552B36-C02E-78DD-2AC5-E3B5F9FCA195}"/>
              </a:ext>
            </a:extLst>
          </p:cNvPr>
          <p:cNvSpPr>
            <a:spLocks noGrp="1"/>
          </p:cNvSpPr>
          <p:nvPr>
            <p:ph type="body" sz="quarter" idx="11" hasCustomPrompt="1"/>
          </p:nvPr>
        </p:nvSpPr>
        <p:spPr>
          <a:xfrm>
            <a:off x="800101" y="4624583"/>
            <a:ext cx="3400425" cy="577321"/>
          </a:xfrm>
        </p:spPr>
        <p:txBody>
          <a:bodyPr rIns="0" anchor="ctr">
            <a:normAutofit/>
          </a:bodyPr>
          <a:lstStyle>
            <a:lvl1pPr algn="ctr">
              <a:defRPr sz="2100" b="0">
                <a:solidFill>
                  <a:schemeClr val="accent4"/>
                </a:solidFill>
              </a:defRPr>
            </a:lvl1pPr>
          </a:lstStyle>
          <a:p>
            <a:pPr lvl="0"/>
            <a:r>
              <a:rPr lang="en-US"/>
              <a:t>Subtitle Goes Here</a:t>
            </a:r>
          </a:p>
        </p:txBody>
      </p:sp>
    </p:spTree>
    <p:extLst>
      <p:ext uri="{BB962C8B-B14F-4D97-AF65-F5344CB8AC3E}">
        <p14:creationId xmlns:p14="http://schemas.microsoft.com/office/powerpoint/2010/main" val="1092193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Short 1">
    <p:bg>
      <p:bgPr>
        <a:gradFill>
          <a:gsLst>
            <a:gs pos="100000">
              <a:srgbClr val="005589"/>
            </a:gs>
            <a:gs pos="0">
              <a:schemeClr val="tx2"/>
            </a:gs>
          </a:gsLst>
          <a:lin ang="5400000" scaled="1"/>
        </a:gradFill>
        <a:effectLst/>
      </p:bgPr>
    </p:bg>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8AC453AC-D25A-2684-92CE-8148CE249364}"/>
              </a:ext>
            </a:extLst>
          </p:cNvPr>
          <p:cNvSpPr/>
          <p:nvPr userDrawn="1"/>
        </p:nvSpPr>
        <p:spPr>
          <a:xfrm>
            <a:off x="929641" y="1489530"/>
            <a:ext cx="7481660" cy="4758873"/>
          </a:xfrm>
          <a:prstGeom prst="roundRect">
            <a:avLst>
              <a:gd name="adj" fmla="val 2647"/>
            </a:avLst>
          </a:prstGeom>
          <a:solidFill>
            <a:schemeClr val="accent4"/>
          </a:soli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5" name="Rounded Rectangle 14">
            <a:extLst>
              <a:ext uri="{FF2B5EF4-FFF2-40B4-BE49-F238E27FC236}">
                <a16:creationId xmlns:a16="http://schemas.microsoft.com/office/drawing/2014/main" id="{C400C2E8-E48A-ABDC-31B1-C8F91EBA15D2}"/>
              </a:ext>
            </a:extLst>
          </p:cNvPr>
          <p:cNvSpPr/>
          <p:nvPr userDrawn="1"/>
        </p:nvSpPr>
        <p:spPr>
          <a:xfrm>
            <a:off x="862240" y="1038312"/>
            <a:ext cx="7481660" cy="5127907"/>
          </a:xfrm>
          <a:prstGeom prst="roundRect">
            <a:avLst>
              <a:gd name="adj" fmla="val 2647"/>
            </a:avLst>
          </a:prstGeom>
          <a:gradFill>
            <a:gsLst>
              <a:gs pos="98000">
                <a:srgbClr val="003554"/>
              </a:gs>
              <a:gs pos="0">
                <a:srgbClr val="022840"/>
              </a:gs>
            </a:gsLst>
            <a:lin ang="5400000" scaled="1"/>
          </a:gra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6" name="Text Placeholder 5">
            <a:extLst>
              <a:ext uri="{FF2B5EF4-FFF2-40B4-BE49-F238E27FC236}">
                <a16:creationId xmlns:a16="http://schemas.microsoft.com/office/drawing/2014/main" id="{999372C0-67F4-B9EE-9C5D-E1362ECFB13A}"/>
              </a:ext>
            </a:extLst>
          </p:cNvPr>
          <p:cNvSpPr>
            <a:spLocks noGrp="1"/>
          </p:cNvSpPr>
          <p:nvPr>
            <p:ph type="body" sz="quarter" idx="11" hasCustomPrompt="1"/>
          </p:nvPr>
        </p:nvSpPr>
        <p:spPr>
          <a:xfrm>
            <a:off x="1117601" y="5011297"/>
            <a:ext cx="69469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
        <p:nvSpPr>
          <p:cNvPr id="17" name="Text Placeholder 11">
            <a:extLst>
              <a:ext uri="{FF2B5EF4-FFF2-40B4-BE49-F238E27FC236}">
                <a16:creationId xmlns:a16="http://schemas.microsoft.com/office/drawing/2014/main" id="{8FB3A8E3-1B46-A6DB-BB38-9322C8567D21}"/>
              </a:ext>
            </a:extLst>
          </p:cNvPr>
          <p:cNvSpPr>
            <a:spLocks noGrp="1"/>
          </p:cNvSpPr>
          <p:nvPr>
            <p:ph type="body" sz="quarter" idx="12" hasCustomPrompt="1"/>
          </p:nvPr>
        </p:nvSpPr>
        <p:spPr>
          <a:xfrm>
            <a:off x="1117601" y="1899925"/>
            <a:ext cx="6946901" cy="3029189"/>
          </a:xfrm>
        </p:spPr>
        <p:txBody>
          <a:bodyPr rIns="0" anchor="ctr">
            <a:normAutofit/>
          </a:bodyPr>
          <a:lstStyle>
            <a:lvl1pPr marL="0" indent="0" algn="l">
              <a:lnSpc>
                <a:spcPct val="100000"/>
              </a:lnSpc>
              <a:buNone/>
              <a:defRPr sz="1800">
                <a:solidFill>
                  <a:schemeClr val="bg1"/>
                </a:solidFill>
              </a:defRPr>
            </a:lvl1pPr>
          </a:lstStyle>
          <a:p>
            <a:pPr lvl="0"/>
            <a:r>
              <a:rPr lang="en-US"/>
              <a:t>Quote goes here</a:t>
            </a:r>
          </a:p>
        </p:txBody>
      </p:sp>
      <p:sp>
        <p:nvSpPr>
          <p:cNvPr id="5" name="Rounded Rectangle 4">
            <a:extLst>
              <a:ext uri="{FF2B5EF4-FFF2-40B4-BE49-F238E27FC236}">
                <a16:creationId xmlns:a16="http://schemas.microsoft.com/office/drawing/2014/main" id="{602E91BC-03C1-DB42-9ED4-1BAB9952ECB7}"/>
              </a:ext>
            </a:extLst>
          </p:cNvPr>
          <p:cNvSpPr/>
          <p:nvPr userDrawn="1"/>
        </p:nvSpPr>
        <p:spPr>
          <a:xfrm>
            <a:off x="1117601" y="457202"/>
            <a:ext cx="981081" cy="1258945"/>
          </a:xfrm>
          <a:prstGeom prst="roundRect">
            <a:avLst>
              <a:gd name="adj" fmla="val 110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4" name="Picture 3">
            <a:extLst>
              <a:ext uri="{FF2B5EF4-FFF2-40B4-BE49-F238E27FC236}">
                <a16:creationId xmlns:a16="http://schemas.microsoft.com/office/drawing/2014/main" id="{AF182939-4932-FB1E-0EFB-1B8F7D24CC28}"/>
              </a:ext>
            </a:extLst>
          </p:cNvPr>
          <p:cNvPicPr>
            <a:picLocks noChangeAspect="1"/>
          </p:cNvPicPr>
          <p:nvPr userDrawn="1"/>
        </p:nvPicPr>
        <p:blipFill>
          <a:blip r:embed="rId2"/>
          <a:stretch>
            <a:fillRect/>
          </a:stretch>
        </p:blipFill>
        <p:spPr>
          <a:xfrm>
            <a:off x="1240208" y="691782"/>
            <a:ext cx="715594" cy="762235"/>
          </a:xfrm>
          <a:prstGeom prst="rect">
            <a:avLst/>
          </a:prstGeom>
        </p:spPr>
      </p:pic>
    </p:spTree>
    <p:extLst>
      <p:ext uri="{BB962C8B-B14F-4D97-AF65-F5344CB8AC3E}">
        <p14:creationId xmlns:p14="http://schemas.microsoft.com/office/powerpoint/2010/main" val="31316700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Short 2">
    <p:bg>
      <p:bgPr>
        <a:gradFill>
          <a:gsLst>
            <a:gs pos="99000">
              <a:srgbClr val="022840"/>
            </a:gs>
            <a:gs pos="0">
              <a:srgbClr val="051923"/>
            </a:gs>
          </a:gsLst>
          <a:lin ang="5400000" scaled="1"/>
        </a:gra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78D8C395-A902-E080-739D-659EFDD127A3}"/>
              </a:ext>
            </a:extLst>
          </p:cNvPr>
          <p:cNvSpPr/>
          <p:nvPr userDrawn="1"/>
        </p:nvSpPr>
        <p:spPr>
          <a:xfrm>
            <a:off x="929641" y="1647033"/>
            <a:ext cx="7481660" cy="4601369"/>
          </a:xfrm>
          <a:prstGeom prst="roundRect">
            <a:avLst>
              <a:gd name="adj" fmla="val 2647"/>
            </a:avLst>
          </a:prstGeom>
          <a:solidFill>
            <a:schemeClr val="accent4"/>
          </a:soli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4" name="Rounded Rectangle 13">
            <a:extLst>
              <a:ext uri="{FF2B5EF4-FFF2-40B4-BE49-F238E27FC236}">
                <a16:creationId xmlns:a16="http://schemas.microsoft.com/office/drawing/2014/main" id="{FB52C039-9A25-A3AB-F7A7-EA61DCA190B8}"/>
              </a:ext>
            </a:extLst>
          </p:cNvPr>
          <p:cNvSpPr/>
          <p:nvPr userDrawn="1"/>
        </p:nvSpPr>
        <p:spPr>
          <a:xfrm>
            <a:off x="862240" y="1037428"/>
            <a:ext cx="7481660" cy="5128791"/>
          </a:xfrm>
          <a:prstGeom prst="roundRect">
            <a:avLst>
              <a:gd name="adj" fmla="val 2647"/>
            </a:avLst>
          </a:prstGeom>
          <a:gradFill>
            <a:gsLst>
              <a:gs pos="99000">
                <a:schemeClr val="tx2"/>
              </a:gs>
              <a:gs pos="0">
                <a:srgbClr val="0065A2"/>
              </a:gs>
            </a:gsLst>
            <a:lin ang="5400000" scaled="1"/>
          </a:gra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 name="Rounded Rectangle 2">
            <a:extLst>
              <a:ext uri="{FF2B5EF4-FFF2-40B4-BE49-F238E27FC236}">
                <a16:creationId xmlns:a16="http://schemas.microsoft.com/office/drawing/2014/main" id="{317F5ACD-C5B3-873D-50D4-A03360FD2D39}"/>
              </a:ext>
            </a:extLst>
          </p:cNvPr>
          <p:cNvSpPr/>
          <p:nvPr userDrawn="1"/>
        </p:nvSpPr>
        <p:spPr>
          <a:xfrm>
            <a:off x="1117601" y="457202"/>
            <a:ext cx="981081" cy="1258945"/>
          </a:xfrm>
          <a:prstGeom prst="roundRect">
            <a:avLst>
              <a:gd name="adj" fmla="val 110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5" name="Picture 4">
            <a:extLst>
              <a:ext uri="{FF2B5EF4-FFF2-40B4-BE49-F238E27FC236}">
                <a16:creationId xmlns:a16="http://schemas.microsoft.com/office/drawing/2014/main" id="{2C1A9DDE-1DD2-32CA-D6F9-66685DB6A6CE}"/>
              </a:ext>
            </a:extLst>
          </p:cNvPr>
          <p:cNvPicPr>
            <a:picLocks noChangeAspect="1"/>
          </p:cNvPicPr>
          <p:nvPr userDrawn="1"/>
        </p:nvPicPr>
        <p:blipFill>
          <a:blip r:embed="rId2"/>
          <a:stretch>
            <a:fillRect/>
          </a:stretch>
        </p:blipFill>
        <p:spPr>
          <a:xfrm>
            <a:off x="1240208" y="691782"/>
            <a:ext cx="715594" cy="762235"/>
          </a:xfrm>
          <a:prstGeom prst="rect">
            <a:avLst/>
          </a:prstGeom>
        </p:spPr>
      </p:pic>
      <p:sp>
        <p:nvSpPr>
          <p:cNvPr id="4" name="Text Placeholder 5">
            <a:extLst>
              <a:ext uri="{FF2B5EF4-FFF2-40B4-BE49-F238E27FC236}">
                <a16:creationId xmlns:a16="http://schemas.microsoft.com/office/drawing/2014/main" id="{D47DC159-6851-BFF4-F047-58C5624548B6}"/>
              </a:ext>
            </a:extLst>
          </p:cNvPr>
          <p:cNvSpPr>
            <a:spLocks noGrp="1"/>
          </p:cNvSpPr>
          <p:nvPr>
            <p:ph type="body" sz="quarter" idx="11" hasCustomPrompt="1"/>
          </p:nvPr>
        </p:nvSpPr>
        <p:spPr>
          <a:xfrm>
            <a:off x="1117601" y="5011297"/>
            <a:ext cx="69469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
        <p:nvSpPr>
          <p:cNvPr id="6" name="Text Placeholder 11">
            <a:extLst>
              <a:ext uri="{FF2B5EF4-FFF2-40B4-BE49-F238E27FC236}">
                <a16:creationId xmlns:a16="http://schemas.microsoft.com/office/drawing/2014/main" id="{4232E6E8-5046-9241-1E55-934885499901}"/>
              </a:ext>
            </a:extLst>
          </p:cNvPr>
          <p:cNvSpPr>
            <a:spLocks noGrp="1"/>
          </p:cNvSpPr>
          <p:nvPr>
            <p:ph type="body" sz="quarter" idx="12" hasCustomPrompt="1"/>
          </p:nvPr>
        </p:nvSpPr>
        <p:spPr>
          <a:xfrm>
            <a:off x="1117601" y="1899925"/>
            <a:ext cx="6946901" cy="3029189"/>
          </a:xfrm>
        </p:spPr>
        <p:txBody>
          <a:bodyPr rIns="0" anchor="ctr">
            <a:normAutofit/>
          </a:bodyPr>
          <a:lstStyle>
            <a:lvl1pPr marL="0" indent="0" algn="l">
              <a:lnSpc>
                <a:spcPct val="100000"/>
              </a:lnSpc>
              <a:buNone/>
              <a:defRPr sz="1800">
                <a:solidFill>
                  <a:schemeClr val="bg1"/>
                </a:solidFill>
              </a:defRPr>
            </a:lvl1pPr>
          </a:lstStyle>
          <a:p>
            <a:pPr lvl="0"/>
            <a:r>
              <a:rPr lang="en-US"/>
              <a:t>Quote goes here</a:t>
            </a:r>
          </a:p>
        </p:txBody>
      </p:sp>
    </p:spTree>
    <p:extLst>
      <p:ext uri="{BB962C8B-B14F-4D97-AF65-F5344CB8AC3E}">
        <p14:creationId xmlns:p14="http://schemas.microsoft.com/office/powerpoint/2010/main" val="36702221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Short 3">
    <p:bg>
      <p:bgPr>
        <a:gradFill>
          <a:gsLst>
            <a:gs pos="0">
              <a:srgbClr val="0582CA"/>
            </a:gs>
            <a:gs pos="100000">
              <a:srgbClr val="004D7C"/>
            </a:gs>
          </a:gsLst>
          <a:lin ang="5400000" scaled="1"/>
        </a:gra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48EB53B4-1CD2-0329-072B-C154BD1E46C8}"/>
              </a:ext>
            </a:extLst>
          </p:cNvPr>
          <p:cNvSpPr/>
          <p:nvPr userDrawn="1"/>
        </p:nvSpPr>
        <p:spPr>
          <a:xfrm>
            <a:off x="929641" y="1489530"/>
            <a:ext cx="7481660" cy="4758873"/>
          </a:xfrm>
          <a:prstGeom prst="roundRect">
            <a:avLst>
              <a:gd name="adj" fmla="val 2647"/>
            </a:avLst>
          </a:prstGeom>
          <a:solidFill>
            <a:schemeClr val="accent4"/>
          </a:soli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6" name="Rounded Rectangle 5">
            <a:extLst>
              <a:ext uri="{FF2B5EF4-FFF2-40B4-BE49-F238E27FC236}">
                <a16:creationId xmlns:a16="http://schemas.microsoft.com/office/drawing/2014/main" id="{96D063C6-1BA0-21C8-C8B2-926FC41846B5}"/>
              </a:ext>
            </a:extLst>
          </p:cNvPr>
          <p:cNvSpPr/>
          <p:nvPr userDrawn="1"/>
        </p:nvSpPr>
        <p:spPr>
          <a:xfrm>
            <a:off x="862240" y="1037428"/>
            <a:ext cx="7481660" cy="5128791"/>
          </a:xfrm>
          <a:prstGeom prst="roundRect">
            <a:avLst>
              <a:gd name="adj" fmla="val 2647"/>
            </a:avLst>
          </a:prstGeom>
          <a:solidFill>
            <a:schemeClr val="bg1"/>
          </a:soli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2" name="Rounded Rectangle 1">
            <a:extLst>
              <a:ext uri="{FF2B5EF4-FFF2-40B4-BE49-F238E27FC236}">
                <a16:creationId xmlns:a16="http://schemas.microsoft.com/office/drawing/2014/main" id="{199EE076-5EE1-0CBF-7838-7A3C1426CBD5}"/>
              </a:ext>
            </a:extLst>
          </p:cNvPr>
          <p:cNvSpPr/>
          <p:nvPr userDrawn="1"/>
        </p:nvSpPr>
        <p:spPr>
          <a:xfrm>
            <a:off x="1117601" y="457202"/>
            <a:ext cx="981081" cy="1258945"/>
          </a:xfrm>
          <a:prstGeom prst="roundRect">
            <a:avLst>
              <a:gd name="adj" fmla="val 11019"/>
            </a:avLst>
          </a:prstGeom>
          <a:solidFill>
            <a:srgbClr val="004D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7" name="Picture 6">
            <a:extLst>
              <a:ext uri="{FF2B5EF4-FFF2-40B4-BE49-F238E27FC236}">
                <a16:creationId xmlns:a16="http://schemas.microsoft.com/office/drawing/2014/main" id="{70D8FEC4-7D3A-B2D6-9614-A7807AC62ED4}"/>
              </a:ext>
            </a:extLst>
          </p:cNvPr>
          <p:cNvPicPr>
            <a:picLocks noChangeAspect="1"/>
          </p:cNvPicPr>
          <p:nvPr userDrawn="1"/>
        </p:nvPicPr>
        <p:blipFill>
          <a:blip r:embed="rId2"/>
          <a:stretch>
            <a:fillRect/>
          </a:stretch>
        </p:blipFill>
        <p:spPr>
          <a:xfrm>
            <a:off x="1261095" y="691783"/>
            <a:ext cx="681973" cy="727439"/>
          </a:xfrm>
          <a:prstGeom prst="rect">
            <a:avLst/>
          </a:prstGeom>
        </p:spPr>
      </p:pic>
      <p:sp>
        <p:nvSpPr>
          <p:cNvPr id="3" name="Text Placeholder 5">
            <a:extLst>
              <a:ext uri="{FF2B5EF4-FFF2-40B4-BE49-F238E27FC236}">
                <a16:creationId xmlns:a16="http://schemas.microsoft.com/office/drawing/2014/main" id="{38532446-080A-BAE0-2F38-79D890647CEE}"/>
              </a:ext>
            </a:extLst>
          </p:cNvPr>
          <p:cNvSpPr>
            <a:spLocks noGrp="1"/>
          </p:cNvSpPr>
          <p:nvPr>
            <p:ph type="body" sz="quarter" idx="11" hasCustomPrompt="1"/>
          </p:nvPr>
        </p:nvSpPr>
        <p:spPr>
          <a:xfrm>
            <a:off x="1117601" y="5011297"/>
            <a:ext cx="6946901" cy="808394"/>
          </a:xfrm>
        </p:spPr>
        <p:txBody>
          <a:bodyPr lIns="0" tIns="0" rIns="0" bIns="0" anchor="ctr" anchorCtr="0">
            <a:noAutofit/>
          </a:bodyPr>
          <a:lstStyle>
            <a:lvl1pPr marL="0" indent="0" algn="r">
              <a:spcBef>
                <a:spcPts val="300"/>
              </a:spcBef>
              <a:buNone/>
              <a:defRPr sz="1350" b="1">
                <a:solidFill>
                  <a:schemeClr val="tx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
        <p:nvSpPr>
          <p:cNvPr id="5" name="Text Placeholder 11">
            <a:extLst>
              <a:ext uri="{FF2B5EF4-FFF2-40B4-BE49-F238E27FC236}">
                <a16:creationId xmlns:a16="http://schemas.microsoft.com/office/drawing/2014/main" id="{541533CD-F555-9A40-0ACE-349777832E42}"/>
              </a:ext>
            </a:extLst>
          </p:cNvPr>
          <p:cNvSpPr>
            <a:spLocks noGrp="1"/>
          </p:cNvSpPr>
          <p:nvPr>
            <p:ph type="body" sz="quarter" idx="12" hasCustomPrompt="1"/>
          </p:nvPr>
        </p:nvSpPr>
        <p:spPr>
          <a:xfrm>
            <a:off x="1117601" y="1899925"/>
            <a:ext cx="6946901" cy="3029189"/>
          </a:xfrm>
        </p:spPr>
        <p:txBody>
          <a:bodyPr rIns="0" anchor="ctr">
            <a:normAutofit/>
          </a:bodyPr>
          <a:lstStyle>
            <a:lvl1pPr marL="0" indent="0" algn="l">
              <a:lnSpc>
                <a:spcPct val="100000"/>
              </a:lnSpc>
              <a:buNone/>
              <a:defRPr sz="1800">
                <a:solidFill>
                  <a:schemeClr val="tx1"/>
                </a:solidFill>
              </a:defRPr>
            </a:lvl1pPr>
          </a:lstStyle>
          <a:p>
            <a:pPr lvl="0"/>
            <a:r>
              <a:rPr lang="en-US"/>
              <a:t>Quote goes here</a:t>
            </a:r>
          </a:p>
        </p:txBody>
      </p:sp>
    </p:spTree>
    <p:extLst>
      <p:ext uri="{BB962C8B-B14F-4D97-AF65-F5344CB8AC3E}">
        <p14:creationId xmlns:p14="http://schemas.microsoft.com/office/powerpoint/2010/main" val="27053175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Short 4">
    <p:bg>
      <p:bgPr>
        <a:gradFill>
          <a:gsLst>
            <a:gs pos="99000">
              <a:srgbClr val="003554"/>
            </a:gs>
            <a:gs pos="0">
              <a:srgbClr val="051923"/>
            </a:gs>
          </a:gsLst>
          <a:lin ang="5400000" scaled="1"/>
        </a:gradFill>
        <a:effectLst/>
      </p:bgPr>
    </p:bg>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FB52C039-9A25-A3AB-F7A7-EA61DCA190B8}"/>
              </a:ext>
            </a:extLst>
          </p:cNvPr>
          <p:cNvSpPr/>
          <p:nvPr userDrawn="1"/>
        </p:nvSpPr>
        <p:spPr>
          <a:xfrm>
            <a:off x="862240" y="1037428"/>
            <a:ext cx="7481660" cy="5128791"/>
          </a:xfrm>
          <a:prstGeom prst="roundRect">
            <a:avLst>
              <a:gd name="adj" fmla="val 2647"/>
            </a:avLst>
          </a:prstGeom>
          <a:noFill/>
          <a:ln w="3175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 name="Rounded Rectangle 2">
            <a:extLst>
              <a:ext uri="{FF2B5EF4-FFF2-40B4-BE49-F238E27FC236}">
                <a16:creationId xmlns:a16="http://schemas.microsoft.com/office/drawing/2014/main" id="{5F31FC21-42E6-2FD8-9D8C-50E1834AECEF}"/>
              </a:ext>
            </a:extLst>
          </p:cNvPr>
          <p:cNvSpPr/>
          <p:nvPr userDrawn="1"/>
        </p:nvSpPr>
        <p:spPr>
          <a:xfrm>
            <a:off x="1117601" y="457202"/>
            <a:ext cx="981081" cy="1258945"/>
          </a:xfrm>
          <a:prstGeom prst="roundRect">
            <a:avLst>
              <a:gd name="adj" fmla="val 110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5" name="Picture 4">
            <a:extLst>
              <a:ext uri="{FF2B5EF4-FFF2-40B4-BE49-F238E27FC236}">
                <a16:creationId xmlns:a16="http://schemas.microsoft.com/office/drawing/2014/main" id="{FF41B57B-9D4E-4016-0419-DD1D481BE5FE}"/>
              </a:ext>
            </a:extLst>
          </p:cNvPr>
          <p:cNvPicPr>
            <a:picLocks noChangeAspect="1"/>
          </p:cNvPicPr>
          <p:nvPr userDrawn="1"/>
        </p:nvPicPr>
        <p:blipFill>
          <a:blip r:embed="rId2"/>
          <a:stretch>
            <a:fillRect/>
          </a:stretch>
        </p:blipFill>
        <p:spPr>
          <a:xfrm>
            <a:off x="1240208" y="691782"/>
            <a:ext cx="715594" cy="762235"/>
          </a:xfrm>
          <a:prstGeom prst="rect">
            <a:avLst/>
          </a:prstGeom>
        </p:spPr>
      </p:pic>
      <p:sp>
        <p:nvSpPr>
          <p:cNvPr id="2" name="Text Placeholder 5">
            <a:extLst>
              <a:ext uri="{FF2B5EF4-FFF2-40B4-BE49-F238E27FC236}">
                <a16:creationId xmlns:a16="http://schemas.microsoft.com/office/drawing/2014/main" id="{A6325073-D9C4-BF03-E8BB-553CABBA5D04}"/>
              </a:ext>
            </a:extLst>
          </p:cNvPr>
          <p:cNvSpPr>
            <a:spLocks noGrp="1"/>
          </p:cNvSpPr>
          <p:nvPr>
            <p:ph type="body" sz="quarter" idx="11" hasCustomPrompt="1"/>
          </p:nvPr>
        </p:nvSpPr>
        <p:spPr>
          <a:xfrm>
            <a:off x="1117601" y="5011297"/>
            <a:ext cx="69469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
        <p:nvSpPr>
          <p:cNvPr id="4" name="Text Placeholder 11">
            <a:extLst>
              <a:ext uri="{FF2B5EF4-FFF2-40B4-BE49-F238E27FC236}">
                <a16:creationId xmlns:a16="http://schemas.microsoft.com/office/drawing/2014/main" id="{78CE44E5-BE0A-9CBD-0AE1-F02B5FF7F62B}"/>
              </a:ext>
            </a:extLst>
          </p:cNvPr>
          <p:cNvSpPr>
            <a:spLocks noGrp="1"/>
          </p:cNvSpPr>
          <p:nvPr>
            <p:ph type="body" sz="quarter" idx="12" hasCustomPrompt="1"/>
          </p:nvPr>
        </p:nvSpPr>
        <p:spPr>
          <a:xfrm>
            <a:off x="1117601" y="1899925"/>
            <a:ext cx="6946901" cy="3029189"/>
          </a:xfrm>
        </p:spPr>
        <p:txBody>
          <a:bodyPr rIns="0" anchor="ctr">
            <a:normAutofit/>
          </a:bodyPr>
          <a:lstStyle>
            <a:lvl1pPr marL="0" indent="0" algn="l">
              <a:lnSpc>
                <a:spcPct val="100000"/>
              </a:lnSpc>
              <a:buNone/>
              <a:defRPr sz="1800">
                <a:solidFill>
                  <a:schemeClr val="bg1"/>
                </a:solidFill>
              </a:defRPr>
            </a:lvl1pPr>
          </a:lstStyle>
          <a:p>
            <a:pPr lvl="0"/>
            <a:r>
              <a:rPr lang="en-US"/>
              <a:t>Quote goes here</a:t>
            </a:r>
          </a:p>
        </p:txBody>
      </p:sp>
    </p:spTree>
    <p:extLst>
      <p:ext uri="{BB962C8B-B14F-4D97-AF65-F5344CB8AC3E}">
        <p14:creationId xmlns:p14="http://schemas.microsoft.com/office/powerpoint/2010/main" val="9743252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hort 5">
    <p:bg>
      <p:bgPr>
        <a:gradFill>
          <a:gsLst>
            <a:gs pos="99000">
              <a:srgbClr val="005589"/>
            </a:gs>
            <a:gs pos="0">
              <a:schemeClr val="tx2"/>
            </a:gs>
          </a:gsLst>
          <a:lin ang="5400000" scaled="1"/>
        </a:gradFill>
        <a:effectLst/>
      </p:bgPr>
    </p:bg>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FB52C039-9A25-A3AB-F7A7-EA61DCA190B8}"/>
              </a:ext>
            </a:extLst>
          </p:cNvPr>
          <p:cNvSpPr/>
          <p:nvPr userDrawn="1"/>
        </p:nvSpPr>
        <p:spPr>
          <a:xfrm>
            <a:off x="862240" y="1037428"/>
            <a:ext cx="7481660" cy="5128791"/>
          </a:xfrm>
          <a:prstGeom prst="roundRect">
            <a:avLst>
              <a:gd name="adj" fmla="val 2647"/>
            </a:avLst>
          </a:prstGeom>
          <a:noFill/>
          <a:ln w="3175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 name="Rounded Rectangle 2">
            <a:extLst>
              <a:ext uri="{FF2B5EF4-FFF2-40B4-BE49-F238E27FC236}">
                <a16:creationId xmlns:a16="http://schemas.microsoft.com/office/drawing/2014/main" id="{5F31FC21-42E6-2FD8-9D8C-50E1834AECEF}"/>
              </a:ext>
            </a:extLst>
          </p:cNvPr>
          <p:cNvSpPr/>
          <p:nvPr userDrawn="1"/>
        </p:nvSpPr>
        <p:spPr>
          <a:xfrm>
            <a:off x="1117601" y="457202"/>
            <a:ext cx="981081" cy="1258945"/>
          </a:xfrm>
          <a:prstGeom prst="roundRect">
            <a:avLst>
              <a:gd name="adj" fmla="val 110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5" name="Picture 4">
            <a:extLst>
              <a:ext uri="{FF2B5EF4-FFF2-40B4-BE49-F238E27FC236}">
                <a16:creationId xmlns:a16="http://schemas.microsoft.com/office/drawing/2014/main" id="{FF41B57B-9D4E-4016-0419-DD1D481BE5FE}"/>
              </a:ext>
            </a:extLst>
          </p:cNvPr>
          <p:cNvPicPr>
            <a:picLocks noChangeAspect="1"/>
          </p:cNvPicPr>
          <p:nvPr userDrawn="1"/>
        </p:nvPicPr>
        <p:blipFill>
          <a:blip r:embed="rId2"/>
          <a:stretch>
            <a:fillRect/>
          </a:stretch>
        </p:blipFill>
        <p:spPr>
          <a:xfrm>
            <a:off x="1240208" y="691782"/>
            <a:ext cx="715594" cy="762235"/>
          </a:xfrm>
          <a:prstGeom prst="rect">
            <a:avLst/>
          </a:prstGeom>
        </p:spPr>
      </p:pic>
      <p:sp>
        <p:nvSpPr>
          <p:cNvPr id="2" name="Text Placeholder 5">
            <a:extLst>
              <a:ext uri="{FF2B5EF4-FFF2-40B4-BE49-F238E27FC236}">
                <a16:creationId xmlns:a16="http://schemas.microsoft.com/office/drawing/2014/main" id="{2EB951FD-2BCC-F85A-43EF-610BF09AF1B3}"/>
              </a:ext>
            </a:extLst>
          </p:cNvPr>
          <p:cNvSpPr>
            <a:spLocks noGrp="1"/>
          </p:cNvSpPr>
          <p:nvPr>
            <p:ph type="body" sz="quarter" idx="11" hasCustomPrompt="1"/>
          </p:nvPr>
        </p:nvSpPr>
        <p:spPr>
          <a:xfrm>
            <a:off x="1117601" y="5011297"/>
            <a:ext cx="69469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
        <p:nvSpPr>
          <p:cNvPr id="4" name="Text Placeholder 11">
            <a:extLst>
              <a:ext uri="{FF2B5EF4-FFF2-40B4-BE49-F238E27FC236}">
                <a16:creationId xmlns:a16="http://schemas.microsoft.com/office/drawing/2014/main" id="{ADECC311-58E3-446D-0636-A86DBF5AF19B}"/>
              </a:ext>
            </a:extLst>
          </p:cNvPr>
          <p:cNvSpPr>
            <a:spLocks noGrp="1"/>
          </p:cNvSpPr>
          <p:nvPr>
            <p:ph type="body" sz="quarter" idx="12" hasCustomPrompt="1"/>
          </p:nvPr>
        </p:nvSpPr>
        <p:spPr>
          <a:xfrm>
            <a:off x="1117601" y="1899925"/>
            <a:ext cx="6946901" cy="3029189"/>
          </a:xfrm>
        </p:spPr>
        <p:txBody>
          <a:bodyPr rIns="0" anchor="ctr">
            <a:normAutofit/>
          </a:bodyPr>
          <a:lstStyle>
            <a:lvl1pPr marL="0" indent="0" algn="l">
              <a:lnSpc>
                <a:spcPct val="100000"/>
              </a:lnSpc>
              <a:buNone/>
              <a:defRPr sz="1800">
                <a:solidFill>
                  <a:schemeClr val="bg1"/>
                </a:solidFill>
              </a:defRPr>
            </a:lvl1pPr>
          </a:lstStyle>
          <a:p>
            <a:pPr lvl="0"/>
            <a:r>
              <a:rPr lang="en-US"/>
              <a:t>Quote goes here</a:t>
            </a:r>
          </a:p>
        </p:txBody>
      </p:sp>
    </p:spTree>
    <p:extLst>
      <p:ext uri="{BB962C8B-B14F-4D97-AF65-F5344CB8AC3E}">
        <p14:creationId xmlns:p14="http://schemas.microsoft.com/office/powerpoint/2010/main" val="3313148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Long 1">
    <p:bg>
      <p:bgPr>
        <a:gradFill>
          <a:gsLst>
            <a:gs pos="100000">
              <a:srgbClr val="022840"/>
            </a:gs>
            <a:gs pos="0">
              <a:srgbClr val="051923"/>
            </a:gs>
          </a:gsLst>
          <a:lin ang="5400000" scaled="1"/>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47F95B-059F-18FB-F314-E01C3514015F}"/>
              </a:ext>
            </a:extLst>
          </p:cNvPr>
          <p:cNvPicPr>
            <a:picLocks noChangeAspect="1"/>
          </p:cNvPicPr>
          <p:nvPr userDrawn="1"/>
        </p:nvPicPr>
        <p:blipFill>
          <a:blip r:embed="rId2"/>
          <a:stretch>
            <a:fillRect/>
          </a:stretch>
        </p:blipFill>
        <p:spPr>
          <a:xfrm>
            <a:off x="800100" y="365934"/>
            <a:ext cx="767848" cy="819039"/>
          </a:xfrm>
          <a:prstGeom prst="rect">
            <a:avLst/>
          </a:prstGeom>
        </p:spPr>
      </p:pic>
      <p:cxnSp>
        <p:nvCxnSpPr>
          <p:cNvPr id="11" name="Straight Connector 10">
            <a:extLst>
              <a:ext uri="{FF2B5EF4-FFF2-40B4-BE49-F238E27FC236}">
                <a16:creationId xmlns:a16="http://schemas.microsoft.com/office/drawing/2014/main" id="{ED25AC56-1F79-6FB6-DB09-1A19029B0029}"/>
              </a:ext>
            </a:extLst>
          </p:cNvPr>
          <p:cNvCxnSpPr>
            <a:cxnSpLocks/>
          </p:cNvCxnSpPr>
          <p:nvPr userDrawn="1"/>
        </p:nvCxnSpPr>
        <p:spPr>
          <a:xfrm>
            <a:off x="800101" y="1440543"/>
            <a:ext cx="7543801" cy="0"/>
          </a:xfrm>
          <a:prstGeom prst="line">
            <a:avLst/>
          </a:prstGeom>
          <a:ln w="38100" cap="rnd">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4">
            <a:extLst>
              <a:ext uri="{FF2B5EF4-FFF2-40B4-BE49-F238E27FC236}">
                <a16:creationId xmlns:a16="http://schemas.microsoft.com/office/drawing/2014/main" id="{376324EF-5B69-F638-1C47-CC98050640EF}"/>
              </a:ext>
            </a:extLst>
          </p:cNvPr>
          <p:cNvSpPr>
            <a:spLocks noGrp="1"/>
          </p:cNvSpPr>
          <p:nvPr>
            <p:ph type="body" sz="quarter" idx="12" hasCustomPrompt="1"/>
          </p:nvPr>
        </p:nvSpPr>
        <p:spPr>
          <a:xfrm>
            <a:off x="800100" y="1909013"/>
            <a:ext cx="7543800" cy="3882184"/>
          </a:xfrm>
        </p:spPr>
        <p:txBody>
          <a:bodyPr rIns="0" anchor="ctr"/>
          <a:lstStyle>
            <a:lvl1pPr>
              <a:lnSpc>
                <a:spcPct val="100000"/>
              </a:lnSpc>
              <a:defRPr>
                <a:solidFill>
                  <a:schemeClr val="bg1"/>
                </a:solidFill>
              </a:defRPr>
            </a:lvl1pPr>
          </a:lstStyle>
          <a:p>
            <a:pPr lvl="0"/>
            <a:r>
              <a:rPr lang="en-US"/>
              <a:t>Quote goes here.</a:t>
            </a:r>
          </a:p>
        </p:txBody>
      </p:sp>
      <p:sp>
        <p:nvSpPr>
          <p:cNvPr id="2" name="Text Placeholder 5">
            <a:extLst>
              <a:ext uri="{FF2B5EF4-FFF2-40B4-BE49-F238E27FC236}">
                <a16:creationId xmlns:a16="http://schemas.microsoft.com/office/drawing/2014/main" id="{81187E19-E351-28AC-AC1F-E0E47E4AC2E5}"/>
              </a:ext>
            </a:extLst>
          </p:cNvPr>
          <p:cNvSpPr>
            <a:spLocks noGrp="1"/>
          </p:cNvSpPr>
          <p:nvPr>
            <p:ph type="body" sz="quarter" idx="11" hasCustomPrompt="1"/>
          </p:nvPr>
        </p:nvSpPr>
        <p:spPr>
          <a:xfrm>
            <a:off x="800100" y="5897217"/>
            <a:ext cx="75438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Tree>
    <p:extLst>
      <p:ext uri="{BB962C8B-B14F-4D97-AF65-F5344CB8AC3E}">
        <p14:creationId xmlns:p14="http://schemas.microsoft.com/office/powerpoint/2010/main" val="20736106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Long 2">
    <p:bg>
      <p:bgPr>
        <a:gradFill>
          <a:gsLst>
            <a:gs pos="0">
              <a:srgbClr val="0582CA"/>
            </a:gs>
            <a:gs pos="94000">
              <a:srgbClr val="004D7C"/>
            </a:gs>
          </a:gsLst>
          <a:lin ang="5400000" scaled="1"/>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A576B4-F2C6-0C8A-DA52-BF86E2A21657}"/>
              </a:ext>
            </a:extLst>
          </p:cNvPr>
          <p:cNvPicPr>
            <a:picLocks noChangeAspect="1"/>
          </p:cNvPicPr>
          <p:nvPr userDrawn="1"/>
        </p:nvPicPr>
        <p:blipFill>
          <a:blip r:embed="rId2"/>
          <a:stretch>
            <a:fillRect/>
          </a:stretch>
        </p:blipFill>
        <p:spPr>
          <a:xfrm>
            <a:off x="800100" y="365934"/>
            <a:ext cx="767848" cy="819039"/>
          </a:xfrm>
          <a:prstGeom prst="rect">
            <a:avLst/>
          </a:prstGeom>
        </p:spPr>
      </p:pic>
      <p:cxnSp>
        <p:nvCxnSpPr>
          <p:cNvPr id="3" name="Straight Connector 2">
            <a:extLst>
              <a:ext uri="{FF2B5EF4-FFF2-40B4-BE49-F238E27FC236}">
                <a16:creationId xmlns:a16="http://schemas.microsoft.com/office/drawing/2014/main" id="{658EC1F0-A642-E040-95A1-B0A205F668E6}"/>
              </a:ext>
            </a:extLst>
          </p:cNvPr>
          <p:cNvCxnSpPr>
            <a:cxnSpLocks/>
          </p:cNvCxnSpPr>
          <p:nvPr userDrawn="1"/>
        </p:nvCxnSpPr>
        <p:spPr>
          <a:xfrm>
            <a:off x="800101" y="1440543"/>
            <a:ext cx="7543801" cy="0"/>
          </a:xfrm>
          <a:prstGeom prst="line">
            <a:avLst/>
          </a:prstGeom>
          <a:ln w="38100" cap="rnd">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E46A6677-5904-3988-B57A-5310069FB11A}"/>
              </a:ext>
            </a:extLst>
          </p:cNvPr>
          <p:cNvSpPr>
            <a:spLocks noGrp="1"/>
          </p:cNvSpPr>
          <p:nvPr>
            <p:ph type="body" sz="quarter" idx="12" hasCustomPrompt="1"/>
          </p:nvPr>
        </p:nvSpPr>
        <p:spPr>
          <a:xfrm>
            <a:off x="800100" y="1909013"/>
            <a:ext cx="7543800" cy="3882184"/>
          </a:xfrm>
        </p:spPr>
        <p:txBody>
          <a:bodyPr rIns="0" anchor="ctr"/>
          <a:lstStyle>
            <a:lvl1pPr>
              <a:lnSpc>
                <a:spcPct val="100000"/>
              </a:lnSpc>
              <a:defRPr>
                <a:solidFill>
                  <a:schemeClr val="bg1"/>
                </a:solidFill>
              </a:defRPr>
            </a:lvl1pPr>
          </a:lstStyle>
          <a:p>
            <a:pPr lvl="0"/>
            <a:r>
              <a:rPr lang="en-US"/>
              <a:t>Quote goes here.</a:t>
            </a:r>
          </a:p>
        </p:txBody>
      </p:sp>
      <p:sp>
        <p:nvSpPr>
          <p:cNvPr id="6" name="Text Placeholder 5">
            <a:extLst>
              <a:ext uri="{FF2B5EF4-FFF2-40B4-BE49-F238E27FC236}">
                <a16:creationId xmlns:a16="http://schemas.microsoft.com/office/drawing/2014/main" id="{0EAE7202-0417-5D48-14CD-6A4EDC25CE21}"/>
              </a:ext>
            </a:extLst>
          </p:cNvPr>
          <p:cNvSpPr>
            <a:spLocks noGrp="1"/>
          </p:cNvSpPr>
          <p:nvPr>
            <p:ph type="body" sz="quarter" idx="11" hasCustomPrompt="1"/>
          </p:nvPr>
        </p:nvSpPr>
        <p:spPr>
          <a:xfrm>
            <a:off x="800100" y="5897217"/>
            <a:ext cx="75438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Tree>
    <p:extLst>
      <p:ext uri="{BB962C8B-B14F-4D97-AF65-F5344CB8AC3E}">
        <p14:creationId xmlns:p14="http://schemas.microsoft.com/office/powerpoint/2010/main" val="1179590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32863712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Long 3">
    <p:bg>
      <p:bgPr>
        <a:gradFill>
          <a:gsLst>
            <a:gs pos="100000">
              <a:srgbClr val="022840"/>
            </a:gs>
            <a:gs pos="0">
              <a:srgbClr val="051923"/>
            </a:gs>
          </a:gsLst>
          <a:lin ang="5400000" scaled="1"/>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D1610C-67D7-C6F8-336F-1C799DEF3512}"/>
              </a:ext>
            </a:extLst>
          </p:cNvPr>
          <p:cNvGrpSpPr/>
          <p:nvPr userDrawn="1"/>
        </p:nvGrpSpPr>
        <p:grpSpPr>
          <a:xfrm>
            <a:off x="800100" y="406422"/>
            <a:ext cx="886667" cy="1165204"/>
            <a:chOff x="1066799" y="193843"/>
            <a:chExt cx="1247316" cy="1229360"/>
          </a:xfrm>
        </p:grpSpPr>
        <p:pic>
          <p:nvPicPr>
            <p:cNvPr id="6" name="Picture 5">
              <a:extLst>
                <a:ext uri="{FF2B5EF4-FFF2-40B4-BE49-F238E27FC236}">
                  <a16:creationId xmlns:a16="http://schemas.microsoft.com/office/drawing/2014/main" id="{A3C0749A-CE73-AAA1-6F2F-613D2FF4EB3A}"/>
                </a:ext>
              </a:extLst>
            </p:cNvPr>
            <p:cNvPicPr>
              <a:picLocks noChangeAspect="1"/>
            </p:cNvPicPr>
            <p:nvPr userDrawn="1"/>
          </p:nvPicPr>
          <p:blipFill>
            <a:blip r:embed="rId2"/>
            <a:stretch>
              <a:fillRect/>
            </a:stretch>
          </p:blipFill>
          <p:spPr>
            <a:xfrm>
              <a:off x="1250841" y="456830"/>
              <a:ext cx="879232" cy="703386"/>
            </a:xfrm>
            <a:prstGeom prst="rect">
              <a:avLst/>
            </a:prstGeom>
          </p:spPr>
        </p:pic>
        <p:sp>
          <p:nvSpPr>
            <p:cNvPr id="8" name="Rounded Rectangle 7">
              <a:extLst>
                <a:ext uri="{FF2B5EF4-FFF2-40B4-BE49-F238E27FC236}">
                  <a16:creationId xmlns:a16="http://schemas.microsoft.com/office/drawing/2014/main" id="{E8441BA1-F191-0EE1-3441-F3E1512EBC58}"/>
                </a:ext>
              </a:extLst>
            </p:cNvPr>
            <p:cNvSpPr/>
            <p:nvPr userDrawn="1"/>
          </p:nvSpPr>
          <p:spPr>
            <a:xfrm>
              <a:off x="1066799" y="193843"/>
              <a:ext cx="1247316" cy="1229360"/>
            </a:xfrm>
            <a:prstGeom prst="roundRect">
              <a:avLst>
                <a:gd name="adj" fmla="val 5923"/>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 name="Text Placeholder 4">
            <a:extLst>
              <a:ext uri="{FF2B5EF4-FFF2-40B4-BE49-F238E27FC236}">
                <a16:creationId xmlns:a16="http://schemas.microsoft.com/office/drawing/2014/main" id="{8889D4D8-2A42-2175-1C24-920E37F6E31D}"/>
              </a:ext>
            </a:extLst>
          </p:cNvPr>
          <p:cNvSpPr>
            <a:spLocks noGrp="1"/>
          </p:cNvSpPr>
          <p:nvPr>
            <p:ph type="body" sz="quarter" idx="12" hasCustomPrompt="1"/>
          </p:nvPr>
        </p:nvSpPr>
        <p:spPr>
          <a:xfrm>
            <a:off x="800100" y="1909013"/>
            <a:ext cx="7543800" cy="3882184"/>
          </a:xfrm>
        </p:spPr>
        <p:txBody>
          <a:bodyPr rIns="0" anchor="ctr"/>
          <a:lstStyle>
            <a:lvl1pPr>
              <a:lnSpc>
                <a:spcPct val="100000"/>
              </a:lnSpc>
              <a:defRPr>
                <a:solidFill>
                  <a:schemeClr val="bg1"/>
                </a:solidFill>
              </a:defRPr>
            </a:lvl1pPr>
          </a:lstStyle>
          <a:p>
            <a:pPr lvl="0"/>
            <a:r>
              <a:rPr lang="en-US"/>
              <a:t>Quote goes here.</a:t>
            </a:r>
          </a:p>
        </p:txBody>
      </p:sp>
      <p:sp>
        <p:nvSpPr>
          <p:cNvPr id="4" name="Text Placeholder 5">
            <a:extLst>
              <a:ext uri="{FF2B5EF4-FFF2-40B4-BE49-F238E27FC236}">
                <a16:creationId xmlns:a16="http://schemas.microsoft.com/office/drawing/2014/main" id="{3B9BD9D8-AF1A-A42D-E48E-BF3EDAC3E25E}"/>
              </a:ext>
            </a:extLst>
          </p:cNvPr>
          <p:cNvSpPr>
            <a:spLocks noGrp="1"/>
          </p:cNvSpPr>
          <p:nvPr>
            <p:ph type="body" sz="quarter" idx="11" hasCustomPrompt="1"/>
          </p:nvPr>
        </p:nvSpPr>
        <p:spPr>
          <a:xfrm>
            <a:off x="800100" y="5897217"/>
            <a:ext cx="75438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Tree>
    <p:extLst>
      <p:ext uri="{BB962C8B-B14F-4D97-AF65-F5344CB8AC3E}">
        <p14:creationId xmlns:p14="http://schemas.microsoft.com/office/powerpoint/2010/main" val="27002208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Long 4">
    <p:bg>
      <p:bgPr>
        <a:gradFill>
          <a:gsLst>
            <a:gs pos="0">
              <a:srgbClr val="0582CA"/>
            </a:gs>
            <a:gs pos="94000">
              <a:srgbClr val="004D7C"/>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9614B7C-20A7-747F-A94D-7194173B9DCE}"/>
              </a:ext>
            </a:extLst>
          </p:cNvPr>
          <p:cNvGrpSpPr/>
          <p:nvPr userDrawn="1"/>
        </p:nvGrpSpPr>
        <p:grpSpPr>
          <a:xfrm>
            <a:off x="800100" y="406422"/>
            <a:ext cx="886667" cy="1165204"/>
            <a:chOff x="1066799" y="193843"/>
            <a:chExt cx="1247316" cy="1229360"/>
          </a:xfrm>
        </p:grpSpPr>
        <p:pic>
          <p:nvPicPr>
            <p:cNvPr id="4" name="Picture 3">
              <a:extLst>
                <a:ext uri="{FF2B5EF4-FFF2-40B4-BE49-F238E27FC236}">
                  <a16:creationId xmlns:a16="http://schemas.microsoft.com/office/drawing/2014/main" id="{3AEC7A73-1FE4-3455-FA29-0D1043B1E2C2}"/>
                </a:ext>
              </a:extLst>
            </p:cNvPr>
            <p:cNvPicPr>
              <a:picLocks noChangeAspect="1"/>
            </p:cNvPicPr>
            <p:nvPr userDrawn="1"/>
          </p:nvPicPr>
          <p:blipFill>
            <a:blip r:embed="rId2"/>
            <a:stretch>
              <a:fillRect/>
            </a:stretch>
          </p:blipFill>
          <p:spPr>
            <a:xfrm>
              <a:off x="1250841" y="456830"/>
              <a:ext cx="879232" cy="703386"/>
            </a:xfrm>
            <a:prstGeom prst="rect">
              <a:avLst/>
            </a:prstGeom>
          </p:spPr>
        </p:pic>
        <p:sp>
          <p:nvSpPr>
            <p:cNvPr id="7" name="Rounded Rectangle 6">
              <a:extLst>
                <a:ext uri="{FF2B5EF4-FFF2-40B4-BE49-F238E27FC236}">
                  <a16:creationId xmlns:a16="http://schemas.microsoft.com/office/drawing/2014/main" id="{B861E968-9471-4CE9-A3C7-82F09AD209F2}"/>
                </a:ext>
              </a:extLst>
            </p:cNvPr>
            <p:cNvSpPr/>
            <p:nvPr userDrawn="1"/>
          </p:nvSpPr>
          <p:spPr>
            <a:xfrm>
              <a:off x="1066799" y="193843"/>
              <a:ext cx="1247316" cy="1229360"/>
            </a:xfrm>
            <a:prstGeom prst="roundRect">
              <a:avLst>
                <a:gd name="adj" fmla="val 5923"/>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5" name="Text Placeholder 4">
            <a:extLst>
              <a:ext uri="{FF2B5EF4-FFF2-40B4-BE49-F238E27FC236}">
                <a16:creationId xmlns:a16="http://schemas.microsoft.com/office/drawing/2014/main" id="{F37B4036-CAD7-BA12-5912-DFDC18FAB182}"/>
              </a:ext>
            </a:extLst>
          </p:cNvPr>
          <p:cNvSpPr>
            <a:spLocks noGrp="1"/>
          </p:cNvSpPr>
          <p:nvPr>
            <p:ph type="body" sz="quarter" idx="12" hasCustomPrompt="1"/>
          </p:nvPr>
        </p:nvSpPr>
        <p:spPr>
          <a:xfrm>
            <a:off x="800100" y="1909013"/>
            <a:ext cx="7543800" cy="3882184"/>
          </a:xfrm>
        </p:spPr>
        <p:txBody>
          <a:bodyPr rIns="0" anchor="ctr"/>
          <a:lstStyle>
            <a:lvl1pPr>
              <a:lnSpc>
                <a:spcPct val="100000"/>
              </a:lnSpc>
              <a:defRPr>
                <a:solidFill>
                  <a:schemeClr val="bg1"/>
                </a:solidFill>
              </a:defRPr>
            </a:lvl1pPr>
          </a:lstStyle>
          <a:p>
            <a:pPr lvl="0"/>
            <a:r>
              <a:rPr lang="en-US"/>
              <a:t>Quote goes here.</a:t>
            </a:r>
          </a:p>
        </p:txBody>
      </p:sp>
      <p:sp>
        <p:nvSpPr>
          <p:cNvPr id="6" name="Text Placeholder 5">
            <a:extLst>
              <a:ext uri="{FF2B5EF4-FFF2-40B4-BE49-F238E27FC236}">
                <a16:creationId xmlns:a16="http://schemas.microsoft.com/office/drawing/2014/main" id="{8F7A1414-5DA9-3CAB-4679-08E9849A434A}"/>
              </a:ext>
            </a:extLst>
          </p:cNvPr>
          <p:cNvSpPr>
            <a:spLocks noGrp="1"/>
          </p:cNvSpPr>
          <p:nvPr>
            <p:ph type="body" sz="quarter" idx="11" hasCustomPrompt="1"/>
          </p:nvPr>
        </p:nvSpPr>
        <p:spPr>
          <a:xfrm>
            <a:off x="800100" y="5897217"/>
            <a:ext cx="75438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Tree>
    <p:extLst>
      <p:ext uri="{BB962C8B-B14F-4D97-AF65-F5344CB8AC3E}">
        <p14:creationId xmlns:p14="http://schemas.microsoft.com/office/powerpoint/2010/main" val="34970003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Photo 1">
    <p:bg>
      <p:bgPr>
        <a:gradFill>
          <a:gsLst>
            <a:gs pos="100000">
              <a:srgbClr val="022840"/>
            </a:gs>
            <a:gs pos="0">
              <a:srgbClr val="051923"/>
            </a:gs>
          </a:gsLst>
          <a:lin ang="5400000" scaled="1"/>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D1610C-67D7-C6F8-336F-1C799DEF3512}"/>
              </a:ext>
            </a:extLst>
          </p:cNvPr>
          <p:cNvGrpSpPr/>
          <p:nvPr userDrawn="1"/>
        </p:nvGrpSpPr>
        <p:grpSpPr>
          <a:xfrm>
            <a:off x="800100" y="406422"/>
            <a:ext cx="886667" cy="1165204"/>
            <a:chOff x="1066799" y="193843"/>
            <a:chExt cx="1247316" cy="1229360"/>
          </a:xfrm>
        </p:grpSpPr>
        <p:pic>
          <p:nvPicPr>
            <p:cNvPr id="6" name="Picture 5">
              <a:extLst>
                <a:ext uri="{FF2B5EF4-FFF2-40B4-BE49-F238E27FC236}">
                  <a16:creationId xmlns:a16="http://schemas.microsoft.com/office/drawing/2014/main" id="{A3C0749A-CE73-AAA1-6F2F-613D2FF4EB3A}"/>
                </a:ext>
              </a:extLst>
            </p:cNvPr>
            <p:cNvPicPr>
              <a:picLocks noChangeAspect="1"/>
            </p:cNvPicPr>
            <p:nvPr userDrawn="1"/>
          </p:nvPicPr>
          <p:blipFill>
            <a:blip r:embed="rId2"/>
            <a:stretch>
              <a:fillRect/>
            </a:stretch>
          </p:blipFill>
          <p:spPr>
            <a:xfrm>
              <a:off x="1250841" y="456830"/>
              <a:ext cx="879232" cy="703386"/>
            </a:xfrm>
            <a:prstGeom prst="rect">
              <a:avLst/>
            </a:prstGeom>
          </p:spPr>
        </p:pic>
        <p:sp>
          <p:nvSpPr>
            <p:cNvPr id="8" name="Rounded Rectangle 7">
              <a:extLst>
                <a:ext uri="{FF2B5EF4-FFF2-40B4-BE49-F238E27FC236}">
                  <a16:creationId xmlns:a16="http://schemas.microsoft.com/office/drawing/2014/main" id="{E8441BA1-F191-0EE1-3441-F3E1512EBC58}"/>
                </a:ext>
              </a:extLst>
            </p:cNvPr>
            <p:cNvSpPr/>
            <p:nvPr userDrawn="1"/>
          </p:nvSpPr>
          <p:spPr>
            <a:xfrm>
              <a:off x="1066799" y="193843"/>
              <a:ext cx="1247316" cy="1229360"/>
            </a:xfrm>
            <a:prstGeom prst="roundRect">
              <a:avLst>
                <a:gd name="adj" fmla="val 5923"/>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4" name="Picture Placeholder 3">
            <a:extLst>
              <a:ext uri="{FF2B5EF4-FFF2-40B4-BE49-F238E27FC236}">
                <a16:creationId xmlns:a16="http://schemas.microsoft.com/office/drawing/2014/main" id="{32873D75-5354-E7A2-3477-925963EAD6A3}"/>
              </a:ext>
            </a:extLst>
          </p:cNvPr>
          <p:cNvSpPr>
            <a:spLocks noGrp="1"/>
          </p:cNvSpPr>
          <p:nvPr>
            <p:ph type="pic" sz="quarter" idx="13"/>
          </p:nvPr>
        </p:nvSpPr>
        <p:spPr>
          <a:xfrm>
            <a:off x="5809705" y="0"/>
            <a:ext cx="3334295" cy="6858000"/>
          </a:xfrm>
        </p:spPr>
        <p:txBody>
          <a:bodyPr/>
          <a:lstStyle/>
          <a:p>
            <a:endParaRPr lang="en-US"/>
          </a:p>
        </p:txBody>
      </p:sp>
      <p:sp>
        <p:nvSpPr>
          <p:cNvPr id="3" name="Text Placeholder 4">
            <a:extLst>
              <a:ext uri="{FF2B5EF4-FFF2-40B4-BE49-F238E27FC236}">
                <a16:creationId xmlns:a16="http://schemas.microsoft.com/office/drawing/2014/main" id="{3E100748-93D0-C6CB-2A4B-9034ED189165}"/>
              </a:ext>
            </a:extLst>
          </p:cNvPr>
          <p:cNvSpPr>
            <a:spLocks noGrp="1"/>
          </p:cNvSpPr>
          <p:nvPr>
            <p:ph type="body" sz="quarter" idx="14" hasCustomPrompt="1"/>
          </p:nvPr>
        </p:nvSpPr>
        <p:spPr>
          <a:xfrm>
            <a:off x="800101" y="1909013"/>
            <a:ext cx="4586909" cy="3882184"/>
          </a:xfrm>
        </p:spPr>
        <p:txBody>
          <a:bodyPr anchor="ctr"/>
          <a:lstStyle>
            <a:lvl1pPr>
              <a:lnSpc>
                <a:spcPct val="100000"/>
              </a:lnSpc>
              <a:defRPr>
                <a:solidFill>
                  <a:schemeClr val="bg1"/>
                </a:solidFill>
              </a:defRPr>
            </a:lvl1pPr>
          </a:lstStyle>
          <a:p>
            <a:pPr lvl="0"/>
            <a:r>
              <a:rPr lang="en-US"/>
              <a:t>Quote goes here.</a:t>
            </a:r>
          </a:p>
        </p:txBody>
      </p:sp>
      <p:sp>
        <p:nvSpPr>
          <p:cNvPr id="7" name="Text Placeholder 5">
            <a:extLst>
              <a:ext uri="{FF2B5EF4-FFF2-40B4-BE49-F238E27FC236}">
                <a16:creationId xmlns:a16="http://schemas.microsoft.com/office/drawing/2014/main" id="{A9ED40A0-9C1F-2380-6440-BA3518C78E28}"/>
              </a:ext>
            </a:extLst>
          </p:cNvPr>
          <p:cNvSpPr>
            <a:spLocks noGrp="1"/>
          </p:cNvSpPr>
          <p:nvPr>
            <p:ph type="body" sz="quarter" idx="11" hasCustomPrompt="1"/>
          </p:nvPr>
        </p:nvSpPr>
        <p:spPr>
          <a:xfrm>
            <a:off x="800100" y="5897217"/>
            <a:ext cx="4586909"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Tree>
    <p:extLst>
      <p:ext uri="{BB962C8B-B14F-4D97-AF65-F5344CB8AC3E}">
        <p14:creationId xmlns:p14="http://schemas.microsoft.com/office/powerpoint/2010/main" val="31969081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Photo 2">
    <p:bg>
      <p:bgPr>
        <a:gradFill>
          <a:gsLst>
            <a:gs pos="0">
              <a:srgbClr val="0582CA"/>
            </a:gs>
            <a:gs pos="94000">
              <a:srgbClr val="004D7C"/>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9614B7C-20A7-747F-A94D-7194173B9DCE}"/>
              </a:ext>
            </a:extLst>
          </p:cNvPr>
          <p:cNvGrpSpPr/>
          <p:nvPr userDrawn="1"/>
        </p:nvGrpSpPr>
        <p:grpSpPr>
          <a:xfrm>
            <a:off x="800100" y="406422"/>
            <a:ext cx="886667" cy="1165204"/>
            <a:chOff x="1066799" y="193843"/>
            <a:chExt cx="1247316" cy="1229360"/>
          </a:xfrm>
        </p:grpSpPr>
        <p:pic>
          <p:nvPicPr>
            <p:cNvPr id="4" name="Picture 3">
              <a:extLst>
                <a:ext uri="{FF2B5EF4-FFF2-40B4-BE49-F238E27FC236}">
                  <a16:creationId xmlns:a16="http://schemas.microsoft.com/office/drawing/2014/main" id="{3AEC7A73-1FE4-3455-FA29-0D1043B1E2C2}"/>
                </a:ext>
              </a:extLst>
            </p:cNvPr>
            <p:cNvPicPr>
              <a:picLocks noChangeAspect="1"/>
            </p:cNvPicPr>
            <p:nvPr userDrawn="1"/>
          </p:nvPicPr>
          <p:blipFill>
            <a:blip r:embed="rId2"/>
            <a:stretch>
              <a:fillRect/>
            </a:stretch>
          </p:blipFill>
          <p:spPr>
            <a:xfrm>
              <a:off x="1250841" y="456830"/>
              <a:ext cx="879232" cy="703386"/>
            </a:xfrm>
            <a:prstGeom prst="rect">
              <a:avLst/>
            </a:prstGeom>
          </p:spPr>
        </p:pic>
        <p:sp>
          <p:nvSpPr>
            <p:cNvPr id="7" name="Rounded Rectangle 6">
              <a:extLst>
                <a:ext uri="{FF2B5EF4-FFF2-40B4-BE49-F238E27FC236}">
                  <a16:creationId xmlns:a16="http://schemas.microsoft.com/office/drawing/2014/main" id="{B861E968-9471-4CE9-A3C7-82F09AD209F2}"/>
                </a:ext>
              </a:extLst>
            </p:cNvPr>
            <p:cNvSpPr/>
            <p:nvPr userDrawn="1"/>
          </p:nvSpPr>
          <p:spPr>
            <a:xfrm>
              <a:off x="1066799" y="193843"/>
              <a:ext cx="1247316" cy="1229360"/>
            </a:xfrm>
            <a:prstGeom prst="roundRect">
              <a:avLst>
                <a:gd name="adj" fmla="val 5923"/>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8" name="Picture Placeholder 3">
            <a:extLst>
              <a:ext uri="{FF2B5EF4-FFF2-40B4-BE49-F238E27FC236}">
                <a16:creationId xmlns:a16="http://schemas.microsoft.com/office/drawing/2014/main" id="{7DFCD6CE-1490-6D02-A252-FF5A7E6230E0}"/>
              </a:ext>
            </a:extLst>
          </p:cNvPr>
          <p:cNvSpPr>
            <a:spLocks noGrp="1"/>
          </p:cNvSpPr>
          <p:nvPr>
            <p:ph type="pic" sz="quarter" idx="13"/>
          </p:nvPr>
        </p:nvSpPr>
        <p:spPr>
          <a:xfrm>
            <a:off x="5809705" y="0"/>
            <a:ext cx="3334295" cy="6858000"/>
          </a:xfrm>
        </p:spPr>
        <p:txBody>
          <a:bodyPr/>
          <a:lstStyle/>
          <a:p>
            <a:endParaRPr lang="en-US"/>
          </a:p>
        </p:txBody>
      </p:sp>
      <p:sp>
        <p:nvSpPr>
          <p:cNvPr id="2" name="Text Placeholder 4">
            <a:extLst>
              <a:ext uri="{FF2B5EF4-FFF2-40B4-BE49-F238E27FC236}">
                <a16:creationId xmlns:a16="http://schemas.microsoft.com/office/drawing/2014/main" id="{E4E7EF82-21D3-04B8-4ABE-D86F5286F62E}"/>
              </a:ext>
            </a:extLst>
          </p:cNvPr>
          <p:cNvSpPr>
            <a:spLocks noGrp="1"/>
          </p:cNvSpPr>
          <p:nvPr>
            <p:ph type="body" sz="quarter" idx="14" hasCustomPrompt="1"/>
          </p:nvPr>
        </p:nvSpPr>
        <p:spPr>
          <a:xfrm>
            <a:off x="800101" y="1909013"/>
            <a:ext cx="4845326" cy="3882184"/>
          </a:xfrm>
        </p:spPr>
        <p:txBody>
          <a:bodyPr anchor="ctr"/>
          <a:lstStyle>
            <a:lvl1pPr>
              <a:lnSpc>
                <a:spcPct val="100000"/>
              </a:lnSpc>
              <a:defRPr>
                <a:solidFill>
                  <a:schemeClr val="bg1"/>
                </a:solidFill>
              </a:defRPr>
            </a:lvl1pPr>
          </a:lstStyle>
          <a:p>
            <a:pPr lvl="0"/>
            <a:r>
              <a:rPr lang="en-US"/>
              <a:t>Quote goes here.</a:t>
            </a:r>
          </a:p>
        </p:txBody>
      </p:sp>
      <p:sp>
        <p:nvSpPr>
          <p:cNvPr id="9" name="Text Placeholder 5">
            <a:extLst>
              <a:ext uri="{FF2B5EF4-FFF2-40B4-BE49-F238E27FC236}">
                <a16:creationId xmlns:a16="http://schemas.microsoft.com/office/drawing/2014/main" id="{7522E2EE-69F9-2BAF-5D0A-6FDC80AC3158}"/>
              </a:ext>
            </a:extLst>
          </p:cNvPr>
          <p:cNvSpPr>
            <a:spLocks noGrp="1"/>
          </p:cNvSpPr>
          <p:nvPr>
            <p:ph type="body" sz="quarter" idx="11" hasCustomPrompt="1"/>
          </p:nvPr>
        </p:nvSpPr>
        <p:spPr>
          <a:xfrm>
            <a:off x="800100" y="5897217"/>
            <a:ext cx="4845326"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Tree>
    <p:extLst>
      <p:ext uri="{BB962C8B-B14F-4D97-AF65-F5344CB8AC3E}">
        <p14:creationId xmlns:p14="http://schemas.microsoft.com/office/powerpoint/2010/main" val="9078996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ist Short 1">
    <p:bg>
      <p:bgPr>
        <a:gradFill>
          <a:gsLst>
            <a:gs pos="100000">
              <a:srgbClr val="051923"/>
            </a:gs>
            <a:gs pos="0">
              <a:srgbClr val="022840"/>
            </a:gs>
          </a:gsLst>
          <a:lin ang="5400000" scaled="0"/>
        </a:gra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6AC5FDE-A5A8-5A50-34A2-928F84E39AD7}"/>
              </a:ext>
            </a:extLst>
          </p:cNvPr>
          <p:cNvSpPr/>
          <p:nvPr userDrawn="1"/>
        </p:nvSpPr>
        <p:spPr>
          <a:xfrm>
            <a:off x="2122361" y="-1"/>
            <a:ext cx="7021638" cy="6858001"/>
          </a:xfrm>
          <a:custGeom>
            <a:avLst/>
            <a:gdLst>
              <a:gd name="connsiteX0" fmla="*/ 4623052 w 9362184"/>
              <a:gd name="connsiteY0" fmla="*/ 0 h 6858001"/>
              <a:gd name="connsiteX1" fmla="*/ 8341895 w 9362184"/>
              <a:gd name="connsiteY1" fmla="*/ 0 h 6858001"/>
              <a:gd name="connsiteX2" fmla="*/ 8341895 w 9362184"/>
              <a:gd name="connsiteY2" fmla="*/ 1 h 6858001"/>
              <a:gd name="connsiteX3" fmla="*/ 9362184 w 9362184"/>
              <a:gd name="connsiteY3" fmla="*/ 1 h 6858001"/>
              <a:gd name="connsiteX4" fmla="*/ 9362184 w 9362184"/>
              <a:gd name="connsiteY4" fmla="*/ 6858001 h 6858001"/>
              <a:gd name="connsiteX5" fmla="*/ 8333484 w 9362184"/>
              <a:gd name="connsiteY5" fmla="*/ 6858001 h 6858001"/>
              <a:gd name="connsiteX6" fmla="*/ 8333484 w 9362184"/>
              <a:gd name="connsiteY6" fmla="*/ 6858000 h 6858001"/>
              <a:gd name="connsiteX7" fmla="*/ 5425319 w 9362184"/>
              <a:gd name="connsiteY7" fmla="*/ 6858000 h 6858001"/>
              <a:gd name="connsiteX8" fmla="*/ 5425319 w 9362184"/>
              <a:gd name="connsiteY8" fmla="*/ 6858001 h 6858001"/>
              <a:gd name="connsiteX9" fmla="*/ 1604398 w 9362184"/>
              <a:gd name="connsiteY9" fmla="*/ 6858001 h 6858001"/>
              <a:gd name="connsiteX10" fmla="*/ 1500090 w 9362184"/>
              <a:gd name="connsiteY10" fmla="*/ 6762677 h 6858001"/>
              <a:gd name="connsiteX11" fmla="*/ 0 w 9362184"/>
              <a:gd name="connsiteY11" fmla="*/ 3379809 h 6858001"/>
              <a:gd name="connsiteX12" fmla="*/ 1318596 w 9362184"/>
              <a:gd name="connsiteY12" fmla="*/ 179496 h 6858001"/>
              <a:gd name="connsiteX13" fmla="*/ 1497046 w 9362184"/>
              <a:gd name="connsiteY13" fmla="*/ 1 h 6858001"/>
              <a:gd name="connsiteX14" fmla="*/ 4623052 w 9362184"/>
              <a:gd name="connsiteY14"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362184" h="6858001">
                <a:moveTo>
                  <a:pt x="4623052" y="0"/>
                </a:moveTo>
                <a:lnTo>
                  <a:pt x="8341895" y="0"/>
                </a:lnTo>
                <a:lnTo>
                  <a:pt x="8341895" y="1"/>
                </a:lnTo>
                <a:lnTo>
                  <a:pt x="9362184" y="1"/>
                </a:lnTo>
                <a:lnTo>
                  <a:pt x="9362184" y="6858001"/>
                </a:lnTo>
                <a:lnTo>
                  <a:pt x="8333484" y="6858001"/>
                </a:lnTo>
                <a:lnTo>
                  <a:pt x="8333484" y="6858000"/>
                </a:lnTo>
                <a:lnTo>
                  <a:pt x="5425319" y="6858000"/>
                </a:lnTo>
                <a:lnTo>
                  <a:pt x="5425319" y="6858001"/>
                </a:lnTo>
                <a:lnTo>
                  <a:pt x="1604398" y="6858001"/>
                </a:lnTo>
                <a:lnTo>
                  <a:pt x="1500090" y="6762677"/>
                </a:lnTo>
                <a:cubicBezTo>
                  <a:pt x="568059" y="5869200"/>
                  <a:pt x="0" y="4682305"/>
                  <a:pt x="0" y="3379809"/>
                </a:cubicBezTo>
                <a:cubicBezTo>
                  <a:pt x="0" y="2164147"/>
                  <a:pt x="494842" y="1049185"/>
                  <a:pt x="1318596" y="179496"/>
                </a:cubicBezTo>
                <a:lnTo>
                  <a:pt x="1497046" y="1"/>
                </a:lnTo>
                <a:lnTo>
                  <a:pt x="4623052" y="1"/>
                </a:lnTo>
                <a:close/>
              </a:path>
            </a:pathLst>
          </a:custGeom>
          <a:gradFill>
            <a:gsLst>
              <a:gs pos="0">
                <a:srgbClr val="051923"/>
              </a:gs>
              <a:gs pos="100000">
                <a:srgbClr val="003554"/>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5" name="Rounded Rectangle 4">
            <a:extLst>
              <a:ext uri="{FF2B5EF4-FFF2-40B4-BE49-F238E27FC236}">
                <a16:creationId xmlns:a16="http://schemas.microsoft.com/office/drawing/2014/main" id="{61C5DFDC-00CA-159B-F55D-76191594BCD6}"/>
              </a:ext>
            </a:extLst>
          </p:cNvPr>
          <p:cNvSpPr/>
          <p:nvPr userDrawn="1"/>
        </p:nvSpPr>
        <p:spPr>
          <a:xfrm>
            <a:off x="800101" y="1166148"/>
            <a:ext cx="2640931" cy="4707418"/>
          </a:xfrm>
          <a:prstGeom prst="roundRect">
            <a:avLst>
              <a:gd name="adj" fmla="val 4144"/>
            </a:avLst>
          </a:prstGeom>
          <a:gradFill>
            <a:gsLst>
              <a:gs pos="0">
                <a:srgbClr val="005C94"/>
              </a:gs>
              <a:gs pos="100000">
                <a:schemeClr val="tx2"/>
              </a:gs>
            </a:gsLst>
            <a:lin ang="5400000" scaled="0"/>
          </a:gra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2" name="Title 1"/>
          <p:cNvSpPr>
            <a:spLocks noGrp="1"/>
          </p:cNvSpPr>
          <p:nvPr>
            <p:ph type="ctrTitle" hasCustomPrompt="1"/>
          </p:nvPr>
        </p:nvSpPr>
        <p:spPr>
          <a:xfrm>
            <a:off x="937261" y="1299411"/>
            <a:ext cx="2370205" cy="4392442"/>
          </a:xfrm>
        </p:spPr>
        <p:txBody>
          <a:bodyPr lIns="0" tIns="0" rIns="0" bIns="0" anchor="ctr" anchorCtr="0">
            <a:noAutofit/>
          </a:bodyPr>
          <a:lstStyle>
            <a:lvl1pPr algn="ctr">
              <a:lnSpc>
                <a:spcPct val="100000"/>
              </a:lnSpc>
              <a:defRPr sz="2400" b="1">
                <a:solidFill>
                  <a:schemeClr val="bg1"/>
                </a:solidFill>
                <a:latin typeface="Arial" panose="020B0604020202020204" pitchFamily="34" charset="0"/>
                <a:cs typeface="Arial" panose="020B0604020202020204" pitchFamily="34" charset="0"/>
              </a:defRPr>
            </a:lvl1pPr>
          </a:lstStyle>
          <a:p>
            <a:r>
              <a:rPr lang="en-US"/>
              <a:t>Title Goes Here</a:t>
            </a:r>
          </a:p>
        </p:txBody>
      </p:sp>
      <p:sp>
        <p:nvSpPr>
          <p:cNvPr id="3" name="Subtitle 2"/>
          <p:cNvSpPr>
            <a:spLocks noGrp="1"/>
          </p:cNvSpPr>
          <p:nvPr>
            <p:ph type="subTitle" idx="1" hasCustomPrompt="1"/>
          </p:nvPr>
        </p:nvSpPr>
        <p:spPr>
          <a:xfrm>
            <a:off x="3630068" y="1524001"/>
            <a:ext cx="4576673" cy="4026568"/>
          </a:xfrm>
        </p:spPr>
        <p:txBody>
          <a:bodyPr lIns="0" tIns="0" rIns="0" bIns="0" anchor="ctr" anchorCtr="0">
            <a:noAutofit/>
          </a:bodyPr>
          <a:lstStyle>
            <a:lvl1pPr marL="385754" indent="-385754" algn="l">
              <a:lnSpc>
                <a:spcPct val="100000"/>
              </a:lnSpc>
              <a:spcBef>
                <a:spcPts val="0"/>
              </a:spcBef>
              <a:spcAft>
                <a:spcPts val="750"/>
              </a:spcAft>
              <a:buClr>
                <a:schemeClr val="accent4"/>
              </a:buClr>
              <a:buFont typeface="+mj-lt"/>
              <a:buAutoNum type="arabicPeriod"/>
              <a:defRPr sz="1875">
                <a:solidFill>
                  <a:schemeClr val="bg1"/>
                </a:solidFill>
                <a:latin typeface="Arial" panose="020B0604020202020204" pitchFamily="34" charset="0"/>
                <a:cs typeface="Arial" panose="020B0604020202020204" pitchFamily="34" charset="0"/>
              </a:defRPr>
            </a:lvl1pPr>
            <a:lvl2pPr marL="342892" indent="0" algn="l">
              <a:buNone/>
              <a:defRPr sz="1500">
                <a:solidFill>
                  <a:schemeClr val="bg1"/>
                </a:solidFill>
              </a:defRPr>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List or Text</a:t>
            </a:r>
          </a:p>
          <a:p>
            <a:pPr lvl="1"/>
            <a:r>
              <a:rPr lang="en-US"/>
              <a:t>Sub text goes here</a:t>
            </a:r>
          </a:p>
        </p:txBody>
      </p:sp>
      <p:sp>
        <p:nvSpPr>
          <p:cNvPr id="6" name="Text Placeholder 30">
            <a:extLst>
              <a:ext uri="{FF2B5EF4-FFF2-40B4-BE49-F238E27FC236}">
                <a16:creationId xmlns:a16="http://schemas.microsoft.com/office/drawing/2014/main" id="{C81E2B4B-8233-D436-7E9C-5CAB668B8E49}"/>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Tree>
    <p:extLst>
      <p:ext uri="{BB962C8B-B14F-4D97-AF65-F5344CB8AC3E}">
        <p14:creationId xmlns:p14="http://schemas.microsoft.com/office/powerpoint/2010/main" val="2171799123"/>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st Short 2">
    <p:bg>
      <p:bgPr>
        <a:gradFill>
          <a:gsLst>
            <a:gs pos="100000">
              <a:srgbClr val="022840"/>
            </a:gs>
            <a:gs pos="0">
              <a:srgbClr val="051923"/>
            </a:gs>
          </a:gsLst>
          <a:lin ang="5400000" scaled="0"/>
        </a:gradFill>
        <a:effectLst/>
      </p:bgPr>
    </p:bg>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5B604F07-1049-9FFB-F08C-303B12E8D779}"/>
              </a:ext>
            </a:extLst>
          </p:cNvPr>
          <p:cNvSpPr/>
          <p:nvPr userDrawn="1"/>
        </p:nvSpPr>
        <p:spPr>
          <a:xfrm>
            <a:off x="800101" y="1166148"/>
            <a:ext cx="3338762" cy="4707418"/>
          </a:xfrm>
          <a:prstGeom prst="roundRect">
            <a:avLst>
              <a:gd name="adj" fmla="val 2881"/>
            </a:avLst>
          </a:prstGeom>
          <a:gradFill>
            <a:gsLst>
              <a:gs pos="0">
                <a:srgbClr val="005C94"/>
              </a:gs>
              <a:gs pos="100000">
                <a:schemeClr val="tx2"/>
              </a:gs>
            </a:gsLst>
            <a:lin ang="5400000" scaled="0"/>
          </a:gra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1" name="Rounded Rectangle 10">
            <a:extLst>
              <a:ext uri="{FF2B5EF4-FFF2-40B4-BE49-F238E27FC236}">
                <a16:creationId xmlns:a16="http://schemas.microsoft.com/office/drawing/2014/main" id="{ABFC383E-BCBE-B5DE-9366-7B52031F35F2}"/>
              </a:ext>
            </a:extLst>
          </p:cNvPr>
          <p:cNvSpPr/>
          <p:nvPr userDrawn="1"/>
        </p:nvSpPr>
        <p:spPr>
          <a:xfrm>
            <a:off x="3749330" y="825652"/>
            <a:ext cx="4663151" cy="4918914"/>
          </a:xfrm>
          <a:prstGeom prst="roundRect">
            <a:avLst>
              <a:gd name="adj" fmla="val 2647"/>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2" name="Rounded Rectangle 11">
            <a:extLst>
              <a:ext uri="{FF2B5EF4-FFF2-40B4-BE49-F238E27FC236}">
                <a16:creationId xmlns:a16="http://schemas.microsoft.com/office/drawing/2014/main" id="{5CB9BA35-FA27-6853-1417-D54FE9080E9F}"/>
              </a:ext>
            </a:extLst>
          </p:cNvPr>
          <p:cNvSpPr/>
          <p:nvPr userDrawn="1"/>
        </p:nvSpPr>
        <p:spPr>
          <a:xfrm>
            <a:off x="3463725" y="889820"/>
            <a:ext cx="4880176" cy="5195242"/>
          </a:xfrm>
          <a:prstGeom prst="roundRect">
            <a:avLst>
              <a:gd name="adj" fmla="val 2647"/>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0" name="Title 1">
            <a:extLst>
              <a:ext uri="{FF2B5EF4-FFF2-40B4-BE49-F238E27FC236}">
                <a16:creationId xmlns:a16="http://schemas.microsoft.com/office/drawing/2014/main" id="{7423CEEE-712B-15C9-0BC1-073920FAF7AE}"/>
              </a:ext>
            </a:extLst>
          </p:cNvPr>
          <p:cNvSpPr>
            <a:spLocks noGrp="1"/>
          </p:cNvSpPr>
          <p:nvPr>
            <p:ph type="ctrTitle" hasCustomPrompt="1"/>
          </p:nvPr>
        </p:nvSpPr>
        <p:spPr>
          <a:xfrm>
            <a:off x="937261" y="1299411"/>
            <a:ext cx="2370205" cy="4392442"/>
          </a:xfrm>
        </p:spPr>
        <p:txBody>
          <a:bodyPr lIns="0" tIns="0" rIns="0" bIns="0" anchor="ctr" anchorCtr="0">
            <a:noAutofit/>
          </a:bodyPr>
          <a:lstStyle>
            <a:lvl1pPr algn="ctr">
              <a:lnSpc>
                <a:spcPct val="100000"/>
              </a:lnSpc>
              <a:defRPr sz="2400" b="1">
                <a:solidFill>
                  <a:schemeClr val="bg1"/>
                </a:solidFill>
                <a:latin typeface="Arial" panose="020B0604020202020204" pitchFamily="34" charset="0"/>
                <a:cs typeface="Arial" panose="020B0604020202020204" pitchFamily="34" charset="0"/>
              </a:defRPr>
            </a:lvl1pPr>
          </a:lstStyle>
          <a:p>
            <a:r>
              <a:rPr lang="en-US"/>
              <a:t>Title Goes Here</a:t>
            </a:r>
          </a:p>
        </p:txBody>
      </p:sp>
      <p:sp>
        <p:nvSpPr>
          <p:cNvPr id="13" name="Subtitle 2">
            <a:extLst>
              <a:ext uri="{FF2B5EF4-FFF2-40B4-BE49-F238E27FC236}">
                <a16:creationId xmlns:a16="http://schemas.microsoft.com/office/drawing/2014/main" id="{6950DEF5-5B32-90CC-9CEA-1B3020C08347}"/>
              </a:ext>
            </a:extLst>
          </p:cNvPr>
          <p:cNvSpPr>
            <a:spLocks noGrp="1"/>
          </p:cNvSpPr>
          <p:nvPr>
            <p:ph type="subTitle" idx="1" hasCustomPrompt="1"/>
          </p:nvPr>
        </p:nvSpPr>
        <p:spPr>
          <a:xfrm>
            <a:off x="3618037" y="1513059"/>
            <a:ext cx="4576673" cy="3984459"/>
          </a:xfrm>
        </p:spPr>
        <p:txBody>
          <a:bodyPr lIns="0" tIns="0" rIns="0" bIns="0" anchor="ctr" anchorCtr="0">
            <a:noAutofit/>
          </a:bodyPr>
          <a:lstStyle>
            <a:lvl1pPr marL="385754" indent="-385754" algn="l">
              <a:lnSpc>
                <a:spcPct val="100000"/>
              </a:lnSpc>
              <a:spcBef>
                <a:spcPts val="0"/>
              </a:spcBef>
              <a:spcAft>
                <a:spcPts val="750"/>
              </a:spcAft>
              <a:buClr>
                <a:schemeClr val="tx2"/>
              </a:buClr>
              <a:buFont typeface="Arial" panose="020B0604020202020204" pitchFamily="34" charset="0"/>
              <a:buChar char="•"/>
              <a:defRPr sz="1875">
                <a:solidFill>
                  <a:schemeClr val="tx1"/>
                </a:solidFill>
                <a:latin typeface="Arial" panose="020B0604020202020204" pitchFamily="34" charset="0"/>
                <a:cs typeface="Arial" panose="020B0604020202020204" pitchFamily="34" charset="0"/>
              </a:defRPr>
            </a:lvl1pPr>
            <a:lvl2pPr marL="342892" indent="0" algn="l">
              <a:buClr>
                <a:schemeClr val="tx2"/>
              </a:buCl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List or Text</a:t>
            </a:r>
          </a:p>
          <a:p>
            <a:pPr lvl="1"/>
            <a:r>
              <a:rPr lang="en-US"/>
              <a:t>Sub text goes here</a:t>
            </a:r>
          </a:p>
        </p:txBody>
      </p:sp>
      <p:sp>
        <p:nvSpPr>
          <p:cNvPr id="2" name="Text Placeholder 30">
            <a:extLst>
              <a:ext uri="{FF2B5EF4-FFF2-40B4-BE49-F238E27FC236}">
                <a16:creationId xmlns:a16="http://schemas.microsoft.com/office/drawing/2014/main" id="{17847097-095F-5F9A-871A-5C73B6BC4761}"/>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Tree>
    <p:extLst>
      <p:ext uri="{BB962C8B-B14F-4D97-AF65-F5344CB8AC3E}">
        <p14:creationId xmlns:p14="http://schemas.microsoft.com/office/powerpoint/2010/main" val="2406153656"/>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ist Short 3">
    <p:bg>
      <p:bgPr>
        <a:gradFill>
          <a:gsLst>
            <a:gs pos="95000">
              <a:srgbClr val="004D7C"/>
            </a:gs>
            <a:gs pos="0">
              <a:schemeClr val="tx2"/>
            </a:gs>
          </a:gsLst>
          <a:lin ang="5400000" scaled="0"/>
        </a:gradFill>
        <a:effectLst/>
      </p:bgPr>
    </p:bg>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BD7CCE5B-6DDF-3F80-6D82-F0F7CA23BF82}"/>
              </a:ext>
            </a:extLst>
          </p:cNvPr>
          <p:cNvSpPr/>
          <p:nvPr userDrawn="1"/>
        </p:nvSpPr>
        <p:spPr>
          <a:xfrm>
            <a:off x="800101" y="1166148"/>
            <a:ext cx="3393398" cy="4707418"/>
          </a:xfrm>
          <a:prstGeom prst="roundRect">
            <a:avLst>
              <a:gd name="adj" fmla="val 3618"/>
            </a:avLst>
          </a:prstGeom>
          <a:solidFill>
            <a:schemeClr val="bg1"/>
          </a:soli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7" name="Rounded Rectangle 6">
            <a:extLst>
              <a:ext uri="{FF2B5EF4-FFF2-40B4-BE49-F238E27FC236}">
                <a16:creationId xmlns:a16="http://schemas.microsoft.com/office/drawing/2014/main" id="{E25AD588-8929-FA08-D3E0-16BF438B8055}"/>
              </a:ext>
            </a:extLst>
          </p:cNvPr>
          <p:cNvSpPr/>
          <p:nvPr userDrawn="1"/>
        </p:nvSpPr>
        <p:spPr>
          <a:xfrm>
            <a:off x="3749330" y="825652"/>
            <a:ext cx="4663151" cy="4918914"/>
          </a:xfrm>
          <a:prstGeom prst="roundRect">
            <a:avLst>
              <a:gd name="adj" fmla="val 2647"/>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9" name="Rounded Rectangle 8">
            <a:extLst>
              <a:ext uri="{FF2B5EF4-FFF2-40B4-BE49-F238E27FC236}">
                <a16:creationId xmlns:a16="http://schemas.microsoft.com/office/drawing/2014/main" id="{F69D03E0-ED17-CAF4-B33A-503A99D8A248}"/>
              </a:ext>
            </a:extLst>
          </p:cNvPr>
          <p:cNvSpPr/>
          <p:nvPr userDrawn="1"/>
        </p:nvSpPr>
        <p:spPr>
          <a:xfrm>
            <a:off x="3463725" y="889820"/>
            <a:ext cx="4880176" cy="5195242"/>
          </a:xfrm>
          <a:prstGeom prst="roundRect">
            <a:avLst>
              <a:gd name="adj" fmla="val 2647"/>
            </a:avLst>
          </a:prstGeom>
          <a:gradFill>
            <a:gsLst>
              <a:gs pos="100000">
                <a:srgbClr val="022840"/>
              </a:gs>
              <a:gs pos="0">
                <a:srgbClr val="004D7C"/>
              </a:gs>
            </a:gsLst>
            <a:lin ang="5400000" scaled="0"/>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1" name="Subtitle 2">
            <a:extLst>
              <a:ext uri="{FF2B5EF4-FFF2-40B4-BE49-F238E27FC236}">
                <a16:creationId xmlns:a16="http://schemas.microsoft.com/office/drawing/2014/main" id="{A5E0538B-993D-1946-F576-917BDA970A20}"/>
              </a:ext>
            </a:extLst>
          </p:cNvPr>
          <p:cNvSpPr>
            <a:spLocks noGrp="1"/>
          </p:cNvSpPr>
          <p:nvPr>
            <p:ph type="subTitle" idx="1" hasCustomPrompt="1"/>
          </p:nvPr>
        </p:nvSpPr>
        <p:spPr>
          <a:xfrm>
            <a:off x="3618037" y="1513059"/>
            <a:ext cx="4576673" cy="3984459"/>
          </a:xfrm>
        </p:spPr>
        <p:txBody>
          <a:bodyPr lIns="0" tIns="0" rIns="0" bIns="0" anchor="ctr" anchorCtr="0">
            <a:noAutofit/>
          </a:bodyPr>
          <a:lstStyle>
            <a:lvl1pPr marL="385754" indent="-385754" algn="l">
              <a:lnSpc>
                <a:spcPct val="100000"/>
              </a:lnSpc>
              <a:spcBef>
                <a:spcPts val="0"/>
              </a:spcBef>
              <a:spcAft>
                <a:spcPts val="750"/>
              </a:spcAft>
              <a:buClr>
                <a:srgbClr val="00AEEF"/>
              </a:buClr>
              <a:buFont typeface="Arial" panose="020B0604020202020204" pitchFamily="34" charset="0"/>
              <a:buChar char="•"/>
              <a:defRPr sz="1875">
                <a:solidFill>
                  <a:schemeClr val="bg1"/>
                </a:solidFill>
                <a:latin typeface="Arial" panose="020B0604020202020204" pitchFamily="34" charset="0"/>
                <a:cs typeface="Arial" panose="020B0604020202020204" pitchFamily="34" charset="0"/>
              </a:defRPr>
            </a:lvl1pPr>
            <a:lvl2pPr marL="342892" indent="0" algn="l">
              <a:buNone/>
              <a:defRPr sz="1500">
                <a:solidFill>
                  <a:schemeClr val="bg1"/>
                </a:solidFill>
              </a:defRPr>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List or Text</a:t>
            </a:r>
          </a:p>
          <a:p>
            <a:pPr lvl="1"/>
            <a:r>
              <a:rPr lang="en-US"/>
              <a:t>Sub text goes here</a:t>
            </a:r>
          </a:p>
        </p:txBody>
      </p:sp>
      <p:sp>
        <p:nvSpPr>
          <p:cNvPr id="12" name="Title 1">
            <a:extLst>
              <a:ext uri="{FF2B5EF4-FFF2-40B4-BE49-F238E27FC236}">
                <a16:creationId xmlns:a16="http://schemas.microsoft.com/office/drawing/2014/main" id="{D438A380-5A9C-BB06-7086-EDC3E329E0BF}"/>
              </a:ext>
            </a:extLst>
          </p:cNvPr>
          <p:cNvSpPr>
            <a:spLocks noGrp="1"/>
          </p:cNvSpPr>
          <p:nvPr>
            <p:ph type="ctrTitle" hasCustomPrompt="1"/>
          </p:nvPr>
        </p:nvSpPr>
        <p:spPr>
          <a:xfrm>
            <a:off x="957432" y="1331495"/>
            <a:ext cx="2370205" cy="4360358"/>
          </a:xfrm>
        </p:spPr>
        <p:txBody>
          <a:bodyPr lIns="0" tIns="0" rIns="0" bIns="0" anchor="ctr" anchorCtr="0">
            <a:noAutofit/>
          </a:bodyPr>
          <a:lstStyle>
            <a:lvl1pPr algn="ctr">
              <a:lnSpc>
                <a:spcPct val="100000"/>
              </a:lnSpc>
              <a:defRPr sz="2400" b="1">
                <a:solidFill>
                  <a:srgbClr val="051923"/>
                </a:solidFill>
                <a:latin typeface="Arial" panose="020B0604020202020204" pitchFamily="34" charset="0"/>
                <a:cs typeface="Arial" panose="020B0604020202020204" pitchFamily="34" charset="0"/>
              </a:defRPr>
            </a:lvl1pPr>
          </a:lstStyle>
          <a:p>
            <a:r>
              <a:rPr lang="en-US"/>
              <a:t>Title Goes Here</a:t>
            </a:r>
          </a:p>
        </p:txBody>
      </p:sp>
      <p:sp>
        <p:nvSpPr>
          <p:cNvPr id="2" name="Text Placeholder 30">
            <a:extLst>
              <a:ext uri="{FF2B5EF4-FFF2-40B4-BE49-F238E27FC236}">
                <a16:creationId xmlns:a16="http://schemas.microsoft.com/office/drawing/2014/main" id="{62C8108C-164C-6437-DA78-CBF4D2023BBB}"/>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Tree>
    <p:extLst>
      <p:ext uri="{BB962C8B-B14F-4D97-AF65-F5344CB8AC3E}">
        <p14:creationId xmlns:p14="http://schemas.microsoft.com/office/powerpoint/2010/main" val="1685616012"/>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ist Short 4">
    <p:bg>
      <p:bgPr>
        <a:gradFill>
          <a:gsLst>
            <a:gs pos="0">
              <a:schemeClr val="tx2"/>
            </a:gs>
            <a:gs pos="100000">
              <a:srgbClr val="005589"/>
            </a:gs>
          </a:gsLst>
          <a:lin ang="5400000" scaled="0"/>
        </a:gra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DCBB2D45-63B7-2E9A-3EFB-E821C6736418}"/>
              </a:ext>
            </a:extLst>
          </p:cNvPr>
          <p:cNvSpPr/>
          <p:nvPr userDrawn="1"/>
        </p:nvSpPr>
        <p:spPr>
          <a:xfrm>
            <a:off x="800101" y="1166148"/>
            <a:ext cx="3393398" cy="4707418"/>
          </a:xfrm>
          <a:prstGeom prst="roundRect">
            <a:avLst>
              <a:gd name="adj" fmla="val 3159"/>
            </a:avLst>
          </a:prstGeom>
          <a:gradFill>
            <a:gsLst>
              <a:gs pos="100000">
                <a:srgbClr val="022840"/>
              </a:gs>
              <a:gs pos="0">
                <a:srgbClr val="004D7C"/>
              </a:gs>
            </a:gsLst>
            <a:lin ang="5400000" scaled="0"/>
          </a:gradFill>
          <a:ln w="508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8" name="Rounded Rectangle 7">
            <a:extLst>
              <a:ext uri="{FF2B5EF4-FFF2-40B4-BE49-F238E27FC236}">
                <a16:creationId xmlns:a16="http://schemas.microsoft.com/office/drawing/2014/main" id="{7BECED4E-23A7-EC8D-93AA-FD215E302E8A}"/>
              </a:ext>
            </a:extLst>
          </p:cNvPr>
          <p:cNvSpPr/>
          <p:nvPr userDrawn="1"/>
        </p:nvSpPr>
        <p:spPr>
          <a:xfrm>
            <a:off x="3749330" y="825652"/>
            <a:ext cx="4663151" cy="4918914"/>
          </a:xfrm>
          <a:prstGeom prst="roundRect">
            <a:avLst>
              <a:gd name="adj" fmla="val 2647"/>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6" name="Rounded Rectangle 5">
            <a:extLst>
              <a:ext uri="{FF2B5EF4-FFF2-40B4-BE49-F238E27FC236}">
                <a16:creationId xmlns:a16="http://schemas.microsoft.com/office/drawing/2014/main" id="{2C890C25-C446-42C6-149C-827C1A045AEE}"/>
              </a:ext>
            </a:extLst>
          </p:cNvPr>
          <p:cNvSpPr/>
          <p:nvPr userDrawn="1"/>
        </p:nvSpPr>
        <p:spPr>
          <a:xfrm>
            <a:off x="3463725" y="889820"/>
            <a:ext cx="4880176" cy="5195242"/>
          </a:xfrm>
          <a:prstGeom prst="roundRect">
            <a:avLst>
              <a:gd name="adj" fmla="val 2647"/>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2" name="Title 1"/>
          <p:cNvSpPr>
            <a:spLocks noGrp="1"/>
          </p:cNvSpPr>
          <p:nvPr>
            <p:ph type="ctrTitle" hasCustomPrompt="1"/>
          </p:nvPr>
        </p:nvSpPr>
        <p:spPr>
          <a:xfrm>
            <a:off x="957432" y="1331495"/>
            <a:ext cx="2370205" cy="4360358"/>
          </a:xfrm>
        </p:spPr>
        <p:txBody>
          <a:bodyPr lIns="0" tIns="0" rIns="0" bIns="0" anchor="ctr" anchorCtr="0">
            <a:noAutofit/>
          </a:bodyPr>
          <a:lstStyle>
            <a:lvl1pPr algn="ctr">
              <a:lnSpc>
                <a:spcPct val="100000"/>
              </a:lnSpc>
              <a:defRPr sz="2400" b="1">
                <a:solidFill>
                  <a:schemeClr val="bg1"/>
                </a:solidFill>
                <a:latin typeface="Arial" panose="020B0604020202020204" pitchFamily="34" charset="0"/>
                <a:cs typeface="Arial" panose="020B0604020202020204" pitchFamily="34" charset="0"/>
              </a:defRPr>
            </a:lvl1pPr>
          </a:lstStyle>
          <a:p>
            <a:r>
              <a:rPr lang="en-US"/>
              <a:t>Title Goes Here</a:t>
            </a:r>
          </a:p>
        </p:txBody>
      </p:sp>
      <p:sp>
        <p:nvSpPr>
          <p:cNvPr id="3" name="Subtitle 2"/>
          <p:cNvSpPr>
            <a:spLocks noGrp="1"/>
          </p:cNvSpPr>
          <p:nvPr>
            <p:ph type="subTitle" idx="1" hasCustomPrompt="1"/>
          </p:nvPr>
        </p:nvSpPr>
        <p:spPr>
          <a:xfrm>
            <a:off x="3618037" y="1513059"/>
            <a:ext cx="4576673" cy="3984459"/>
          </a:xfrm>
        </p:spPr>
        <p:txBody>
          <a:bodyPr lIns="0" tIns="0" rIns="0" bIns="0" anchor="ctr" anchorCtr="0">
            <a:noAutofit/>
          </a:bodyPr>
          <a:lstStyle>
            <a:lvl1pPr marL="385754" indent="-385754" algn="l">
              <a:lnSpc>
                <a:spcPct val="100000"/>
              </a:lnSpc>
              <a:spcBef>
                <a:spcPts val="0"/>
              </a:spcBef>
              <a:spcAft>
                <a:spcPts val="750"/>
              </a:spcAft>
              <a:buClr>
                <a:schemeClr val="tx2"/>
              </a:buClr>
              <a:buFont typeface="Arial" panose="020B0604020202020204" pitchFamily="34" charset="0"/>
              <a:buChar char="•"/>
              <a:defRPr sz="1875">
                <a:solidFill>
                  <a:schemeClr val="tx1"/>
                </a:solidFill>
                <a:latin typeface="Arial" panose="020B0604020202020204" pitchFamily="34" charset="0"/>
                <a:cs typeface="Arial" panose="020B0604020202020204" pitchFamily="34" charset="0"/>
              </a:defRPr>
            </a:lvl1pPr>
            <a:lvl2pPr marL="342892" indent="0" algn="l">
              <a:buClr>
                <a:schemeClr val="tx2"/>
              </a:buCl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List or Text</a:t>
            </a:r>
          </a:p>
          <a:p>
            <a:pPr lvl="1"/>
            <a:r>
              <a:rPr lang="en-US"/>
              <a:t>Sub text goes here</a:t>
            </a:r>
          </a:p>
        </p:txBody>
      </p:sp>
      <p:sp>
        <p:nvSpPr>
          <p:cNvPr id="7" name="Text Placeholder 30">
            <a:extLst>
              <a:ext uri="{FF2B5EF4-FFF2-40B4-BE49-F238E27FC236}">
                <a16:creationId xmlns:a16="http://schemas.microsoft.com/office/drawing/2014/main" id="{B680FB66-7D3F-D835-CC37-3D04177465CD}"/>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Tree>
    <p:extLst>
      <p:ext uri="{BB962C8B-B14F-4D97-AF65-F5344CB8AC3E}">
        <p14:creationId xmlns:p14="http://schemas.microsoft.com/office/powerpoint/2010/main" val="630126724"/>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ist Photo 1">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67F9912-AFCC-760A-1989-8956A920F044}"/>
              </a:ext>
            </a:extLst>
          </p:cNvPr>
          <p:cNvSpPr>
            <a:spLocks noGrp="1"/>
          </p:cNvSpPr>
          <p:nvPr>
            <p:ph type="pic" sz="quarter" idx="10"/>
          </p:nvPr>
        </p:nvSpPr>
        <p:spPr>
          <a:xfrm>
            <a:off x="5113244" y="3"/>
            <a:ext cx="4030755" cy="6857997"/>
          </a:xfrm>
        </p:spPr>
        <p:txBody>
          <a:bodyPr/>
          <a:lstStyle>
            <a:lvl1pPr>
              <a:defRPr>
                <a:solidFill>
                  <a:schemeClr val="bg1"/>
                </a:solidFill>
              </a:defRPr>
            </a:lvl1pPr>
          </a:lstStyle>
          <a:p>
            <a:endParaRPr lang="en-US"/>
          </a:p>
        </p:txBody>
      </p:sp>
      <p:sp>
        <p:nvSpPr>
          <p:cNvPr id="6" name="Text Placeholder 30">
            <a:extLst>
              <a:ext uri="{FF2B5EF4-FFF2-40B4-BE49-F238E27FC236}">
                <a16:creationId xmlns:a16="http://schemas.microsoft.com/office/drawing/2014/main" id="{F8CFBB4B-EFB4-05E4-9ECE-3D72D30811AD}"/>
              </a:ext>
            </a:extLst>
          </p:cNvPr>
          <p:cNvSpPr>
            <a:spLocks noGrp="1"/>
          </p:cNvSpPr>
          <p:nvPr>
            <p:ph type="body" sz="quarter" idx="17" hasCustomPrompt="1"/>
          </p:nvPr>
        </p:nvSpPr>
        <p:spPr>
          <a:xfrm>
            <a:off x="800101" y="6510583"/>
            <a:ext cx="3400425" cy="255852"/>
          </a:xfrm>
        </p:spPr>
        <p:txBody>
          <a:bodyPr rIns="0">
            <a:normAutofit/>
          </a:bodyPr>
          <a:lstStyle>
            <a:lvl1pPr algn="r">
              <a:defRPr sz="900">
                <a:solidFill>
                  <a:schemeClr val="bg1"/>
                </a:solidFill>
              </a:defRPr>
            </a:lvl1pPr>
          </a:lstStyle>
          <a:p>
            <a:pPr lvl="0"/>
            <a:r>
              <a:rPr lang="en-US"/>
              <a:t>Source: XYZ</a:t>
            </a:r>
          </a:p>
        </p:txBody>
      </p:sp>
      <p:sp>
        <p:nvSpPr>
          <p:cNvPr id="5" name="Subtitle 2">
            <a:extLst>
              <a:ext uri="{FF2B5EF4-FFF2-40B4-BE49-F238E27FC236}">
                <a16:creationId xmlns:a16="http://schemas.microsoft.com/office/drawing/2014/main" id="{5C55FB99-A25B-5759-6F36-6B1C3DC0D05E}"/>
              </a:ext>
            </a:extLst>
          </p:cNvPr>
          <p:cNvSpPr>
            <a:spLocks noGrp="1"/>
          </p:cNvSpPr>
          <p:nvPr>
            <p:ph type="subTitle" idx="1" hasCustomPrompt="1"/>
          </p:nvPr>
        </p:nvSpPr>
        <p:spPr>
          <a:xfrm>
            <a:off x="800102" y="502920"/>
            <a:ext cx="3400425" cy="5881838"/>
          </a:xfrm>
        </p:spPr>
        <p:txBody>
          <a:bodyPr lIns="0" tIns="0" rIns="0" bIns="0" anchor="ctr" anchorCtr="0">
            <a:noAutofit/>
          </a:bodyPr>
          <a:lstStyle>
            <a:lvl1pPr marL="385754" indent="-385754" algn="l">
              <a:lnSpc>
                <a:spcPct val="100000"/>
              </a:lnSpc>
              <a:spcBef>
                <a:spcPts val="0"/>
              </a:spcBef>
              <a:spcAft>
                <a:spcPts val="750"/>
              </a:spcAft>
              <a:buClr>
                <a:schemeClr val="accent4"/>
              </a:buClr>
              <a:buFont typeface="+mj-lt"/>
              <a:buAutoNum type="arabicPeriod"/>
              <a:defRPr sz="1875">
                <a:solidFill>
                  <a:schemeClr val="bg1"/>
                </a:solidFill>
                <a:latin typeface="Arial" panose="020B0604020202020204" pitchFamily="34" charset="0"/>
                <a:cs typeface="Arial" panose="020B0604020202020204" pitchFamily="34" charset="0"/>
              </a:defRPr>
            </a:lvl1pPr>
            <a:lvl2pPr marL="342892" indent="0" algn="l">
              <a:buNone/>
              <a:defRPr sz="1500">
                <a:solidFill>
                  <a:schemeClr val="bg1"/>
                </a:solidFill>
              </a:defRPr>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List or Text</a:t>
            </a:r>
          </a:p>
          <a:p>
            <a:pPr lvl="1"/>
            <a:r>
              <a:rPr lang="en-US"/>
              <a:t>Sub text goes here</a:t>
            </a:r>
          </a:p>
        </p:txBody>
      </p:sp>
    </p:spTree>
    <p:extLst>
      <p:ext uri="{BB962C8B-B14F-4D97-AF65-F5344CB8AC3E}">
        <p14:creationId xmlns:p14="http://schemas.microsoft.com/office/powerpoint/2010/main" val="17588173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List Photo 2">
    <p:bg>
      <p:bgPr>
        <a:gradFill>
          <a:gsLst>
            <a:gs pos="85000">
              <a:srgbClr val="004D7C"/>
            </a:gs>
            <a:gs pos="0">
              <a:schemeClr val="tx2"/>
            </a:gs>
          </a:gsLst>
          <a:lin ang="5400000" scaled="1"/>
        </a:gra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67F9912-AFCC-760A-1989-8956A920F044}"/>
              </a:ext>
            </a:extLst>
          </p:cNvPr>
          <p:cNvSpPr>
            <a:spLocks noGrp="1"/>
          </p:cNvSpPr>
          <p:nvPr>
            <p:ph type="pic" sz="quarter" idx="10"/>
          </p:nvPr>
        </p:nvSpPr>
        <p:spPr>
          <a:xfrm>
            <a:off x="5113244" y="3"/>
            <a:ext cx="4030755" cy="6857999"/>
          </a:xfrm>
        </p:spPr>
        <p:txBody>
          <a:bodyPr/>
          <a:lstStyle>
            <a:lvl1pPr>
              <a:defRPr>
                <a:solidFill>
                  <a:schemeClr val="bg1"/>
                </a:solidFill>
              </a:defRPr>
            </a:lvl1pPr>
          </a:lstStyle>
          <a:p>
            <a:endParaRPr lang="en-US"/>
          </a:p>
        </p:txBody>
      </p:sp>
      <p:sp>
        <p:nvSpPr>
          <p:cNvPr id="4" name="Text Placeholder 30">
            <a:extLst>
              <a:ext uri="{FF2B5EF4-FFF2-40B4-BE49-F238E27FC236}">
                <a16:creationId xmlns:a16="http://schemas.microsoft.com/office/drawing/2014/main" id="{5B430FC2-A68A-928B-9674-FC20BDEE9D38}"/>
              </a:ext>
            </a:extLst>
          </p:cNvPr>
          <p:cNvSpPr>
            <a:spLocks noGrp="1"/>
          </p:cNvSpPr>
          <p:nvPr>
            <p:ph type="body" sz="quarter" idx="17" hasCustomPrompt="1"/>
          </p:nvPr>
        </p:nvSpPr>
        <p:spPr>
          <a:xfrm>
            <a:off x="800101" y="6510583"/>
            <a:ext cx="3400425" cy="255852"/>
          </a:xfrm>
        </p:spPr>
        <p:txBody>
          <a:bodyPr rIns="0">
            <a:normAutofit/>
          </a:bodyPr>
          <a:lstStyle>
            <a:lvl1pPr algn="r">
              <a:defRPr sz="900">
                <a:solidFill>
                  <a:schemeClr val="bg1"/>
                </a:solidFill>
              </a:defRPr>
            </a:lvl1pPr>
          </a:lstStyle>
          <a:p>
            <a:pPr lvl="0"/>
            <a:r>
              <a:rPr lang="en-US"/>
              <a:t>Source: XYZ</a:t>
            </a:r>
          </a:p>
        </p:txBody>
      </p:sp>
      <p:sp>
        <p:nvSpPr>
          <p:cNvPr id="5" name="Subtitle 2">
            <a:extLst>
              <a:ext uri="{FF2B5EF4-FFF2-40B4-BE49-F238E27FC236}">
                <a16:creationId xmlns:a16="http://schemas.microsoft.com/office/drawing/2014/main" id="{681F636B-0A55-384D-1016-0AE7066ED808}"/>
              </a:ext>
            </a:extLst>
          </p:cNvPr>
          <p:cNvSpPr>
            <a:spLocks noGrp="1"/>
          </p:cNvSpPr>
          <p:nvPr>
            <p:ph type="subTitle" idx="1" hasCustomPrompt="1"/>
          </p:nvPr>
        </p:nvSpPr>
        <p:spPr>
          <a:xfrm>
            <a:off x="800102" y="502920"/>
            <a:ext cx="3400425" cy="5881838"/>
          </a:xfrm>
        </p:spPr>
        <p:txBody>
          <a:bodyPr lIns="0" tIns="0" rIns="0" bIns="0" anchor="ctr" anchorCtr="0">
            <a:noAutofit/>
          </a:bodyPr>
          <a:lstStyle>
            <a:lvl1pPr marL="385754" indent="-385754" algn="l">
              <a:lnSpc>
                <a:spcPct val="100000"/>
              </a:lnSpc>
              <a:spcBef>
                <a:spcPts val="0"/>
              </a:spcBef>
              <a:spcAft>
                <a:spcPts val="750"/>
              </a:spcAft>
              <a:buClr>
                <a:schemeClr val="accent4"/>
              </a:buClr>
              <a:buFont typeface="+mj-lt"/>
              <a:buAutoNum type="arabicPeriod"/>
              <a:defRPr sz="1875">
                <a:solidFill>
                  <a:schemeClr val="bg1"/>
                </a:solidFill>
                <a:latin typeface="Arial" panose="020B0604020202020204" pitchFamily="34" charset="0"/>
                <a:cs typeface="Arial" panose="020B0604020202020204" pitchFamily="34" charset="0"/>
              </a:defRPr>
            </a:lvl1pPr>
            <a:lvl2pPr marL="342892" indent="0" algn="l">
              <a:buNone/>
              <a:defRPr sz="1500">
                <a:solidFill>
                  <a:schemeClr val="bg1"/>
                </a:solidFill>
              </a:defRPr>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List or Text</a:t>
            </a:r>
          </a:p>
          <a:p>
            <a:pPr lvl="1"/>
            <a:r>
              <a:rPr lang="en-US"/>
              <a:t>Sub text goes here</a:t>
            </a:r>
          </a:p>
          <a:p>
            <a:endParaRPr lang="en-US"/>
          </a:p>
        </p:txBody>
      </p:sp>
    </p:spTree>
    <p:extLst>
      <p:ext uri="{BB962C8B-B14F-4D97-AF65-F5344CB8AC3E}">
        <p14:creationId xmlns:p14="http://schemas.microsoft.com/office/powerpoint/2010/main" val="891052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6924338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ement Photo 1">
    <p:bg>
      <p:bgPr>
        <a:gradFill>
          <a:gsLst>
            <a:gs pos="1700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67F9912-AFCC-760A-1989-8956A920F044}"/>
              </a:ext>
            </a:extLst>
          </p:cNvPr>
          <p:cNvSpPr>
            <a:spLocks noGrp="1"/>
          </p:cNvSpPr>
          <p:nvPr>
            <p:ph type="pic" sz="quarter" idx="10"/>
          </p:nvPr>
        </p:nvSpPr>
        <p:spPr>
          <a:xfrm>
            <a:off x="-1" y="-1"/>
            <a:ext cx="9144000" cy="2654969"/>
          </a:xfrm>
          <a:noFill/>
        </p:spPr>
        <p:txBody>
          <a:bodyPr/>
          <a:lstStyle>
            <a:lvl1pPr>
              <a:defRPr>
                <a:solidFill>
                  <a:schemeClr val="bg1"/>
                </a:solidFill>
              </a:defRPr>
            </a:lvl1pPr>
          </a:lstStyle>
          <a:p>
            <a:endParaRPr lang="en-US"/>
          </a:p>
        </p:txBody>
      </p:sp>
      <p:sp>
        <p:nvSpPr>
          <p:cNvPr id="4" name="Text Placeholder 4">
            <a:extLst>
              <a:ext uri="{FF2B5EF4-FFF2-40B4-BE49-F238E27FC236}">
                <a16:creationId xmlns:a16="http://schemas.microsoft.com/office/drawing/2014/main" id="{82EF17C6-81A0-5361-DE1A-E8EC6FA4252C}"/>
              </a:ext>
            </a:extLst>
          </p:cNvPr>
          <p:cNvSpPr>
            <a:spLocks noGrp="1"/>
          </p:cNvSpPr>
          <p:nvPr>
            <p:ph type="body" sz="quarter" idx="11" hasCustomPrompt="1"/>
          </p:nvPr>
        </p:nvSpPr>
        <p:spPr>
          <a:xfrm>
            <a:off x="800100" y="2803802"/>
            <a:ext cx="7543800" cy="3444599"/>
          </a:xfrm>
        </p:spPr>
        <p:txBody>
          <a:bodyPr rIns="0" anchor="ctr">
            <a:normAutofit/>
          </a:bodyPr>
          <a:lstStyle>
            <a:lvl1pPr algn="l">
              <a:lnSpc>
                <a:spcPct val="100000"/>
              </a:lnSpc>
              <a:defRPr sz="2100" b="0">
                <a:solidFill>
                  <a:schemeClr val="bg1"/>
                </a:solidFill>
              </a:defRPr>
            </a:lvl1pPr>
          </a:lstStyle>
          <a:p>
            <a:pPr lvl="0"/>
            <a:r>
              <a:rPr lang="en-US"/>
              <a:t>Text Goes Here</a:t>
            </a:r>
          </a:p>
        </p:txBody>
      </p:sp>
      <p:sp>
        <p:nvSpPr>
          <p:cNvPr id="2" name="Rectangle 1">
            <a:extLst>
              <a:ext uri="{FF2B5EF4-FFF2-40B4-BE49-F238E27FC236}">
                <a16:creationId xmlns:a16="http://schemas.microsoft.com/office/drawing/2014/main" id="{8930C3B7-5CDB-DA73-ACB9-7EE2896155DC}"/>
              </a:ext>
            </a:extLst>
          </p:cNvPr>
          <p:cNvSpPr/>
          <p:nvPr userDrawn="1"/>
        </p:nvSpPr>
        <p:spPr>
          <a:xfrm>
            <a:off x="0" y="6361750"/>
            <a:ext cx="9144000" cy="495300"/>
          </a:xfrm>
          <a:prstGeom prst="rect">
            <a:avLst/>
          </a:prstGeom>
          <a:gradFill>
            <a:gsLst>
              <a:gs pos="100000">
                <a:srgbClr val="003554"/>
              </a:gs>
              <a:gs pos="0">
                <a:srgbClr val="0582CA"/>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 Placeholder 30">
            <a:extLst>
              <a:ext uri="{FF2B5EF4-FFF2-40B4-BE49-F238E27FC236}">
                <a16:creationId xmlns:a16="http://schemas.microsoft.com/office/drawing/2014/main" id="{90DDD70E-57BE-6292-85BA-66FD96909341}"/>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Tree>
    <p:extLst>
      <p:ext uri="{BB962C8B-B14F-4D97-AF65-F5344CB8AC3E}">
        <p14:creationId xmlns:p14="http://schemas.microsoft.com/office/powerpoint/2010/main" val="24755123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 Photo 2">
    <p:bg>
      <p:bgPr>
        <a:gradFill>
          <a:gsLst>
            <a:gs pos="85000">
              <a:srgbClr val="004D7C"/>
            </a:gs>
            <a:gs pos="0">
              <a:schemeClr val="tx2"/>
            </a:gs>
          </a:gsLst>
          <a:lin ang="5400000" scaled="1"/>
        </a:gra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A8CA733-8A21-D9F5-DE69-6BC681A836C7}"/>
              </a:ext>
            </a:extLst>
          </p:cNvPr>
          <p:cNvSpPr>
            <a:spLocks noGrp="1"/>
          </p:cNvSpPr>
          <p:nvPr>
            <p:ph type="body" sz="quarter" idx="11" hasCustomPrompt="1"/>
          </p:nvPr>
        </p:nvSpPr>
        <p:spPr>
          <a:xfrm>
            <a:off x="800100" y="2803802"/>
            <a:ext cx="7543800" cy="3444599"/>
          </a:xfrm>
        </p:spPr>
        <p:txBody>
          <a:bodyPr rIns="0" anchor="ctr">
            <a:normAutofit/>
          </a:bodyPr>
          <a:lstStyle>
            <a:lvl1pPr algn="l">
              <a:lnSpc>
                <a:spcPct val="100000"/>
              </a:lnSpc>
              <a:defRPr sz="2100" b="0">
                <a:solidFill>
                  <a:schemeClr val="bg1"/>
                </a:solidFill>
              </a:defRPr>
            </a:lvl1pPr>
          </a:lstStyle>
          <a:p>
            <a:pPr lvl="0"/>
            <a:r>
              <a:rPr lang="en-US"/>
              <a:t>Text Goes Here</a:t>
            </a:r>
          </a:p>
        </p:txBody>
      </p:sp>
      <p:sp>
        <p:nvSpPr>
          <p:cNvPr id="3" name="Rectangle 2">
            <a:extLst>
              <a:ext uri="{FF2B5EF4-FFF2-40B4-BE49-F238E27FC236}">
                <a16:creationId xmlns:a16="http://schemas.microsoft.com/office/drawing/2014/main" id="{3A21438F-7780-857B-E820-B5F2DE1200B1}"/>
              </a:ext>
            </a:extLst>
          </p:cNvPr>
          <p:cNvSpPr/>
          <p:nvPr userDrawn="1"/>
        </p:nvSpPr>
        <p:spPr>
          <a:xfrm>
            <a:off x="0" y="6361750"/>
            <a:ext cx="9144000" cy="495300"/>
          </a:xfrm>
          <a:prstGeom prst="rect">
            <a:avLst/>
          </a:prstGeom>
          <a:gradFill>
            <a:gsLst>
              <a:gs pos="100000">
                <a:srgbClr val="003554"/>
              </a:gs>
              <a:gs pos="0">
                <a:srgbClr val="0582CA"/>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Text Placeholder 30">
            <a:extLst>
              <a:ext uri="{FF2B5EF4-FFF2-40B4-BE49-F238E27FC236}">
                <a16:creationId xmlns:a16="http://schemas.microsoft.com/office/drawing/2014/main" id="{ACEA9062-00FF-C7C6-8AC2-E9A8D481CFEB}"/>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
        <p:nvSpPr>
          <p:cNvPr id="7" name="Picture Placeholder 12">
            <a:extLst>
              <a:ext uri="{FF2B5EF4-FFF2-40B4-BE49-F238E27FC236}">
                <a16:creationId xmlns:a16="http://schemas.microsoft.com/office/drawing/2014/main" id="{C31CB872-2CCD-7640-37B1-3C90262E9A44}"/>
              </a:ext>
            </a:extLst>
          </p:cNvPr>
          <p:cNvSpPr>
            <a:spLocks noGrp="1"/>
          </p:cNvSpPr>
          <p:nvPr>
            <p:ph type="pic" sz="quarter" idx="10"/>
          </p:nvPr>
        </p:nvSpPr>
        <p:spPr>
          <a:xfrm>
            <a:off x="-1" y="-1"/>
            <a:ext cx="9144000" cy="2654969"/>
          </a:xfrm>
          <a:noFill/>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15858888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ist Long 1">
    <p:bg>
      <p:bgPr>
        <a:gradFill>
          <a:gsLst>
            <a:gs pos="100000">
              <a:srgbClr val="022840"/>
            </a:gs>
            <a:gs pos="0">
              <a:srgbClr val="051923"/>
            </a:gs>
          </a:gsLst>
          <a:lin ang="5400000" scaled="0"/>
        </a:gra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70930EEB-95FE-DA5E-C25A-94B0A9E8A776}"/>
              </a:ext>
            </a:extLst>
          </p:cNvPr>
          <p:cNvSpPr/>
          <p:nvPr userDrawn="1"/>
        </p:nvSpPr>
        <p:spPr>
          <a:xfrm>
            <a:off x="943626" y="1601751"/>
            <a:ext cx="7469429" cy="4831081"/>
          </a:xfrm>
          <a:prstGeom prst="roundRect">
            <a:avLst>
              <a:gd name="adj" fmla="val 2647"/>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6" name="Rounded Rectangle 5">
            <a:extLst>
              <a:ext uri="{FF2B5EF4-FFF2-40B4-BE49-F238E27FC236}">
                <a16:creationId xmlns:a16="http://schemas.microsoft.com/office/drawing/2014/main" id="{2C890C25-C446-42C6-149C-827C1A045AEE}"/>
              </a:ext>
            </a:extLst>
          </p:cNvPr>
          <p:cNvSpPr/>
          <p:nvPr userDrawn="1"/>
        </p:nvSpPr>
        <p:spPr>
          <a:xfrm>
            <a:off x="771527" y="1524000"/>
            <a:ext cx="7572375" cy="4831081"/>
          </a:xfrm>
          <a:prstGeom prst="roundRect">
            <a:avLst>
              <a:gd name="adj" fmla="val 2647"/>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 name="Subtitle 2"/>
          <p:cNvSpPr>
            <a:spLocks noGrp="1"/>
          </p:cNvSpPr>
          <p:nvPr>
            <p:ph type="subTitle" idx="1" hasCustomPrompt="1"/>
          </p:nvPr>
        </p:nvSpPr>
        <p:spPr>
          <a:xfrm>
            <a:off x="937261" y="1790699"/>
            <a:ext cx="7269481" cy="4411981"/>
          </a:xfrm>
        </p:spPr>
        <p:txBody>
          <a:bodyPr lIns="0" tIns="0" rIns="0" bIns="0" anchor="ctr" anchorCtr="0">
            <a:noAutofit/>
          </a:bodyPr>
          <a:lstStyle>
            <a:lvl1pPr marL="385754" indent="-385754" algn="l">
              <a:lnSpc>
                <a:spcPct val="100000"/>
              </a:lnSpc>
              <a:spcBef>
                <a:spcPts val="0"/>
              </a:spcBef>
              <a:spcAft>
                <a:spcPts val="750"/>
              </a:spcAft>
              <a:buClr>
                <a:srgbClr val="0582CA"/>
              </a:buClr>
              <a:buFont typeface="+mj-lt"/>
              <a:buAutoNum type="arabicPeriod"/>
              <a:defRPr sz="2100">
                <a:solidFill>
                  <a:srgbClr val="111214"/>
                </a:solidFill>
                <a:latin typeface="Arial" panose="020B0604020202020204" pitchFamily="34" charset="0"/>
                <a:cs typeface="Arial" panose="020B060402020202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Text,</a:t>
            </a:r>
          </a:p>
          <a:p>
            <a:r>
              <a:rPr lang="en-US"/>
              <a:t>Numbered or bulleted</a:t>
            </a:r>
          </a:p>
          <a:p>
            <a:r>
              <a:rPr lang="en-US"/>
              <a:t>List</a:t>
            </a:r>
          </a:p>
          <a:p>
            <a:r>
              <a:rPr lang="en-US"/>
              <a:t>Goes</a:t>
            </a:r>
          </a:p>
          <a:p>
            <a:r>
              <a:rPr lang="en-US"/>
              <a:t>Here</a:t>
            </a:r>
          </a:p>
        </p:txBody>
      </p:sp>
      <p:sp>
        <p:nvSpPr>
          <p:cNvPr id="5" name="Title 10">
            <a:extLst>
              <a:ext uri="{FF2B5EF4-FFF2-40B4-BE49-F238E27FC236}">
                <a16:creationId xmlns:a16="http://schemas.microsoft.com/office/drawing/2014/main" id="{6F0EF265-56C2-A7BB-73B7-702C1DAED449}"/>
              </a:ext>
            </a:extLst>
          </p:cNvPr>
          <p:cNvSpPr>
            <a:spLocks noGrp="1"/>
          </p:cNvSpPr>
          <p:nvPr>
            <p:ph type="title" hasCustomPrompt="1"/>
          </p:nvPr>
        </p:nvSpPr>
        <p:spPr>
          <a:xfrm>
            <a:off x="800100" y="414276"/>
            <a:ext cx="7543800" cy="538227"/>
          </a:xfrm>
        </p:spPr>
        <p:txBody>
          <a:bodyPr lIns="0" tIns="0" rIns="0" bIns="0" anchor="t" anchorCtr="0">
            <a:noAutofit/>
          </a:bodyPr>
          <a:lstStyle>
            <a:lvl1pPr>
              <a:lnSpc>
                <a:spcPct val="100000"/>
              </a:lnSpc>
              <a:defRPr sz="2400" b="1">
                <a:solidFill>
                  <a:schemeClr val="bg1"/>
                </a:solidFill>
              </a:defRPr>
            </a:lvl1pPr>
          </a:lstStyle>
          <a:p>
            <a:r>
              <a:rPr lang="en-US"/>
              <a:t>Title Goes Here</a:t>
            </a:r>
          </a:p>
        </p:txBody>
      </p:sp>
      <p:sp>
        <p:nvSpPr>
          <p:cNvPr id="9" name="Text Placeholder 30">
            <a:extLst>
              <a:ext uri="{FF2B5EF4-FFF2-40B4-BE49-F238E27FC236}">
                <a16:creationId xmlns:a16="http://schemas.microsoft.com/office/drawing/2014/main" id="{7ECF4134-4150-27A6-4D29-75D7511E549F}"/>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
        <p:nvSpPr>
          <p:cNvPr id="2" name="Text Placeholder 3">
            <a:extLst>
              <a:ext uri="{FF2B5EF4-FFF2-40B4-BE49-F238E27FC236}">
                <a16:creationId xmlns:a16="http://schemas.microsoft.com/office/drawing/2014/main" id="{C963E213-E97B-DD68-914D-3A93C108FE43}"/>
              </a:ext>
            </a:extLst>
          </p:cNvPr>
          <p:cNvSpPr>
            <a:spLocks noGrp="1"/>
          </p:cNvSpPr>
          <p:nvPr>
            <p:ph type="body" sz="quarter" idx="12" hasCustomPrompt="1"/>
          </p:nvPr>
        </p:nvSpPr>
        <p:spPr>
          <a:xfrm>
            <a:off x="800100" y="986306"/>
            <a:ext cx="7543800" cy="308459"/>
          </a:xfrm>
        </p:spPr>
        <p:txBody>
          <a:bodyPr lIns="0" tIns="0" rIns="0" bIns="0">
            <a:noAutofit/>
          </a:bodyPr>
          <a:lstStyle>
            <a:lvl1pPr marL="0" indent="0">
              <a:lnSpc>
                <a:spcPct val="100000"/>
              </a:lnSpc>
              <a:buNone/>
              <a:defRPr sz="1500">
                <a:solidFill>
                  <a:schemeClr val="bg1"/>
                </a:solidFill>
              </a:defRPr>
            </a:lvl1pPr>
          </a:lstStyle>
          <a:p>
            <a:pPr lvl="0"/>
            <a:r>
              <a:rPr lang="en-US"/>
              <a:t>Subhead</a:t>
            </a:r>
          </a:p>
        </p:txBody>
      </p:sp>
    </p:spTree>
    <p:extLst>
      <p:ext uri="{BB962C8B-B14F-4D97-AF65-F5344CB8AC3E}">
        <p14:creationId xmlns:p14="http://schemas.microsoft.com/office/powerpoint/2010/main" val="3338193872"/>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ist Long 2">
    <p:bg>
      <p:bgPr>
        <a:gradFill>
          <a:gsLst>
            <a:gs pos="100000">
              <a:srgbClr val="005589"/>
            </a:gs>
            <a:gs pos="0">
              <a:schemeClr val="tx2"/>
            </a:gs>
          </a:gsLst>
          <a:lin ang="5400000" scaled="0"/>
        </a:gradFill>
        <a:effectLst/>
      </p:bgPr>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96523D8-BE11-4DFE-0B07-C950F814D9F5}"/>
              </a:ext>
            </a:extLst>
          </p:cNvPr>
          <p:cNvSpPr/>
          <p:nvPr userDrawn="1"/>
        </p:nvSpPr>
        <p:spPr>
          <a:xfrm>
            <a:off x="943626" y="1601751"/>
            <a:ext cx="7469429" cy="4831081"/>
          </a:xfrm>
          <a:prstGeom prst="roundRect">
            <a:avLst>
              <a:gd name="adj" fmla="val 2647"/>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4" name="Rounded Rectangle 3">
            <a:extLst>
              <a:ext uri="{FF2B5EF4-FFF2-40B4-BE49-F238E27FC236}">
                <a16:creationId xmlns:a16="http://schemas.microsoft.com/office/drawing/2014/main" id="{387CC9C6-D8E4-6AC8-B09D-67B35115CC9D}"/>
              </a:ext>
            </a:extLst>
          </p:cNvPr>
          <p:cNvSpPr/>
          <p:nvPr userDrawn="1"/>
        </p:nvSpPr>
        <p:spPr>
          <a:xfrm>
            <a:off x="771527" y="1524000"/>
            <a:ext cx="7572375" cy="4831081"/>
          </a:xfrm>
          <a:prstGeom prst="roundRect">
            <a:avLst>
              <a:gd name="adj" fmla="val 2647"/>
            </a:avLst>
          </a:prstGeom>
          <a:gradFill>
            <a:gsLst>
              <a:gs pos="100000">
                <a:srgbClr val="022840"/>
              </a:gs>
              <a:gs pos="0">
                <a:srgbClr val="051923"/>
              </a:gs>
            </a:gsLst>
            <a:lin ang="5400000" scaled="0"/>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3" name="Subtitle 2"/>
          <p:cNvSpPr>
            <a:spLocks noGrp="1"/>
          </p:cNvSpPr>
          <p:nvPr>
            <p:ph type="subTitle" idx="1" hasCustomPrompt="1"/>
          </p:nvPr>
        </p:nvSpPr>
        <p:spPr>
          <a:xfrm>
            <a:off x="937261" y="1790699"/>
            <a:ext cx="7269481" cy="4411981"/>
          </a:xfrm>
        </p:spPr>
        <p:txBody>
          <a:bodyPr lIns="0" tIns="0" rIns="0" bIns="0" anchor="ctr" anchorCtr="0">
            <a:noAutofit/>
          </a:bodyPr>
          <a:lstStyle>
            <a:lvl1pPr marL="385754" indent="-385754" algn="l">
              <a:lnSpc>
                <a:spcPct val="100000"/>
              </a:lnSpc>
              <a:spcBef>
                <a:spcPts val="0"/>
              </a:spcBef>
              <a:spcAft>
                <a:spcPts val="750"/>
              </a:spcAft>
              <a:buClr>
                <a:srgbClr val="00AEEF"/>
              </a:buClr>
              <a:buFont typeface="+mj-lt"/>
              <a:buAutoNum type="arabicPeriod"/>
              <a:defRPr sz="2100">
                <a:solidFill>
                  <a:schemeClr val="bg1"/>
                </a:solidFill>
                <a:latin typeface="Arial" panose="020B0604020202020204" pitchFamily="34" charset="0"/>
                <a:cs typeface="Arial" panose="020B0604020202020204" pitchFamily="34" charset="0"/>
              </a:defRPr>
            </a:lvl1pPr>
            <a:lvl2pPr marL="342892" indent="0" algn="l">
              <a:buNone/>
              <a:defRPr sz="1500">
                <a:solidFill>
                  <a:schemeClr val="bg1"/>
                </a:solidFill>
              </a:defRPr>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List or Text</a:t>
            </a:r>
          </a:p>
          <a:p>
            <a:pPr lvl="1"/>
            <a:r>
              <a:rPr lang="en-US"/>
              <a:t>Sub text goes here</a:t>
            </a:r>
          </a:p>
        </p:txBody>
      </p:sp>
      <p:sp>
        <p:nvSpPr>
          <p:cNvPr id="5" name="Title 10">
            <a:extLst>
              <a:ext uri="{FF2B5EF4-FFF2-40B4-BE49-F238E27FC236}">
                <a16:creationId xmlns:a16="http://schemas.microsoft.com/office/drawing/2014/main" id="{6F0EF265-56C2-A7BB-73B7-702C1DAED449}"/>
              </a:ext>
            </a:extLst>
          </p:cNvPr>
          <p:cNvSpPr>
            <a:spLocks noGrp="1"/>
          </p:cNvSpPr>
          <p:nvPr>
            <p:ph type="title" hasCustomPrompt="1"/>
          </p:nvPr>
        </p:nvSpPr>
        <p:spPr>
          <a:xfrm>
            <a:off x="800100" y="414276"/>
            <a:ext cx="7543800" cy="538227"/>
          </a:xfrm>
        </p:spPr>
        <p:txBody>
          <a:bodyPr lIns="0" tIns="0" rIns="0" bIns="0" anchor="t" anchorCtr="0">
            <a:noAutofit/>
          </a:bodyPr>
          <a:lstStyle>
            <a:lvl1pPr>
              <a:lnSpc>
                <a:spcPct val="100000"/>
              </a:lnSpc>
              <a:defRPr sz="2400" b="1">
                <a:solidFill>
                  <a:schemeClr val="bg1"/>
                </a:solidFill>
              </a:defRPr>
            </a:lvl1pPr>
          </a:lstStyle>
          <a:p>
            <a:r>
              <a:rPr lang="en-US"/>
              <a:t>Title Goes Here</a:t>
            </a:r>
          </a:p>
        </p:txBody>
      </p:sp>
      <p:sp>
        <p:nvSpPr>
          <p:cNvPr id="9" name="Text Placeholder 30">
            <a:extLst>
              <a:ext uri="{FF2B5EF4-FFF2-40B4-BE49-F238E27FC236}">
                <a16:creationId xmlns:a16="http://schemas.microsoft.com/office/drawing/2014/main" id="{7ECF4134-4150-27A6-4D29-75D7511E549F}"/>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
        <p:nvSpPr>
          <p:cNvPr id="8" name="Text Placeholder 3">
            <a:extLst>
              <a:ext uri="{FF2B5EF4-FFF2-40B4-BE49-F238E27FC236}">
                <a16:creationId xmlns:a16="http://schemas.microsoft.com/office/drawing/2014/main" id="{EE244301-1EBF-8164-E505-5F356B1A462A}"/>
              </a:ext>
            </a:extLst>
          </p:cNvPr>
          <p:cNvSpPr>
            <a:spLocks noGrp="1"/>
          </p:cNvSpPr>
          <p:nvPr>
            <p:ph type="body" sz="quarter" idx="12" hasCustomPrompt="1"/>
          </p:nvPr>
        </p:nvSpPr>
        <p:spPr>
          <a:xfrm>
            <a:off x="800100" y="986306"/>
            <a:ext cx="7543800" cy="308459"/>
          </a:xfrm>
        </p:spPr>
        <p:txBody>
          <a:bodyPr lIns="0" tIns="0" rIns="0" bIns="0">
            <a:noAutofit/>
          </a:bodyPr>
          <a:lstStyle>
            <a:lvl1pPr marL="0" indent="0">
              <a:lnSpc>
                <a:spcPct val="100000"/>
              </a:lnSpc>
              <a:buNone/>
              <a:defRPr sz="1500">
                <a:solidFill>
                  <a:schemeClr val="bg1"/>
                </a:solidFill>
              </a:defRPr>
            </a:lvl1pPr>
          </a:lstStyle>
          <a:p>
            <a:pPr lvl="0"/>
            <a:r>
              <a:rPr lang="en-US"/>
              <a:t>Subhead</a:t>
            </a:r>
          </a:p>
        </p:txBody>
      </p:sp>
    </p:spTree>
    <p:extLst>
      <p:ext uri="{BB962C8B-B14F-4D97-AF65-F5344CB8AC3E}">
        <p14:creationId xmlns:p14="http://schemas.microsoft.com/office/powerpoint/2010/main" val="3527703860"/>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ap">
    <p:bg>
      <p:bgPr>
        <a:gradFill>
          <a:gsLst>
            <a:gs pos="11000">
              <a:srgbClr val="0582CA"/>
            </a:gs>
            <a:gs pos="91000">
              <a:srgbClr val="004D7C"/>
            </a:gs>
          </a:gsLst>
          <a:lin ang="5400000" scaled="0"/>
        </a:gra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5DE1F2D6-0DA6-5B1C-5938-85CDB2DE1136}"/>
              </a:ext>
            </a:extLst>
          </p:cNvPr>
          <p:cNvSpPr/>
          <p:nvPr userDrawn="1"/>
        </p:nvSpPr>
        <p:spPr>
          <a:xfrm>
            <a:off x="932583" y="1570529"/>
            <a:ext cx="7469429" cy="4857957"/>
          </a:xfrm>
          <a:prstGeom prst="roundRect">
            <a:avLst>
              <a:gd name="adj" fmla="val 2647"/>
            </a:avLst>
          </a:prstGeom>
          <a:solidFill>
            <a:schemeClr val="accent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5" name="Title 10">
            <a:extLst>
              <a:ext uri="{FF2B5EF4-FFF2-40B4-BE49-F238E27FC236}">
                <a16:creationId xmlns:a16="http://schemas.microsoft.com/office/drawing/2014/main" id="{6F0EF265-56C2-A7BB-73B7-702C1DAED449}"/>
              </a:ext>
            </a:extLst>
          </p:cNvPr>
          <p:cNvSpPr>
            <a:spLocks noGrp="1"/>
          </p:cNvSpPr>
          <p:nvPr>
            <p:ph type="title" hasCustomPrompt="1"/>
          </p:nvPr>
        </p:nvSpPr>
        <p:spPr>
          <a:xfrm>
            <a:off x="800100" y="414276"/>
            <a:ext cx="7543800" cy="538227"/>
          </a:xfrm>
        </p:spPr>
        <p:txBody>
          <a:bodyPr lIns="0" tIns="0" rIns="0" bIns="0" anchor="t" anchorCtr="0">
            <a:noAutofit/>
          </a:bodyPr>
          <a:lstStyle>
            <a:lvl1pPr>
              <a:lnSpc>
                <a:spcPct val="100000"/>
              </a:lnSpc>
              <a:defRPr sz="2400" b="1">
                <a:solidFill>
                  <a:schemeClr val="bg1"/>
                </a:solidFill>
              </a:defRPr>
            </a:lvl1pPr>
          </a:lstStyle>
          <a:p>
            <a:r>
              <a:rPr lang="en-US"/>
              <a:t>Map Title</a:t>
            </a:r>
          </a:p>
        </p:txBody>
      </p:sp>
      <p:sp>
        <p:nvSpPr>
          <p:cNvPr id="9" name="Text Placeholder 30">
            <a:extLst>
              <a:ext uri="{FF2B5EF4-FFF2-40B4-BE49-F238E27FC236}">
                <a16:creationId xmlns:a16="http://schemas.microsoft.com/office/drawing/2014/main" id="{7ECF4134-4150-27A6-4D29-75D7511E549F}"/>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
        <p:nvSpPr>
          <p:cNvPr id="2" name="Text Placeholder 3">
            <a:extLst>
              <a:ext uri="{FF2B5EF4-FFF2-40B4-BE49-F238E27FC236}">
                <a16:creationId xmlns:a16="http://schemas.microsoft.com/office/drawing/2014/main" id="{67D8CA2E-01A5-AB93-2BD0-59923FA84508}"/>
              </a:ext>
            </a:extLst>
          </p:cNvPr>
          <p:cNvSpPr>
            <a:spLocks noGrp="1"/>
          </p:cNvSpPr>
          <p:nvPr>
            <p:ph type="body" sz="quarter" idx="12" hasCustomPrompt="1"/>
          </p:nvPr>
        </p:nvSpPr>
        <p:spPr>
          <a:xfrm>
            <a:off x="800100" y="986306"/>
            <a:ext cx="7543800" cy="308459"/>
          </a:xfrm>
        </p:spPr>
        <p:txBody>
          <a:bodyPr lIns="0" tIns="0" rIns="0" bIns="0">
            <a:noAutofit/>
          </a:bodyPr>
          <a:lstStyle>
            <a:lvl1pPr marL="0" indent="0">
              <a:lnSpc>
                <a:spcPct val="100000"/>
              </a:lnSpc>
              <a:buNone/>
              <a:defRPr sz="1500">
                <a:solidFill>
                  <a:schemeClr val="bg1"/>
                </a:solidFill>
              </a:defRPr>
            </a:lvl1pPr>
          </a:lstStyle>
          <a:p>
            <a:pPr lvl="0"/>
            <a:r>
              <a:rPr lang="en-US"/>
              <a:t>Subhead</a:t>
            </a:r>
          </a:p>
        </p:txBody>
      </p:sp>
      <p:sp>
        <p:nvSpPr>
          <p:cNvPr id="14" name="Rounded Rectangle 13">
            <a:extLst>
              <a:ext uri="{FF2B5EF4-FFF2-40B4-BE49-F238E27FC236}">
                <a16:creationId xmlns:a16="http://schemas.microsoft.com/office/drawing/2014/main" id="{5C311D59-C29D-D80C-7CBF-4D3FBD0BC9F0}"/>
              </a:ext>
            </a:extLst>
          </p:cNvPr>
          <p:cNvSpPr/>
          <p:nvPr userDrawn="1"/>
        </p:nvSpPr>
        <p:spPr>
          <a:xfrm>
            <a:off x="771527" y="1430171"/>
            <a:ext cx="7572375" cy="4924911"/>
          </a:xfrm>
          <a:prstGeom prst="roundRect">
            <a:avLst>
              <a:gd name="adj" fmla="val 2647"/>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6" name="Picture Placeholder 5">
            <a:extLst>
              <a:ext uri="{FF2B5EF4-FFF2-40B4-BE49-F238E27FC236}">
                <a16:creationId xmlns:a16="http://schemas.microsoft.com/office/drawing/2014/main" id="{017CC10C-93A7-A23F-FC5E-4EE4C3E7EAB9}"/>
              </a:ext>
            </a:extLst>
          </p:cNvPr>
          <p:cNvSpPr>
            <a:spLocks noGrp="1"/>
          </p:cNvSpPr>
          <p:nvPr>
            <p:ph type="pic" sz="quarter" idx="18"/>
          </p:nvPr>
        </p:nvSpPr>
        <p:spPr>
          <a:xfrm>
            <a:off x="1054529" y="1546160"/>
            <a:ext cx="7034943" cy="4678178"/>
          </a:xfrm>
        </p:spPr>
        <p:txBody>
          <a:bodyPr/>
          <a:lstStyle/>
          <a:p>
            <a:endParaRPr lang="en-US"/>
          </a:p>
        </p:txBody>
      </p:sp>
    </p:spTree>
    <p:extLst>
      <p:ext uri="{BB962C8B-B14F-4D97-AF65-F5344CB8AC3E}">
        <p14:creationId xmlns:p14="http://schemas.microsoft.com/office/powerpoint/2010/main" val="2866650390"/>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id 2x2">
    <p:bg>
      <p:bgPr>
        <a:gradFill>
          <a:gsLst>
            <a:gs pos="44000">
              <a:srgbClr val="005C94"/>
            </a:gs>
            <a:gs pos="100000">
              <a:schemeClr val="tx2"/>
            </a:gs>
          </a:gsLst>
          <a:lin ang="5400000" scaled="1"/>
        </a:gradFill>
        <a:effectLst/>
      </p:bgPr>
    </p:bg>
    <p:spTree>
      <p:nvGrpSpPr>
        <p:cNvPr id="1" name=""/>
        <p:cNvGrpSpPr/>
        <p:nvPr/>
      </p:nvGrpSpPr>
      <p:grpSpPr>
        <a:xfrm>
          <a:off x="0" y="0"/>
          <a:ext cx="0" cy="0"/>
          <a:chOff x="0" y="0"/>
          <a:chExt cx="0" cy="0"/>
        </a:xfrm>
      </p:grpSpPr>
      <p:sp>
        <p:nvSpPr>
          <p:cNvPr id="86" name="Freeform 85">
            <a:extLst>
              <a:ext uri="{FF2B5EF4-FFF2-40B4-BE49-F238E27FC236}">
                <a16:creationId xmlns:a16="http://schemas.microsoft.com/office/drawing/2014/main" id="{06DDFAE9-78DF-399E-2329-41ACE177AB17}"/>
              </a:ext>
            </a:extLst>
          </p:cNvPr>
          <p:cNvSpPr/>
          <p:nvPr userDrawn="1"/>
        </p:nvSpPr>
        <p:spPr>
          <a:xfrm rot="5400000" flipH="1">
            <a:off x="4860758" y="-288758"/>
            <a:ext cx="3994485" cy="4571999"/>
          </a:xfrm>
          <a:custGeom>
            <a:avLst/>
            <a:gdLst>
              <a:gd name="connsiteX0" fmla="*/ 4959260 w 8948554"/>
              <a:gd name="connsiteY0" fmla="*/ 0 h 6858001"/>
              <a:gd name="connsiteX1" fmla="*/ 8948554 w 8948554"/>
              <a:gd name="connsiteY1" fmla="*/ 0 h 6858001"/>
              <a:gd name="connsiteX2" fmla="*/ 8948554 w 8948554"/>
              <a:gd name="connsiteY2" fmla="*/ 6858000 h 6858001"/>
              <a:gd name="connsiteX3" fmla="*/ 5819872 w 8948554"/>
              <a:gd name="connsiteY3" fmla="*/ 6858000 h 6858001"/>
              <a:gd name="connsiteX4" fmla="*/ 5819872 w 8948554"/>
              <a:gd name="connsiteY4" fmla="*/ 6858001 h 6858001"/>
              <a:gd name="connsiteX5" fmla="*/ 1721077 w 8948554"/>
              <a:gd name="connsiteY5" fmla="*/ 6858001 h 6858001"/>
              <a:gd name="connsiteX6" fmla="*/ 1609183 w 8948554"/>
              <a:gd name="connsiteY6" fmla="*/ 6762677 h 6858001"/>
              <a:gd name="connsiteX7" fmla="*/ 0 w 8948554"/>
              <a:gd name="connsiteY7" fmla="*/ 3379809 h 6858001"/>
              <a:gd name="connsiteX8" fmla="*/ 1414490 w 8948554"/>
              <a:gd name="connsiteY8" fmla="*/ 179496 h 6858001"/>
              <a:gd name="connsiteX9" fmla="*/ 1605918 w 8948554"/>
              <a:gd name="connsiteY9" fmla="*/ 1 h 6858001"/>
              <a:gd name="connsiteX10" fmla="*/ 4959260 w 8948554"/>
              <a:gd name="connsiteY10"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48554" h="6858001">
                <a:moveTo>
                  <a:pt x="4959260" y="0"/>
                </a:moveTo>
                <a:lnTo>
                  <a:pt x="8948554" y="0"/>
                </a:lnTo>
                <a:lnTo>
                  <a:pt x="8948554" y="6858000"/>
                </a:lnTo>
                <a:lnTo>
                  <a:pt x="5819872" y="6858000"/>
                </a:lnTo>
                <a:lnTo>
                  <a:pt x="5819872" y="6858001"/>
                </a:lnTo>
                <a:lnTo>
                  <a:pt x="1721077" y="6858001"/>
                </a:lnTo>
                <a:lnTo>
                  <a:pt x="1609183" y="6762677"/>
                </a:lnTo>
                <a:cubicBezTo>
                  <a:pt x="609371" y="5869200"/>
                  <a:pt x="0" y="4682305"/>
                  <a:pt x="0" y="3379809"/>
                </a:cubicBezTo>
                <a:cubicBezTo>
                  <a:pt x="0" y="2164147"/>
                  <a:pt x="530829" y="1049185"/>
                  <a:pt x="1414490" y="179496"/>
                </a:cubicBezTo>
                <a:lnTo>
                  <a:pt x="1605918" y="1"/>
                </a:lnTo>
                <a:lnTo>
                  <a:pt x="4959260" y="1"/>
                </a:lnTo>
                <a:close/>
              </a:path>
            </a:pathLst>
          </a:custGeom>
          <a:gradFill>
            <a:gsLst>
              <a:gs pos="0">
                <a:schemeClr val="tx2"/>
              </a:gs>
              <a:gs pos="100000">
                <a:srgbClr val="005C94"/>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14" name="Freeform 13">
            <a:extLst>
              <a:ext uri="{FF2B5EF4-FFF2-40B4-BE49-F238E27FC236}">
                <a16:creationId xmlns:a16="http://schemas.microsoft.com/office/drawing/2014/main" id="{CDF98822-46DD-3B4B-BBF0-B7C77DAF0C98}"/>
              </a:ext>
            </a:extLst>
          </p:cNvPr>
          <p:cNvSpPr/>
          <p:nvPr userDrawn="1"/>
        </p:nvSpPr>
        <p:spPr>
          <a:xfrm flipH="1">
            <a:off x="0" y="1"/>
            <a:ext cx="8241632" cy="6858001"/>
          </a:xfrm>
          <a:custGeom>
            <a:avLst/>
            <a:gdLst>
              <a:gd name="connsiteX0" fmla="*/ 10988842 w 10988842"/>
              <a:gd name="connsiteY0" fmla="*/ 0 h 6858001"/>
              <a:gd name="connsiteX1" fmla="*/ 7106654 w 10988842"/>
              <a:gd name="connsiteY1" fmla="*/ 0 h 6858001"/>
              <a:gd name="connsiteX2" fmla="*/ 7026442 w 10988842"/>
              <a:gd name="connsiteY2" fmla="*/ 0 h 6858001"/>
              <a:gd name="connsiteX3" fmla="*/ 5155588 w 10988842"/>
              <a:gd name="connsiteY3" fmla="*/ 0 h 6858001"/>
              <a:gd name="connsiteX4" fmla="*/ 5055347 w 10988842"/>
              <a:gd name="connsiteY4" fmla="*/ 0 h 6858001"/>
              <a:gd name="connsiteX5" fmla="*/ 2857211 w 10988842"/>
              <a:gd name="connsiteY5" fmla="*/ 0 h 6858001"/>
              <a:gd name="connsiteX6" fmla="*/ 2857211 w 10988842"/>
              <a:gd name="connsiteY6" fmla="*/ 1 h 6858001"/>
              <a:gd name="connsiteX7" fmla="*/ 925228 w 10988842"/>
              <a:gd name="connsiteY7" fmla="*/ 1 h 6858001"/>
              <a:gd name="connsiteX8" fmla="*/ 814939 w 10988842"/>
              <a:gd name="connsiteY8" fmla="*/ 179496 h 6858001"/>
              <a:gd name="connsiteX9" fmla="*/ 0 w 10988842"/>
              <a:gd name="connsiteY9" fmla="*/ 3379809 h 6858001"/>
              <a:gd name="connsiteX10" fmla="*/ 927109 w 10988842"/>
              <a:gd name="connsiteY10" fmla="*/ 6762677 h 6858001"/>
              <a:gd name="connsiteX11" fmla="*/ 991575 w 10988842"/>
              <a:gd name="connsiteY11" fmla="*/ 6858001 h 6858001"/>
              <a:gd name="connsiteX12" fmla="*/ 3353040 w 10988842"/>
              <a:gd name="connsiteY12" fmla="*/ 6858001 h 6858001"/>
              <a:gd name="connsiteX13" fmla="*/ 3353040 w 10988842"/>
              <a:gd name="connsiteY13" fmla="*/ 6858000 h 6858001"/>
              <a:gd name="connsiteX14" fmla="*/ 5055347 w 10988842"/>
              <a:gd name="connsiteY14" fmla="*/ 6858000 h 6858001"/>
              <a:gd name="connsiteX15" fmla="*/ 5155588 w 10988842"/>
              <a:gd name="connsiteY15" fmla="*/ 6858000 h 6858001"/>
              <a:gd name="connsiteX16" fmla="*/ 7026442 w 10988842"/>
              <a:gd name="connsiteY16" fmla="*/ 6858000 h 6858001"/>
              <a:gd name="connsiteX17" fmla="*/ 7106654 w 10988842"/>
              <a:gd name="connsiteY17" fmla="*/ 6858000 h 6858001"/>
              <a:gd name="connsiteX18" fmla="*/ 10988842 w 10988842"/>
              <a:gd name="connsiteY1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88842" h="6858001">
                <a:moveTo>
                  <a:pt x="10988842" y="0"/>
                </a:moveTo>
                <a:lnTo>
                  <a:pt x="7106654" y="0"/>
                </a:lnTo>
                <a:lnTo>
                  <a:pt x="7026442" y="0"/>
                </a:lnTo>
                <a:lnTo>
                  <a:pt x="5155588" y="0"/>
                </a:lnTo>
                <a:lnTo>
                  <a:pt x="5055347" y="0"/>
                </a:lnTo>
                <a:lnTo>
                  <a:pt x="2857211" y="0"/>
                </a:lnTo>
                <a:lnTo>
                  <a:pt x="2857211" y="1"/>
                </a:lnTo>
                <a:lnTo>
                  <a:pt x="925228" y="1"/>
                </a:lnTo>
                <a:lnTo>
                  <a:pt x="814939" y="179496"/>
                </a:lnTo>
                <a:cubicBezTo>
                  <a:pt x="305830" y="1049185"/>
                  <a:pt x="0" y="2164147"/>
                  <a:pt x="0" y="3379809"/>
                </a:cubicBezTo>
                <a:cubicBezTo>
                  <a:pt x="0" y="4682305"/>
                  <a:pt x="351081" y="5869200"/>
                  <a:pt x="927109" y="6762677"/>
                </a:cubicBezTo>
                <a:lnTo>
                  <a:pt x="991575" y="6858001"/>
                </a:lnTo>
                <a:lnTo>
                  <a:pt x="3353040" y="6858001"/>
                </a:lnTo>
                <a:lnTo>
                  <a:pt x="3353040" y="6858000"/>
                </a:lnTo>
                <a:lnTo>
                  <a:pt x="5055347" y="6858000"/>
                </a:lnTo>
                <a:lnTo>
                  <a:pt x="5155588" y="6858000"/>
                </a:lnTo>
                <a:lnTo>
                  <a:pt x="7026442" y="6858000"/>
                </a:lnTo>
                <a:lnTo>
                  <a:pt x="7106654" y="6858000"/>
                </a:lnTo>
                <a:lnTo>
                  <a:pt x="10988842" y="6858000"/>
                </a:lnTo>
                <a:close/>
              </a:path>
            </a:pathLst>
          </a:custGeom>
          <a:gradFill>
            <a:gsLst>
              <a:gs pos="0">
                <a:srgbClr val="051923"/>
              </a:gs>
              <a:gs pos="100000">
                <a:srgbClr val="003554"/>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4" name="Rounded Rectangle 3">
            <a:extLst>
              <a:ext uri="{FF2B5EF4-FFF2-40B4-BE49-F238E27FC236}">
                <a16:creationId xmlns:a16="http://schemas.microsoft.com/office/drawing/2014/main" id="{7DAAFAD0-036C-E6CE-5D51-7924BD4AD9BF}"/>
              </a:ext>
            </a:extLst>
          </p:cNvPr>
          <p:cNvSpPr/>
          <p:nvPr userDrawn="1"/>
        </p:nvSpPr>
        <p:spPr>
          <a:xfrm>
            <a:off x="3918387" y="751611"/>
            <a:ext cx="2936794" cy="2584715"/>
          </a:xfrm>
          <a:prstGeom prst="roundRect">
            <a:avLst>
              <a:gd name="adj" fmla="val 2647"/>
            </a:avLst>
          </a:prstGeom>
          <a:noFill/>
          <a:ln w="3810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6" name="Rounded Rectangle 15">
            <a:extLst>
              <a:ext uri="{FF2B5EF4-FFF2-40B4-BE49-F238E27FC236}">
                <a16:creationId xmlns:a16="http://schemas.microsoft.com/office/drawing/2014/main" id="{D805361B-4CA7-ADCB-6872-2635D5C3EE36}"/>
              </a:ext>
            </a:extLst>
          </p:cNvPr>
          <p:cNvSpPr/>
          <p:nvPr userDrawn="1"/>
        </p:nvSpPr>
        <p:spPr>
          <a:xfrm>
            <a:off x="893532" y="751610"/>
            <a:ext cx="2936794" cy="2584715"/>
          </a:xfrm>
          <a:prstGeom prst="roundRect">
            <a:avLst>
              <a:gd name="adj" fmla="val 2647"/>
            </a:avLst>
          </a:prstGeom>
          <a:noFill/>
          <a:ln w="3810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7" name="Rounded Rectangle 16">
            <a:extLst>
              <a:ext uri="{FF2B5EF4-FFF2-40B4-BE49-F238E27FC236}">
                <a16:creationId xmlns:a16="http://schemas.microsoft.com/office/drawing/2014/main" id="{DC8BF1EC-0482-89A6-D0EF-D9B8F4E181A2}"/>
              </a:ext>
            </a:extLst>
          </p:cNvPr>
          <p:cNvSpPr/>
          <p:nvPr userDrawn="1"/>
        </p:nvSpPr>
        <p:spPr>
          <a:xfrm>
            <a:off x="3918387" y="3453736"/>
            <a:ext cx="2936794" cy="2584715"/>
          </a:xfrm>
          <a:prstGeom prst="roundRect">
            <a:avLst>
              <a:gd name="adj" fmla="val 2647"/>
            </a:avLst>
          </a:prstGeom>
          <a:noFill/>
          <a:ln w="3810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18" name="Rounded Rectangle 17">
            <a:extLst>
              <a:ext uri="{FF2B5EF4-FFF2-40B4-BE49-F238E27FC236}">
                <a16:creationId xmlns:a16="http://schemas.microsoft.com/office/drawing/2014/main" id="{AFAA26D8-B95B-03F1-54A3-A3C324B571FB}"/>
              </a:ext>
            </a:extLst>
          </p:cNvPr>
          <p:cNvSpPr/>
          <p:nvPr userDrawn="1"/>
        </p:nvSpPr>
        <p:spPr>
          <a:xfrm>
            <a:off x="893532" y="3453735"/>
            <a:ext cx="2936794" cy="2584715"/>
          </a:xfrm>
          <a:prstGeom prst="roundRect">
            <a:avLst>
              <a:gd name="adj" fmla="val 2647"/>
            </a:avLst>
          </a:prstGeom>
          <a:noFill/>
          <a:ln w="3810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sp>
        <p:nvSpPr>
          <p:cNvPr id="2" name="Text Placeholder 30">
            <a:extLst>
              <a:ext uri="{FF2B5EF4-FFF2-40B4-BE49-F238E27FC236}">
                <a16:creationId xmlns:a16="http://schemas.microsoft.com/office/drawing/2014/main" id="{3220EC10-A907-E427-6F5E-C1AB6AEF1D2B}"/>
              </a:ext>
            </a:extLst>
          </p:cNvPr>
          <p:cNvSpPr>
            <a:spLocks noGrp="1"/>
          </p:cNvSpPr>
          <p:nvPr>
            <p:ph type="body" sz="quarter" idx="17" hasCustomPrompt="1"/>
          </p:nvPr>
        </p:nvSpPr>
        <p:spPr>
          <a:xfrm>
            <a:off x="810846" y="6510583"/>
            <a:ext cx="7533054" cy="255852"/>
          </a:xfrm>
        </p:spPr>
        <p:txBody>
          <a:bodyPr rIns="0">
            <a:normAutofit/>
          </a:bodyPr>
          <a:lstStyle>
            <a:lvl1pPr algn="r">
              <a:defRPr sz="900">
                <a:solidFill>
                  <a:schemeClr val="bg1"/>
                </a:solidFill>
              </a:defRPr>
            </a:lvl1pPr>
          </a:lstStyle>
          <a:p>
            <a:pPr lvl="0"/>
            <a:r>
              <a:rPr lang="en-US"/>
              <a:t>Source: XYZ</a:t>
            </a:r>
          </a:p>
        </p:txBody>
      </p:sp>
    </p:spTree>
    <p:extLst>
      <p:ext uri="{BB962C8B-B14F-4D97-AF65-F5344CB8AC3E}">
        <p14:creationId xmlns:p14="http://schemas.microsoft.com/office/powerpoint/2010/main" val="1012240113"/>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Plain 1">
    <p:bg>
      <p:bgPr>
        <a:gradFill>
          <a:gsLst>
            <a:gs pos="0">
              <a:srgbClr val="051923"/>
            </a:gs>
            <a:gs pos="100000">
              <a:srgbClr val="003554"/>
            </a:gs>
          </a:gsLst>
          <a:lin ang="5400000" scaled="1"/>
        </a:gradFill>
        <a:effectLst/>
      </p:bgPr>
    </p:bg>
    <p:spTree>
      <p:nvGrpSpPr>
        <p:cNvPr id="1" name=""/>
        <p:cNvGrpSpPr/>
        <p:nvPr/>
      </p:nvGrpSpPr>
      <p:grpSpPr>
        <a:xfrm>
          <a:off x="0" y="0"/>
          <a:ext cx="0" cy="0"/>
          <a:chOff x="0" y="0"/>
          <a:chExt cx="0" cy="0"/>
        </a:xfrm>
      </p:grpSpPr>
      <p:pic>
        <p:nvPicPr>
          <p:cNvPr id="2" name="Google Shape;173;p44">
            <a:extLst>
              <a:ext uri="{FF2B5EF4-FFF2-40B4-BE49-F238E27FC236}">
                <a16:creationId xmlns:a16="http://schemas.microsoft.com/office/drawing/2014/main" id="{664C5DC9-0510-7D21-530D-537270E44DF4}"/>
              </a:ext>
            </a:extLst>
          </p:cNvPr>
          <p:cNvPicPr preferRelativeResize="0"/>
          <p:nvPr userDrawn="1"/>
        </p:nvPicPr>
        <p:blipFill rotWithShape="1">
          <a:blip r:embed="rId2">
            <a:alphaModFix/>
          </a:blip>
          <a:srcRect l="4278" t="5668" b="-1"/>
          <a:stretch/>
        </p:blipFill>
        <p:spPr>
          <a:xfrm>
            <a:off x="1" y="3"/>
            <a:ext cx="9144003" cy="6857999"/>
          </a:xfrm>
          <a:prstGeom prst="rect">
            <a:avLst/>
          </a:prstGeom>
          <a:noFill/>
          <a:ln>
            <a:noFill/>
          </a:ln>
        </p:spPr>
      </p:pic>
      <p:sp>
        <p:nvSpPr>
          <p:cNvPr id="3" name="Google Shape;174;p44">
            <a:extLst>
              <a:ext uri="{FF2B5EF4-FFF2-40B4-BE49-F238E27FC236}">
                <a16:creationId xmlns:a16="http://schemas.microsoft.com/office/drawing/2014/main" id="{6D8B26E3-DF43-FFD9-D8BF-06CBF0941503}"/>
              </a:ext>
            </a:extLst>
          </p:cNvPr>
          <p:cNvSpPr/>
          <p:nvPr userDrawn="1"/>
        </p:nvSpPr>
        <p:spPr>
          <a:xfrm>
            <a:off x="0" y="3"/>
            <a:ext cx="9144000" cy="6857999"/>
          </a:xfrm>
          <a:prstGeom prst="rect">
            <a:avLst/>
          </a:prstGeom>
          <a:solidFill>
            <a:srgbClr val="003554">
              <a:alpha val="88627"/>
            </a:srgbClr>
          </a:solidFill>
          <a:ln>
            <a:noFill/>
          </a:ln>
        </p:spPr>
        <p:txBody>
          <a:bodyPr spcFirstLastPara="1" wrap="square" lIns="91425" tIns="91425" rIns="91425" bIns="91425" anchor="ctr" anchorCtr="0">
            <a:noAutofit/>
          </a:bodyPr>
          <a:lstStyle/>
          <a:p>
            <a:pPr algn="ctr"/>
            <a:endParaRPr sz="1800"/>
          </a:p>
        </p:txBody>
      </p:sp>
      <p:sp>
        <p:nvSpPr>
          <p:cNvPr id="12" name="Text Placeholder 4">
            <a:extLst>
              <a:ext uri="{FF2B5EF4-FFF2-40B4-BE49-F238E27FC236}">
                <a16:creationId xmlns:a16="http://schemas.microsoft.com/office/drawing/2014/main" id="{A8053696-BA29-3528-3487-AFB507500D77}"/>
              </a:ext>
            </a:extLst>
          </p:cNvPr>
          <p:cNvSpPr>
            <a:spLocks noGrp="1"/>
          </p:cNvSpPr>
          <p:nvPr>
            <p:ph type="body" sz="quarter" idx="10" hasCustomPrompt="1"/>
          </p:nvPr>
        </p:nvSpPr>
        <p:spPr>
          <a:xfrm>
            <a:off x="3189925" y="2703019"/>
            <a:ext cx="4610100" cy="879336"/>
          </a:xfrm>
        </p:spPr>
        <p:txBody>
          <a:bodyPr anchor="ctr">
            <a:normAutofit/>
          </a:bodyPr>
          <a:lstStyle>
            <a:lvl1pPr algn="l">
              <a:lnSpc>
                <a:spcPct val="100000"/>
              </a:lnSpc>
              <a:defRPr sz="3600" b="1">
                <a:solidFill>
                  <a:schemeClr val="bg1"/>
                </a:solidFill>
              </a:defRPr>
            </a:lvl1pPr>
          </a:lstStyle>
          <a:p>
            <a:pPr lvl="0"/>
            <a:r>
              <a:rPr lang="en-US"/>
              <a:t>Title Goes Here</a:t>
            </a:r>
          </a:p>
        </p:txBody>
      </p:sp>
      <p:sp>
        <p:nvSpPr>
          <p:cNvPr id="13" name="Text Placeholder 4">
            <a:extLst>
              <a:ext uri="{FF2B5EF4-FFF2-40B4-BE49-F238E27FC236}">
                <a16:creationId xmlns:a16="http://schemas.microsoft.com/office/drawing/2014/main" id="{31858F1B-51A1-AFC7-D4B6-0561BC600DEA}"/>
              </a:ext>
            </a:extLst>
          </p:cNvPr>
          <p:cNvSpPr>
            <a:spLocks noGrp="1"/>
          </p:cNvSpPr>
          <p:nvPr>
            <p:ph type="body" sz="quarter" idx="11" hasCustomPrompt="1"/>
          </p:nvPr>
        </p:nvSpPr>
        <p:spPr>
          <a:xfrm>
            <a:off x="3189925" y="3582356"/>
            <a:ext cx="4610100" cy="494027"/>
          </a:xfrm>
        </p:spPr>
        <p:txBody>
          <a:bodyPr anchor="ctr">
            <a:normAutofit/>
          </a:bodyPr>
          <a:lstStyle>
            <a:lvl1pPr algn="l">
              <a:defRPr sz="2100" b="0">
                <a:solidFill>
                  <a:schemeClr val="accent4"/>
                </a:solidFill>
              </a:defRPr>
            </a:lvl1pPr>
          </a:lstStyle>
          <a:p>
            <a:pPr lvl="0"/>
            <a:r>
              <a:rPr lang="en-US"/>
              <a:t>Subtitle Goes Here</a:t>
            </a:r>
          </a:p>
        </p:txBody>
      </p:sp>
      <p:sp>
        <p:nvSpPr>
          <p:cNvPr id="18" name="Text Placeholder 4">
            <a:extLst>
              <a:ext uri="{FF2B5EF4-FFF2-40B4-BE49-F238E27FC236}">
                <a16:creationId xmlns:a16="http://schemas.microsoft.com/office/drawing/2014/main" id="{DF984BCA-7BD0-1324-38E9-D340658BFA35}"/>
              </a:ext>
            </a:extLst>
          </p:cNvPr>
          <p:cNvSpPr>
            <a:spLocks noGrp="1"/>
          </p:cNvSpPr>
          <p:nvPr>
            <p:ph type="body" sz="quarter" idx="12" hasCustomPrompt="1"/>
          </p:nvPr>
        </p:nvSpPr>
        <p:spPr>
          <a:xfrm>
            <a:off x="3189925" y="4095989"/>
            <a:ext cx="4610100" cy="497845"/>
          </a:xfrm>
        </p:spPr>
        <p:txBody>
          <a:bodyPr anchor="ctr">
            <a:normAutofit/>
          </a:bodyPr>
          <a:lstStyle>
            <a:lvl1pPr algn="l">
              <a:defRPr sz="2100" b="0">
                <a:solidFill>
                  <a:schemeClr val="bg1"/>
                </a:solidFill>
              </a:defRPr>
            </a:lvl1pPr>
          </a:lstStyle>
          <a:p>
            <a:pPr lvl="0"/>
            <a:r>
              <a:rPr lang="en-US"/>
              <a:t>Month xx, 20xx</a:t>
            </a:r>
          </a:p>
        </p:txBody>
      </p:sp>
      <p:sp>
        <p:nvSpPr>
          <p:cNvPr id="7" name="Picture Placeholder 6">
            <a:extLst>
              <a:ext uri="{FF2B5EF4-FFF2-40B4-BE49-F238E27FC236}">
                <a16:creationId xmlns:a16="http://schemas.microsoft.com/office/drawing/2014/main" id="{884D220C-6221-F7DC-9A99-10E41B449B98}"/>
              </a:ext>
            </a:extLst>
          </p:cNvPr>
          <p:cNvSpPr>
            <a:spLocks noGrp="1"/>
          </p:cNvSpPr>
          <p:nvPr>
            <p:ph type="pic" sz="quarter" idx="19" hasCustomPrompt="1"/>
          </p:nvPr>
        </p:nvSpPr>
        <p:spPr>
          <a:xfrm>
            <a:off x="1343976" y="2420305"/>
            <a:ext cx="1675450" cy="2451100"/>
          </a:xfrm>
        </p:spPr>
        <p:txBody>
          <a:bodyPr/>
          <a:lstStyle>
            <a:lvl1pPr>
              <a:defRPr sz="1500"/>
            </a:lvl1p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solidFill>
                  <a:schemeClr val="bg1"/>
                </a:solidFill>
              </a:rPr>
              <a:t>Add vertical blue and white KCM logo here. </a:t>
            </a:r>
          </a:p>
          <a:p>
            <a:endParaRPr lang="en-US"/>
          </a:p>
        </p:txBody>
      </p:sp>
    </p:spTree>
    <p:extLst>
      <p:ext uri="{BB962C8B-B14F-4D97-AF65-F5344CB8AC3E}">
        <p14:creationId xmlns:p14="http://schemas.microsoft.com/office/powerpoint/2010/main" val="594840101"/>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Plain 2">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A8053696-BA29-3528-3487-AFB507500D77}"/>
              </a:ext>
            </a:extLst>
          </p:cNvPr>
          <p:cNvSpPr>
            <a:spLocks noGrp="1"/>
          </p:cNvSpPr>
          <p:nvPr>
            <p:ph type="body" sz="quarter" idx="10" hasCustomPrompt="1"/>
          </p:nvPr>
        </p:nvSpPr>
        <p:spPr>
          <a:xfrm>
            <a:off x="3189925" y="2703019"/>
            <a:ext cx="4610100" cy="879336"/>
          </a:xfrm>
        </p:spPr>
        <p:txBody>
          <a:bodyPr anchor="ctr">
            <a:normAutofit/>
          </a:bodyPr>
          <a:lstStyle>
            <a:lvl1pPr algn="l">
              <a:lnSpc>
                <a:spcPct val="100000"/>
              </a:lnSpc>
              <a:defRPr sz="3600" b="1">
                <a:solidFill>
                  <a:schemeClr val="bg1"/>
                </a:solidFill>
              </a:defRPr>
            </a:lvl1pPr>
          </a:lstStyle>
          <a:p>
            <a:pPr lvl="0"/>
            <a:r>
              <a:rPr lang="en-US"/>
              <a:t>Title Goes Here</a:t>
            </a:r>
          </a:p>
        </p:txBody>
      </p:sp>
      <p:sp>
        <p:nvSpPr>
          <p:cNvPr id="13" name="Text Placeholder 4">
            <a:extLst>
              <a:ext uri="{FF2B5EF4-FFF2-40B4-BE49-F238E27FC236}">
                <a16:creationId xmlns:a16="http://schemas.microsoft.com/office/drawing/2014/main" id="{31858F1B-51A1-AFC7-D4B6-0561BC600DEA}"/>
              </a:ext>
            </a:extLst>
          </p:cNvPr>
          <p:cNvSpPr>
            <a:spLocks noGrp="1"/>
          </p:cNvSpPr>
          <p:nvPr>
            <p:ph type="body" sz="quarter" idx="11" hasCustomPrompt="1"/>
          </p:nvPr>
        </p:nvSpPr>
        <p:spPr>
          <a:xfrm>
            <a:off x="3189925" y="3582356"/>
            <a:ext cx="4610100" cy="494027"/>
          </a:xfrm>
        </p:spPr>
        <p:txBody>
          <a:bodyPr anchor="ctr">
            <a:normAutofit/>
          </a:bodyPr>
          <a:lstStyle>
            <a:lvl1pPr algn="l">
              <a:defRPr sz="2100" b="0">
                <a:solidFill>
                  <a:schemeClr val="accent4"/>
                </a:solidFill>
              </a:defRPr>
            </a:lvl1pPr>
          </a:lstStyle>
          <a:p>
            <a:pPr lvl="0"/>
            <a:r>
              <a:rPr lang="en-US"/>
              <a:t>Subtitle Goes Here</a:t>
            </a:r>
          </a:p>
        </p:txBody>
      </p:sp>
      <p:sp>
        <p:nvSpPr>
          <p:cNvPr id="18" name="Text Placeholder 4">
            <a:extLst>
              <a:ext uri="{FF2B5EF4-FFF2-40B4-BE49-F238E27FC236}">
                <a16:creationId xmlns:a16="http://schemas.microsoft.com/office/drawing/2014/main" id="{DF984BCA-7BD0-1324-38E9-D340658BFA35}"/>
              </a:ext>
            </a:extLst>
          </p:cNvPr>
          <p:cNvSpPr>
            <a:spLocks noGrp="1"/>
          </p:cNvSpPr>
          <p:nvPr>
            <p:ph type="body" sz="quarter" idx="12" hasCustomPrompt="1"/>
          </p:nvPr>
        </p:nvSpPr>
        <p:spPr>
          <a:xfrm>
            <a:off x="3189925" y="4095989"/>
            <a:ext cx="4610100" cy="497845"/>
          </a:xfrm>
        </p:spPr>
        <p:txBody>
          <a:bodyPr anchor="ctr">
            <a:normAutofit/>
          </a:bodyPr>
          <a:lstStyle>
            <a:lvl1pPr algn="l">
              <a:defRPr sz="2100" b="0">
                <a:solidFill>
                  <a:schemeClr val="bg1"/>
                </a:solidFill>
              </a:defRPr>
            </a:lvl1pPr>
          </a:lstStyle>
          <a:p>
            <a:pPr lvl="0"/>
            <a:r>
              <a:rPr lang="en-US"/>
              <a:t>Month xx, 20xx</a:t>
            </a:r>
          </a:p>
        </p:txBody>
      </p:sp>
      <p:sp>
        <p:nvSpPr>
          <p:cNvPr id="7" name="Picture Placeholder 6">
            <a:extLst>
              <a:ext uri="{FF2B5EF4-FFF2-40B4-BE49-F238E27FC236}">
                <a16:creationId xmlns:a16="http://schemas.microsoft.com/office/drawing/2014/main" id="{884D220C-6221-F7DC-9A99-10E41B449B98}"/>
              </a:ext>
            </a:extLst>
          </p:cNvPr>
          <p:cNvSpPr>
            <a:spLocks noGrp="1"/>
          </p:cNvSpPr>
          <p:nvPr>
            <p:ph type="pic" sz="quarter" idx="19" hasCustomPrompt="1"/>
          </p:nvPr>
        </p:nvSpPr>
        <p:spPr>
          <a:xfrm>
            <a:off x="1343976" y="2420305"/>
            <a:ext cx="1675450" cy="2451100"/>
          </a:xfrm>
        </p:spPr>
        <p:txBody>
          <a:bodyPr/>
          <a:lstStyle>
            <a:lvl1pPr>
              <a:defRPr sz="1500"/>
            </a:lvl1p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solidFill>
                  <a:schemeClr val="bg1"/>
                </a:solidFill>
              </a:rPr>
              <a:t>Add vertical blue and white KCM logo here. </a:t>
            </a:r>
          </a:p>
          <a:p>
            <a:endParaRPr lang="en-US"/>
          </a:p>
        </p:txBody>
      </p:sp>
      <p:sp>
        <p:nvSpPr>
          <p:cNvPr id="8" name="Text Placeholder 4">
            <a:extLst>
              <a:ext uri="{FF2B5EF4-FFF2-40B4-BE49-F238E27FC236}">
                <a16:creationId xmlns:a16="http://schemas.microsoft.com/office/drawing/2014/main" id="{EA2256F6-6D26-2ADF-82ED-B80F73A5DC27}"/>
              </a:ext>
            </a:extLst>
          </p:cNvPr>
          <p:cNvSpPr>
            <a:spLocks noGrp="1"/>
          </p:cNvSpPr>
          <p:nvPr>
            <p:ph type="body" sz="quarter" idx="18" hasCustomPrompt="1"/>
          </p:nvPr>
        </p:nvSpPr>
        <p:spPr>
          <a:xfrm>
            <a:off x="190711" y="231820"/>
            <a:ext cx="3571665" cy="1025483"/>
          </a:xfrm>
        </p:spPr>
        <p:txBody>
          <a:bodyPr rIns="91440" anchor="ctr">
            <a:noAutofit/>
          </a:bodyPr>
          <a:lstStyle>
            <a:lvl1pPr algn="l">
              <a:defRPr sz="1050" b="0" i="1">
                <a:solidFill>
                  <a:schemeClr val="bg1"/>
                </a:solidFill>
              </a:defRPr>
            </a:lvl1pPr>
          </a:lstStyle>
          <a:p>
            <a:r>
              <a:rPr lang="en-US">
                <a:solidFill>
                  <a:schemeClr val="bg1"/>
                </a:solidFill>
              </a:rPr>
              <a:t>If applicable, add a photo to back layer. Arrange &gt; send to back. Add a square transparent overlay on top of photo with color #003554. Delete this text box when done.</a:t>
            </a:r>
          </a:p>
        </p:txBody>
      </p:sp>
    </p:spTree>
    <p:extLst>
      <p:ext uri="{BB962C8B-B14F-4D97-AF65-F5344CB8AC3E}">
        <p14:creationId xmlns:p14="http://schemas.microsoft.com/office/powerpoint/2010/main" val="1230329937"/>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Plain 3">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pic>
        <p:nvPicPr>
          <p:cNvPr id="5" name="Google Shape;173;p44">
            <a:extLst>
              <a:ext uri="{FF2B5EF4-FFF2-40B4-BE49-F238E27FC236}">
                <a16:creationId xmlns:a16="http://schemas.microsoft.com/office/drawing/2014/main" id="{34612AEB-DD7C-EF34-8D80-468CCB7FC6F2}"/>
              </a:ext>
            </a:extLst>
          </p:cNvPr>
          <p:cNvPicPr preferRelativeResize="0"/>
          <p:nvPr userDrawn="1"/>
        </p:nvPicPr>
        <p:blipFill rotWithShape="1">
          <a:blip r:embed="rId2">
            <a:alphaModFix/>
          </a:blip>
          <a:srcRect l="4278" t="5669" b="17216"/>
          <a:stretch/>
        </p:blipFill>
        <p:spPr>
          <a:xfrm>
            <a:off x="1" y="1"/>
            <a:ext cx="9144003" cy="5606320"/>
          </a:xfrm>
          <a:prstGeom prst="rect">
            <a:avLst/>
          </a:prstGeom>
          <a:noFill/>
          <a:ln>
            <a:noFill/>
          </a:ln>
        </p:spPr>
      </p:pic>
      <p:sp>
        <p:nvSpPr>
          <p:cNvPr id="6" name="Google Shape;174;p44">
            <a:extLst>
              <a:ext uri="{FF2B5EF4-FFF2-40B4-BE49-F238E27FC236}">
                <a16:creationId xmlns:a16="http://schemas.microsoft.com/office/drawing/2014/main" id="{E6EA7A32-EAA6-1885-1CE7-A9CF147C67F6}"/>
              </a:ext>
            </a:extLst>
          </p:cNvPr>
          <p:cNvSpPr/>
          <p:nvPr userDrawn="1"/>
        </p:nvSpPr>
        <p:spPr>
          <a:xfrm>
            <a:off x="-2" y="1"/>
            <a:ext cx="9144003" cy="5606321"/>
          </a:xfrm>
          <a:prstGeom prst="rect">
            <a:avLst/>
          </a:prstGeom>
          <a:solidFill>
            <a:srgbClr val="003554">
              <a:alpha val="88627"/>
            </a:srgbClr>
          </a:solidFill>
          <a:ln>
            <a:noFill/>
          </a:ln>
        </p:spPr>
        <p:txBody>
          <a:bodyPr spcFirstLastPara="1" wrap="square" lIns="91425" tIns="91425" rIns="91425" bIns="91425" anchor="ctr" anchorCtr="0">
            <a:noAutofit/>
          </a:bodyPr>
          <a:lstStyle/>
          <a:p>
            <a:pPr algn="ctr"/>
            <a:endParaRPr sz="1800"/>
          </a:p>
        </p:txBody>
      </p:sp>
      <p:sp>
        <p:nvSpPr>
          <p:cNvPr id="4" name="Rectangle 3">
            <a:extLst>
              <a:ext uri="{FF2B5EF4-FFF2-40B4-BE49-F238E27FC236}">
                <a16:creationId xmlns:a16="http://schemas.microsoft.com/office/drawing/2014/main" id="{DFDD6F23-FF07-4D82-BCC7-B5F1F82F5245}"/>
              </a:ext>
            </a:extLst>
          </p:cNvPr>
          <p:cNvSpPr/>
          <p:nvPr userDrawn="1"/>
        </p:nvSpPr>
        <p:spPr>
          <a:xfrm>
            <a:off x="0" y="5606323"/>
            <a:ext cx="9144000" cy="1251679"/>
          </a:xfrm>
          <a:prstGeom prst="rect">
            <a:avLst/>
          </a:prstGeom>
          <a:gradFill>
            <a:gsLst>
              <a:gs pos="0">
                <a:schemeClr val="tx2"/>
              </a:gs>
              <a:gs pos="100000">
                <a:srgbClr val="004D7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Text Placeholder 4">
            <a:extLst>
              <a:ext uri="{FF2B5EF4-FFF2-40B4-BE49-F238E27FC236}">
                <a16:creationId xmlns:a16="http://schemas.microsoft.com/office/drawing/2014/main" id="{08A16E8A-A8ED-F509-37EF-F36D408DC0F5}"/>
              </a:ext>
            </a:extLst>
          </p:cNvPr>
          <p:cNvSpPr>
            <a:spLocks noGrp="1"/>
          </p:cNvSpPr>
          <p:nvPr>
            <p:ph type="body" sz="quarter" idx="10" hasCustomPrompt="1"/>
          </p:nvPr>
        </p:nvSpPr>
        <p:spPr>
          <a:xfrm>
            <a:off x="2266950" y="3281432"/>
            <a:ext cx="4610100" cy="879336"/>
          </a:xfrm>
        </p:spPr>
        <p:txBody>
          <a:bodyPr rIns="0" anchor="ctr">
            <a:normAutofit/>
          </a:bodyPr>
          <a:lstStyle>
            <a:lvl1pPr algn="ctr">
              <a:lnSpc>
                <a:spcPct val="100000"/>
              </a:lnSpc>
              <a:defRPr sz="3600" b="1">
                <a:solidFill>
                  <a:schemeClr val="bg1"/>
                </a:solidFill>
              </a:defRPr>
            </a:lvl1pPr>
          </a:lstStyle>
          <a:p>
            <a:pPr lvl="0"/>
            <a:r>
              <a:rPr lang="en-US"/>
              <a:t>Title Goes Here</a:t>
            </a:r>
          </a:p>
        </p:txBody>
      </p:sp>
      <p:sp>
        <p:nvSpPr>
          <p:cNvPr id="8" name="Text Placeholder 4">
            <a:extLst>
              <a:ext uri="{FF2B5EF4-FFF2-40B4-BE49-F238E27FC236}">
                <a16:creationId xmlns:a16="http://schemas.microsoft.com/office/drawing/2014/main" id="{431BC9DE-E450-A42F-56FF-BD347F840E76}"/>
              </a:ext>
            </a:extLst>
          </p:cNvPr>
          <p:cNvSpPr>
            <a:spLocks noGrp="1"/>
          </p:cNvSpPr>
          <p:nvPr>
            <p:ph type="body" sz="quarter" idx="11" hasCustomPrompt="1"/>
          </p:nvPr>
        </p:nvSpPr>
        <p:spPr>
          <a:xfrm>
            <a:off x="2266950" y="4160770"/>
            <a:ext cx="4610100" cy="494027"/>
          </a:xfrm>
        </p:spPr>
        <p:txBody>
          <a:bodyPr rIns="0" anchor="ctr">
            <a:normAutofit/>
          </a:bodyPr>
          <a:lstStyle>
            <a:lvl1pPr algn="ctr">
              <a:defRPr sz="2100" b="0">
                <a:solidFill>
                  <a:schemeClr val="accent4"/>
                </a:solidFill>
              </a:defRPr>
            </a:lvl1pPr>
          </a:lstStyle>
          <a:p>
            <a:pPr lvl="0"/>
            <a:r>
              <a:rPr lang="en-US"/>
              <a:t>Subtitle Goes Here</a:t>
            </a:r>
          </a:p>
        </p:txBody>
      </p:sp>
      <p:sp>
        <p:nvSpPr>
          <p:cNvPr id="12" name="Text Placeholder 4">
            <a:extLst>
              <a:ext uri="{FF2B5EF4-FFF2-40B4-BE49-F238E27FC236}">
                <a16:creationId xmlns:a16="http://schemas.microsoft.com/office/drawing/2014/main" id="{2DF00813-F5E9-5066-5C30-280AE37F7D5E}"/>
              </a:ext>
            </a:extLst>
          </p:cNvPr>
          <p:cNvSpPr>
            <a:spLocks noGrp="1"/>
          </p:cNvSpPr>
          <p:nvPr>
            <p:ph type="body" sz="quarter" idx="13" hasCustomPrompt="1"/>
          </p:nvPr>
        </p:nvSpPr>
        <p:spPr>
          <a:xfrm>
            <a:off x="2266950" y="5913615"/>
            <a:ext cx="4610100" cy="497845"/>
          </a:xfrm>
        </p:spPr>
        <p:txBody>
          <a:bodyPr rIns="0" anchor="ctr">
            <a:normAutofit/>
          </a:bodyPr>
          <a:lstStyle>
            <a:lvl1pPr algn="ctr">
              <a:defRPr sz="2100" b="0">
                <a:solidFill>
                  <a:schemeClr val="bg1"/>
                </a:solidFill>
              </a:defRPr>
            </a:lvl1pPr>
          </a:lstStyle>
          <a:p>
            <a:pPr lvl="0"/>
            <a:r>
              <a:rPr lang="en-US"/>
              <a:t>Month xx, 20xx</a:t>
            </a:r>
          </a:p>
        </p:txBody>
      </p:sp>
      <p:pic>
        <p:nvPicPr>
          <p:cNvPr id="2" name="Google Shape;146;p40">
            <a:extLst>
              <a:ext uri="{FF2B5EF4-FFF2-40B4-BE49-F238E27FC236}">
                <a16:creationId xmlns:a16="http://schemas.microsoft.com/office/drawing/2014/main" id="{7AEA150A-698C-FFE7-1B85-DE5465E2D8C0}"/>
              </a:ext>
            </a:extLst>
          </p:cNvPr>
          <p:cNvPicPr preferRelativeResize="0"/>
          <p:nvPr userDrawn="1"/>
        </p:nvPicPr>
        <p:blipFill rotWithShape="1">
          <a:blip r:embed="rId3">
            <a:alphaModFix/>
          </a:blip>
          <a:srcRect l="5071" t="19304" r="5322" b="16666"/>
          <a:stretch/>
        </p:blipFill>
        <p:spPr>
          <a:xfrm>
            <a:off x="1878574" y="1420511"/>
            <a:ext cx="4998476" cy="1064927"/>
          </a:xfrm>
          <a:prstGeom prst="rect">
            <a:avLst/>
          </a:prstGeom>
          <a:noFill/>
          <a:ln>
            <a:noFill/>
          </a:ln>
        </p:spPr>
      </p:pic>
    </p:spTree>
    <p:extLst>
      <p:ext uri="{BB962C8B-B14F-4D97-AF65-F5344CB8AC3E}">
        <p14:creationId xmlns:p14="http://schemas.microsoft.com/office/powerpoint/2010/main" val="222489799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Plain 4">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DD6F23-FF07-4D82-BCC7-B5F1F82F5245}"/>
              </a:ext>
            </a:extLst>
          </p:cNvPr>
          <p:cNvSpPr/>
          <p:nvPr userDrawn="1"/>
        </p:nvSpPr>
        <p:spPr>
          <a:xfrm>
            <a:off x="0" y="5606323"/>
            <a:ext cx="9144000" cy="1251679"/>
          </a:xfrm>
          <a:prstGeom prst="rect">
            <a:avLst/>
          </a:prstGeom>
          <a:gradFill>
            <a:gsLst>
              <a:gs pos="0">
                <a:schemeClr val="tx2"/>
              </a:gs>
              <a:gs pos="100000">
                <a:srgbClr val="004D7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Text Placeholder 4">
            <a:extLst>
              <a:ext uri="{FF2B5EF4-FFF2-40B4-BE49-F238E27FC236}">
                <a16:creationId xmlns:a16="http://schemas.microsoft.com/office/drawing/2014/main" id="{08A16E8A-A8ED-F509-37EF-F36D408DC0F5}"/>
              </a:ext>
            </a:extLst>
          </p:cNvPr>
          <p:cNvSpPr>
            <a:spLocks noGrp="1"/>
          </p:cNvSpPr>
          <p:nvPr>
            <p:ph type="body" sz="quarter" idx="10" hasCustomPrompt="1"/>
          </p:nvPr>
        </p:nvSpPr>
        <p:spPr>
          <a:xfrm>
            <a:off x="2266950" y="3281432"/>
            <a:ext cx="4610100" cy="879336"/>
          </a:xfrm>
        </p:spPr>
        <p:txBody>
          <a:bodyPr rIns="0" anchor="ctr">
            <a:normAutofit/>
          </a:bodyPr>
          <a:lstStyle>
            <a:lvl1pPr algn="ctr">
              <a:lnSpc>
                <a:spcPct val="100000"/>
              </a:lnSpc>
              <a:defRPr sz="3600" b="1">
                <a:solidFill>
                  <a:schemeClr val="bg1"/>
                </a:solidFill>
              </a:defRPr>
            </a:lvl1pPr>
          </a:lstStyle>
          <a:p>
            <a:pPr lvl="0"/>
            <a:r>
              <a:rPr lang="en-US"/>
              <a:t>Title Goes Here</a:t>
            </a:r>
          </a:p>
        </p:txBody>
      </p:sp>
      <p:sp>
        <p:nvSpPr>
          <p:cNvPr id="8" name="Text Placeholder 4">
            <a:extLst>
              <a:ext uri="{FF2B5EF4-FFF2-40B4-BE49-F238E27FC236}">
                <a16:creationId xmlns:a16="http://schemas.microsoft.com/office/drawing/2014/main" id="{431BC9DE-E450-A42F-56FF-BD347F840E76}"/>
              </a:ext>
            </a:extLst>
          </p:cNvPr>
          <p:cNvSpPr>
            <a:spLocks noGrp="1"/>
          </p:cNvSpPr>
          <p:nvPr>
            <p:ph type="body" sz="quarter" idx="11" hasCustomPrompt="1"/>
          </p:nvPr>
        </p:nvSpPr>
        <p:spPr>
          <a:xfrm>
            <a:off x="2266950" y="4160770"/>
            <a:ext cx="4610100" cy="494027"/>
          </a:xfrm>
        </p:spPr>
        <p:txBody>
          <a:bodyPr rIns="0" anchor="ctr">
            <a:normAutofit/>
          </a:bodyPr>
          <a:lstStyle>
            <a:lvl1pPr algn="ctr">
              <a:defRPr sz="2100" b="0">
                <a:solidFill>
                  <a:schemeClr val="accent4"/>
                </a:solidFill>
              </a:defRPr>
            </a:lvl1pPr>
          </a:lstStyle>
          <a:p>
            <a:pPr lvl="0"/>
            <a:r>
              <a:rPr lang="en-US"/>
              <a:t>Subtitle Goes Here</a:t>
            </a:r>
          </a:p>
        </p:txBody>
      </p:sp>
      <p:sp>
        <p:nvSpPr>
          <p:cNvPr id="12" name="Text Placeholder 4">
            <a:extLst>
              <a:ext uri="{FF2B5EF4-FFF2-40B4-BE49-F238E27FC236}">
                <a16:creationId xmlns:a16="http://schemas.microsoft.com/office/drawing/2014/main" id="{2DF00813-F5E9-5066-5C30-280AE37F7D5E}"/>
              </a:ext>
            </a:extLst>
          </p:cNvPr>
          <p:cNvSpPr>
            <a:spLocks noGrp="1"/>
          </p:cNvSpPr>
          <p:nvPr>
            <p:ph type="body" sz="quarter" idx="13" hasCustomPrompt="1"/>
          </p:nvPr>
        </p:nvSpPr>
        <p:spPr>
          <a:xfrm>
            <a:off x="2266950" y="5913615"/>
            <a:ext cx="4610100" cy="497845"/>
          </a:xfrm>
        </p:spPr>
        <p:txBody>
          <a:bodyPr rIns="0" anchor="ctr">
            <a:normAutofit/>
          </a:bodyPr>
          <a:lstStyle>
            <a:lvl1pPr algn="ctr">
              <a:defRPr sz="2100" b="0">
                <a:solidFill>
                  <a:schemeClr val="bg1"/>
                </a:solidFill>
              </a:defRPr>
            </a:lvl1pPr>
          </a:lstStyle>
          <a:p>
            <a:pPr lvl="0"/>
            <a:r>
              <a:rPr lang="en-US"/>
              <a:t>Month xx, 20xx</a:t>
            </a:r>
          </a:p>
        </p:txBody>
      </p:sp>
      <p:sp>
        <p:nvSpPr>
          <p:cNvPr id="3" name="Text Placeholder 4">
            <a:extLst>
              <a:ext uri="{FF2B5EF4-FFF2-40B4-BE49-F238E27FC236}">
                <a16:creationId xmlns:a16="http://schemas.microsoft.com/office/drawing/2014/main" id="{E1DFF837-BC23-7A06-8BB4-75407B123286}"/>
              </a:ext>
            </a:extLst>
          </p:cNvPr>
          <p:cNvSpPr>
            <a:spLocks noGrp="1"/>
          </p:cNvSpPr>
          <p:nvPr>
            <p:ph type="body" sz="quarter" idx="18" hasCustomPrompt="1"/>
          </p:nvPr>
        </p:nvSpPr>
        <p:spPr>
          <a:xfrm>
            <a:off x="190711" y="231820"/>
            <a:ext cx="3571665" cy="1025483"/>
          </a:xfrm>
        </p:spPr>
        <p:txBody>
          <a:bodyPr rIns="91440" anchor="ctr">
            <a:noAutofit/>
          </a:bodyPr>
          <a:lstStyle>
            <a:lvl1pPr algn="l">
              <a:defRPr sz="1050" b="0" i="1">
                <a:solidFill>
                  <a:schemeClr val="bg1"/>
                </a:solidFill>
              </a:defRPr>
            </a:lvl1pPr>
          </a:lstStyle>
          <a:p>
            <a:r>
              <a:rPr lang="en-US">
                <a:solidFill>
                  <a:schemeClr val="bg1"/>
                </a:solidFill>
              </a:rPr>
              <a:t>If applicable, add a photo to back layer within this area. Arrange &gt; send to back. Add a square transparent overlay on top of photo with color #003554. Delete this text box when done.</a:t>
            </a:r>
          </a:p>
        </p:txBody>
      </p:sp>
      <p:pic>
        <p:nvPicPr>
          <p:cNvPr id="2" name="Google Shape;146;p40">
            <a:extLst>
              <a:ext uri="{FF2B5EF4-FFF2-40B4-BE49-F238E27FC236}">
                <a16:creationId xmlns:a16="http://schemas.microsoft.com/office/drawing/2014/main" id="{5E3C0104-C518-7233-1709-662391930118}"/>
              </a:ext>
            </a:extLst>
          </p:cNvPr>
          <p:cNvPicPr preferRelativeResize="0"/>
          <p:nvPr userDrawn="1"/>
        </p:nvPicPr>
        <p:blipFill rotWithShape="1">
          <a:blip r:embed="rId2">
            <a:alphaModFix/>
          </a:blip>
          <a:srcRect l="5071" t="19304" r="5322" b="16666"/>
          <a:stretch/>
        </p:blipFill>
        <p:spPr>
          <a:xfrm>
            <a:off x="1878574" y="1420511"/>
            <a:ext cx="4998476" cy="1064927"/>
          </a:xfrm>
          <a:prstGeom prst="rect">
            <a:avLst/>
          </a:prstGeom>
          <a:noFill/>
          <a:ln>
            <a:noFill/>
          </a:ln>
        </p:spPr>
      </p:pic>
    </p:spTree>
    <p:extLst>
      <p:ext uri="{BB962C8B-B14F-4D97-AF65-F5344CB8AC3E}">
        <p14:creationId xmlns:p14="http://schemas.microsoft.com/office/powerpoint/2010/main" val="362606709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8349759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peaker 1">
    <p:bg>
      <p:bgPr>
        <a:gradFill>
          <a:gsLst>
            <a:gs pos="0">
              <a:schemeClr val="tx2"/>
            </a:gs>
            <a:gs pos="100000">
              <a:srgbClr val="004D7C"/>
            </a:gs>
          </a:gsLst>
          <a:lin ang="5400000" scaled="1"/>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CF4F69E-3816-C1E8-AE62-39B0D1256F49}"/>
              </a:ext>
            </a:extLst>
          </p:cNvPr>
          <p:cNvSpPr/>
          <p:nvPr userDrawn="1"/>
        </p:nvSpPr>
        <p:spPr>
          <a:xfrm>
            <a:off x="0" y="5778501"/>
            <a:ext cx="9144000" cy="1079500"/>
          </a:xfrm>
          <a:prstGeom prst="rect">
            <a:avLst/>
          </a:prstGeom>
          <a:gradFill>
            <a:gsLst>
              <a:gs pos="0">
                <a:schemeClr val="tx2"/>
              </a:gs>
              <a:gs pos="100000">
                <a:srgbClr val="004D7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6" name="Google Shape;173;p44">
            <a:extLst>
              <a:ext uri="{FF2B5EF4-FFF2-40B4-BE49-F238E27FC236}">
                <a16:creationId xmlns:a16="http://schemas.microsoft.com/office/drawing/2014/main" id="{D4A26D81-8892-5A21-8174-49952AEBD101}"/>
              </a:ext>
            </a:extLst>
          </p:cNvPr>
          <p:cNvPicPr preferRelativeResize="0"/>
          <p:nvPr userDrawn="1"/>
        </p:nvPicPr>
        <p:blipFill rotWithShape="1">
          <a:blip r:embed="rId2">
            <a:alphaModFix/>
          </a:blip>
          <a:srcRect l="4278" t="5669" b="14848"/>
          <a:stretch/>
        </p:blipFill>
        <p:spPr>
          <a:xfrm>
            <a:off x="1" y="2"/>
            <a:ext cx="9144003" cy="5778499"/>
          </a:xfrm>
          <a:prstGeom prst="rect">
            <a:avLst/>
          </a:prstGeom>
          <a:noFill/>
          <a:ln>
            <a:noFill/>
          </a:ln>
        </p:spPr>
      </p:pic>
      <p:sp>
        <p:nvSpPr>
          <p:cNvPr id="13" name="Google Shape;174;p44">
            <a:extLst>
              <a:ext uri="{FF2B5EF4-FFF2-40B4-BE49-F238E27FC236}">
                <a16:creationId xmlns:a16="http://schemas.microsoft.com/office/drawing/2014/main" id="{F07B0FD2-5BA1-7DF4-C3C2-EEBBE2D5D008}"/>
              </a:ext>
            </a:extLst>
          </p:cNvPr>
          <p:cNvSpPr/>
          <p:nvPr userDrawn="1"/>
        </p:nvSpPr>
        <p:spPr>
          <a:xfrm>
            <a:off x="0" y="2"/>
            <a:ext cx="9144000" cy="5778499"/>
          </a:xfrm>
          <a:prstGeom prst="rect">
            <a:avLst/>
          </a:prstGeom>
          <a:solidFill>
            <a:srgbClr val="003554">
              <a:alpha val="88627"/>
            </a:srgbClr>
          </a:solidFill>
          <a:ln>
            <a:noFill/>
          </a:ln>
        </p:spPr>
        <p:txBody>
          <a:bodyPr spcFirstLastPara="1" wrap="square" lIns="91425" tIns="91425" rIns="91425" bIns="91425" anchor="ctr" anchorCtr="0">
            <a:noAutofit/>
          </a:bodyPr>
          <a:lstStyle/>
          <a:p>
            <a:pPr algn="ctr"/>
            <a:endParaRPr sz="1800"/>
          </a:p>
        </p:txBody>
      </p:sp>
      <p:sp>
        <p:nvSpPr>
          <p:cNvPr id="25" name="Picture Placeholder 8">
            <a:extLst>
              <a:ext uri="{FF2B5EF4-FFF2-40B4-BE49-F238E27FC236}">
                <a16:creationId xmlns:a16="http://schemas.microsoft.com/office/drawing/2014/main" id="{7E344539-9206-713A-DA44-740206C68C2F}"/>
              </a:ext>
            </a:extLst>
          </p:cNvPr>
          <p:cNvSpPr>
            <a:spLocks noGrp="1"/>
          </p:cNvSpPr>
          <p:nvPr>
            <p:ph type="pic" sz="quarter" idx="14" hasCustomPrompt="1"/>
          </p:nvPr>
        </p:nvSpPr>
        <p:spPr>
          <a:xfrm>
            <a:off x="3887873" y="4675079"/>
            <a:ext cx="1368257" cy="1824341"/>
          </a:xfrm>
          <a:prstGeom prst="ellipse">
            <a:avLst/>
          </a:prstGeom>
        </p:spPr>
        <p:txBody>
          <a:bodyPr>
            <a:normAutofit/>
          </a:bodyPr>
          <a:lstStyle>
            <a:lvl1pPr>
              <a:defRPr sz="1500"/>
            </a:lvl1pPr>
          </a:lstStyle>
          <a:p>
            <a:r>
              <a:rPr lang="en-US"/>
              <a:t>Headshot</a:t>
            </a:r>
          </a:p>
        </p:txBody>
      </p:sp>
      <p:sp>
        <p:nvSpPr>
          <p:cNvPr id="26" name="Text Placeholder 4">
            <a:extLst>
              <a:ext uri="{FF2B5EF4-FFF2-40B4-BE49-F238E27FC236}">
                <a16:creationId xmlns:a16="http://schemas.microsoft.com/office/drawing/2014/main" id="{A5E4070E-4A41-273D-7C09-0E7F8CFFAA8A}"/>
              </a:ext>
            </a:extLst>
          </p:cNvPr>
          <p:cNvSpPr>
            <a:spLocks noGrp="1"/>
          </p:cNvSpPr>
          <p:nvPr>
            <p:ph type="body" sz="quarter" idx="10" hasCustomPrompt="1"/>
          </p:nvPr>
        </p:nvSpPr>
        <p:spPr>
          <a:xfrm>
            <a:off x="800100" y="1852531"/>
            <a:ext cx="7543800" cy="879336"/>
          </a:xfrm>
        </p:spPr>
        <p:txBody>
          <a:bodyPr rIns="0" anchor="ctr">
            <a:normAutofit/>
          </a:bodyPr>
          <a:lstStyle>
            <a:lvl1pPr algn="ctr">
              <a:lnSpc>
                <a:spcPct val="100000"/>
              </a:lnSpc>
              <a:defRPr sz="3600" b="1">
                <a:solidFill>
                  <a:schemeClr val="bg1"/>
                </a:solidFill>
              </a:defRPr>
            </a:lvl1pPr>
          </a:lstStyle>
          <a:p>
            <a:pPr lvl="0"/>
            <a:r>
              <a:rPr lang="en-US"/>
              <a:t>Title Goes Here</a:t>
            </a:r>
          </a:p>
        </p:txBody>
      </p:sp>
      <p:sp>
        <p:nvSpPr>
          <p:cNvPr id="27" name="Text Placeholder 4">
            <a:extLst>
              <a:ext uri="{FF2B5EF4-FFF2-40B4-BE49-F238E27FC236}">
                <a16:creationId xmlns:a16="http://schemas.microsoft.com/office/drawing/2014/main" id="{D173292A-2086-A475-1CFB-6367BC0E9AC0}"/>
              </a:ext>
            </a:extLst>
          </p:cNvPr>
          <p:cNvSpPr>
            <a:spLocks noGrp="1"/>
          </p:cNvSpPr>
          <p:nvPr>
            <p:ph type="body" sz="quarter" idx="11" hasCustomPrompt="1"/>
          </p:nvPr>
        </p:nvSpPr>
        <p:spPr>
          <a:xfrm>
            <a:off x="800100" y="2731869"/>
            <a:ext cx="7543800" cy="494027"/>
          </a:xfrm>
        </p:spPr>
        <p:txBody>
          <a:bodyPr rIns="0" anchor="ctr">
            <a:normAutofit/>
          </a:bodyPr>
          <a:lstStyle>
            <a:lvl1pPr algn="ctr">
              <a:defRPr sz="2100" b="0">
                <a:solidFill>
                  <a:schemeClr val="accent4"/>
                </a:solidFill>
              </a:defRPr>
            </a:lvl1pPr>
          </a:lstStyle>
          <a:p>
            <a:pPr lvl="0"/>
            <a:r>
              <a:rPr lang="en-US"/>
              <a:t>Subtitle Goes Here</a:t>
            </a:r>
          </a:p>
        </p:txBody>
      </p:sp>
      <p:sp>
        <p:nvSpPr>
          <p:cNvPr id="28" name="Text Placeholder 4">
            <a:extLst>
              <a:ext uri="{FF2B5EF4-FFF2-40B4-BE49-F238E27FC236}">
                <a16:creationId xmlns:a16="http://schemas.microsoft.com/office/drawing/2014/main" id="{85A19AB1-88AE-0FC2-1E9A-5851945CB998}"/>
              </a:ext>
            </a:extLst>
          </p:cNvPr>
          <p:cNvSpPr>
            <a:spLocks noGrp="1"/>
          </p:cNvSpPr>
          <p:nvPr>
            <p:ph type="body" sz="quarter" idx="13" hasCustomPrompt="1"/>
          </p:nvPr>
        </p:nvSpPr>
        <p:spPr>
          <a:xfrm>
            <a:off x="2266950" y="3274635"/>
            <a:ext cx="4610100" cy="497845"/>
          </a:xfrm>
        </p:spPr>
        <p:txBody>
          <a:bodyPr rIns="0" anchor="ctr">
            <a:normAutofit/>
          </a:bodyPr>
          <a:lstStyle>
            <a:lvl1pPr algn="ctr">
              <a:defRPr sz="2100" b="0">
                <a:solidFill>
                  <a:schemeClr val="bg1"/>
                </a:solidFill>
              </a:defRPr>
            </a:lvl1pPr>
          </a:lstStyle>
          <a:p>
            <a:pPr lvl="0"/>
            <a:r>
              <a:rPr lang="en-US"/>
              <a:t>Month xx, 20xx</a:t>
            </a:r>
          </a:p>
        </p:txBody>
      </p:sp>
      <p:sp>
        <p:nvSpPr>
          <p:cNvPr id="29" name="Text Placeholder 4">
            <a:extLst>
              <a:ext uri="{FF2B5EF4-FFF2-40B4-BE49-F238E27FC236}">
                <a16:creationId xmlns:a16="http://schemas.microsoft.com/office/drawing/2014/main" id="{FCE475CC-324F-C7A8-020F-6C9D029A8D14}"/>
              </a:ext>
            </a:extLst>
          </p:cNvPr>
          <p:cNvSpPr>
            <a:spLocks noGrp="1"/>
          </p:cNvSpPr>
          <p:nvPr>
            <p:ph type="body" sz="quarter" idx="15" hasCustomPrompt="1"/>
          </p:nvPr>
        </p:nvSpPr>
        <p:spPr>
          <a:xfrm>
            <a:off x="2266950" y="3967309"/>
            <a:ext cx="4610100" cy="497845"/>
          </a:xfrm>
        </p:spPr>
        <p:txBody>
          <a:bodyPr rIns="0" anchor="ctr">
            <a:normAutofit/>
          </a:bodyPr>
          <a:lstStyle>
            <a:lvl1pPr algn="ctr">
              <a:defRPr sz="1200" b="1">
                <a:solidFill>
                  <a:schemeClr val="bg1"/>
                </a:solidFill>
              </a:defRPr>
            </a:lvl1pPr>
          </a:lstStyle>
          <a:p>
            <a:pPr lvl="0"/>
            <a:r>
              <a:rPr lang="en-US"/>
              <a:t>Presented/Hosted by Name + Title</a:t>
            </a:r>
          </a:p>
        </p:txBody>
      </p:sp>
    </p:spTree>
    <p:extLst>
      <p:ext uri="{BB962C8B-B14F-4D97-AF65-F5344CB8AC3E}">
        <p14:creationId xmlns:p14="http://schemas.microsoft.com/office/powerpoint/2010/main" val="1417313318"/>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peaker 2">
    <p:bg>
      <p:bgPr>
        <a:gradFill>
          <a:gsLst>
            <a:gs pos="0">
              <a:schemeClr val="tx2"/>
            </a:gs>
            <a:gs pos="100000">
              <a:srgbClr val="004D7C"/>
            </a:gs>
          </a:gsLst>
          <a:lin ang="5400000" scaled="1"/>
        </a:gradFill>
        <a:effectLst/>
      </p:bgPr>
    </p:bg>
    <p:spTree>
      <p:nvGrpSpPr>
        <p:cNvPr id="1" name=""/>
        <p:cNvGrpSpPr/>
        <p:nvPr/>
      </p:nvGrpSpPr>
      <p:grpSpPr>
        <a:xfrm>
          <a:off x="0" y="0"/>
          <a:ext cx="0" cy="0"/>
          <a:chOff x="0" y="0"/>
          <a:chExt cx="0" cy="0"/>
        </a:xfrm>
      </p:grpSpPr>
      <p:pic>
        <p:nvPicPr>
          <p:cNvPr id="6" name="Google Shape;173;p44">
            <a:extLst>
              <a:ext uri="{FF2B5EF4-FFF2-40B4-BE49-F238E27FC236}">
                <a16:creationId xmlns:a16="http://schemas.microsoft.com/office/drawing/2014/main" id="{D4A26D81-8892-5A21-8174-49952AEBD101}"/>
              </a:ext>
            </a:extLst>
          </p:cNvPr>
          <p:cNvPicPr preferRelativeResize="0"/>
          <p:nvPr userDrawn="1"/>
        </p:nvPicPr>
        <p:blipFill rotWithShape="1">
          <a:blip r:embed="rId2">
            <a:alphaModFix/>
          </a:blip>
          <a:srcRect l="4278" t="1115" b="2834"/>
          <a:stretch/>
        </p:blipFill>
        <p:spPr>
          <a:xfrm>
            <a:off x="0" y="0"/>
            <a:ext cx="9144000" cy="6858000"/>
          </a:xfrm>
          <a:prstGeom prst="rect">
            <a:avLst/>
          </a:prstGeom>
          <a:noFill/>
          <a:ln>
            <a:noFill/>
          </a:ln>
        </p:spPr>
      </p:pic>
      <p:sp>
        <p:nvSpPr>
          <p:cNvPr id="13" name="Google Shape;174;p44">
            <a:extLst>
              <a:ext uri="{FF2B5EF4-FFF2-40B4-BE49-F238E27FC236}">
                <a16:creationId xmlns:a16="http://schemas.microsoft.com/office/drawing/2014/main" id="{F07B0FD2-5BA1-7DF4-C3C2-EEBBE2D5D008}"/>
              </a:ext>
            </a:extLst>
          </p:cNvPr>
          <p:cNvSpPr/>
          <p:nvPr userDrawn="1"/>
        </p:nvSpPr>
        <p:spPr>
          <a:xfrm>
            <a:off x="0" y="0"/>
            <a:ext cx="9144000" cy="6858000"/>
          </a:xfrm>
          <a:prstGeom prst="rect">
            <a:avLst/>
          </a:prstGeom>
          <a:solidFill>
            <a:srgbClr val="003554">
              <a:alpha val="88627"/>
            </a:srgbClr>
          </a:solidFill>
          <a:ln>
            <a:noFill/>
          </a:ln>
        </p:spPr>
        <p:txBody>
          <a:bodyPr spcFirstLastPara="1" wrap="square" lIns="91425" tIns="91425" rIns="91425" bIns="91425" anchor="ctr" anchorCtr="0">
            <a:noAutofit/>
          </a:bodyPr>
          <a:lstStyle/>
          <a:p>
            <a:pPr algn="ctr"/>
            <a:endParaRPr sz="1800"/>
          </a:p>
        </p:txBody>
      </p:sp>
      <p:sp>
        <p:nvSpPr>
          <p:cNvPr id="23" name="Picture Placeholder 8">
            <a:extLst>
              <a:ext uri="{FF2B5EF4-FFF2-40B4-BE49-F238E27FC236}">
                <a16:creationId xmlns:a16="http://schemas.microsoft.com/office/drawing/2014/main" id="{6E939EFF-6873-98C3-0E32-451DAC85F5AC}"/>
              </a:ext>
            </a:extLst>
          </p:cNvPr>
          <p:cNvSpPr>
            <a:spLocks noGrp="1"/>
          </p:cNvSpPr>
          <p:nvPr>
            <p:ph type="pic" sz="quarter" idx="14" hasCustomPrompt="1"/>
          </p:nvPr>
        </p:nvSpPr>
        <p:spPr>
          <a:xfrm>
            <a:off x="3887873" y="4675079"/>
            <a:ext cx="1368257" cy="1824341"/>
          </a:xfrm>
          <a:prstGeom prst="ellipse">
            <a:avLst/>
          </a:prstGeom>
        </p:spPr>
        <p:txBody>
          <a:bodyPr>
            <a:normAutofit/>
          </a:bodyPr>
          <a:lstStyle>
            <a:lvl1pPr>
              <a:defRPr sz="1500"/>
            </a:lvl1pPr>
          </a:lstStyle>
          <a:p>
            <a:r>
              <a:rPr lang="en-US"/>
              <a:t>Headshot</a:t>
            </a:r>
          </a:p>
        </p:txBody>
      </p:sp>
      <p:sp>
        <p:nvSpPr>
          <p:cNvPr id="25" name="Text Placeholder 4">
            <a:extLst>
              <a:ext uri="{FF2B5EF4-FFF2-40B4-BE49-F238E27FC236}">
                <a16:creationId xmlns:a16="http://schemas.microsoft.com/office/drawing/2014/main" id="{05ACE952-8B9D-D052-879C-9D1640FFF9D1}"/>
              </a:ext>
            </a:extLst>
          </p:cNvPr>
          <p:cNvSpPr>
            <a:spLocks noGrp="1"/>
          </p:cNvSpPr>
          <p:nvPr>
            <p:ph type="body" sz="quarter" idx="10" hasCustomPrompt="1"/>
          </p:nvPr>
        </p:nvSpPr>
        <p:spPr>
          <a:xfrm>
            <a:off x="800100" y="1852531"/>
            <a:ext cx="7543800" cy="879336"/>
          </a:xfrm>
        </p:spPr>
        <p:txBody>
          <a:bodyPr rIns="0" anchor="ctr">
            <a:normAutofit/>
          </a:bodyPr>
          <a:lstStyle>
            <a:lvl1pPr algn="ctr">
              <a:lnSpc>
                <a:spcPct val="100000"/>
              </a:lnSpc>
              <a:defRPr sz="3600" b="1">
                <a:solidFill>
                  <a:schemeClr val="bg1"/>
                </a:solidFill>
              </a:defRPr>
            </a:lvl1pPr>
          </a:lstStyle>
          <a:p>
            <a:pPr lvl="0"/>
            <a:r>
              <a:rPr lang="en-US"/>
              <a:t>Title Goes Here</a:t>
            </a:r>
          </a:p>
        </p:txBody>
      </p:sp>
      <p:sp>
        <p:nvSpPr>
          <p:cNvPr id="26" name="Text Placeholder 4">
            <a:extLst>
              <a:ext uri="{FF2B5EF4-FFF2-40B4-BE49-F238E27FC236}">
                <a16:creationId xmlns:a16="http://schemas.microsoft.com/office/drawing/2014/main" id="{BC022E7E-0195-45C2-A8EB-0E65610822E8}"/>
              </a:ext>
            </a:extLst>
          </p:cNvPr>
          <p:cNvSpPr>
            <a:spLocks noGrp="1"/>
          </p:cNvSpPr>
          <p:nvPr>
            <p:ph type="body" sz="quarter" idx="11" hasCustomPrompt="1"/>
          </p:nvPr>
        </p:nvSpPr>
        <p:spPr>
          <a:xfrm>
            <a:off x="800100" y="2731869"/>
            <a:ext cx="7543800" cy="494027"/>
          </a:xfrm>
        </p:spPr>
        <p:txBody>
          <a:bodyPr rIns="0" anchor="ctr">
            <a:normAutofit/>
          </a:bodyPr>
          <a:lstStyle>
            <a:lvl1pPr algn="ctr">
              <a:defRPr sz="2100" b="0">
                <a:solidFill>
                  <a:schemeClr val="accent4"/>
                </a:solidFill>
              </a:defRPr>
            </a:lvl1pPr>
          </a:lstStyle>
          <a:p>
            <a:pPr lvl="0"/>
            <a:r>
              <a:rPr lang="en-US"/>
              <a:t>Subtitle Goes Here</a:t>
            </a:r>
          </a:p>
        </p:txBody>
      </p:sp>
      <p:sp>
        <p:nvSpPr>
          <p:cNvPr id="27" name="Text Placeholder 4">
            <a:extLst>
              <a:ext uri="{FF2B5EF4-FFF2-40B4-BE49-F238E27FC236}">
                <a16:creationId xmlns:a16="http://schemas.microsoft.com/office/drawing/2014/main" id="{A556FD4F-A1E6-9DD9-225E-B005A3C425F7}"/>
              </a:ext>
            </a:extLst>
          </p:cNvPr>
          <p:cNvSpPr>
            <a:spLocks noGrp="1"/>
          </p:cNvSpPr>
          <p:nvPr>
            <p:ph type="body" sz="quarter" idx="13" hasCustomPrompt="1"/>
          </p:nvPr>
        </p:nvSpPr>
        <p:spPr>
          <a:xfrm>
            <a:off x="2266950" y="3274635"/>
            <a:ext cx="4610100" cy="497845"/>
          </a:xfrm>
        </p:spPr>
        <p:txBody>
          <a:bodyPr rIns="0" anchor="ctr">
            <a:normAutofit/>
          </a:bodyPr>
          <a:lstStyle>
            <a:lvl1pPr algn="ctr">
              <a:defRPr sz="2100" b="0">
                <a:solidFill>
                  <a:schemeClr val="bg1"/>
                </a:solidFill>
              </a:defRPr>
            </a:lvl1pPr>
          </a:lstStyle>
          <a:p>
            <a:pPr lvl="0"/>
            <a:r>
              <a:rPr lang="en-US"/>
              <a:t>Month xx, 20xx</a:t>
            </a:r>
          </a:p>
        </p:txBody>
      </p:sp>
      <p:sp>
        <p:nvSpPr>
          <p:cNvPr id="28" name="Text Placeholder 4">
            <a:extLst>
              <a:ext uri="{FF2B5EF4-FFF2-40B4-BE49-F238E27FC236}">
                <a16:creationId xmlns:a16="http://schemas.microsoft.com/office/drawing/2014/main" id="{96942397-2181-A13A-0092-B64D426B5B3E}"/>
              </a:ext>
            </a:extLst>
          </p:cNvPr>
          <p:cNvSpPr>
            <a:spLocks noGrp="1"/>
          </p:cNvSpPr>
          <p:nvPr>
            <p:ph type="body" sz="quarter" idx="15" hasCustomPrompt="1"/>
          </p:nvPr>
        </p:nvSpPr>
        <p:spPr>
          <a:xfrm>
            <a:off x="2266950" y="3967309"/>
            <a:ext cx="4610100" cy="497845"/>
          </a:xfrm>
        </p:spPr>
        <p:txBody>
          <a:bodyPr rIns="0" anchor="ctr">
            <a:normAutofit/>
          </a:bodyPr>
          <a:lstStyle>
            <a:lvl1pPr algn="ctr">
              <a:defRPr sz="1200" b="1">
                <a:solidFill>
                  <a:schemeClr val="bg1"/>
                </a:solidFill>
              </a:defRPr>
            </a:lvl1pPr>
          </a:lstStyle>
          <a:p>
            <a:pPr lvl="0"/>
            <a:r>
              <a:rPr lang="en-US"/>
              <a:t>Presented/Hosted by Name + Title</a:t>
            </a:r>
          </a:p>
        </p:txBody>
      </p:sp>
    </p:spTree>
    <p:extLst>
      <p:ext uri="{BB962C8B-B14F-4D97-AF65-F5344CB8AC3E}">
        <p14:creationId xmlns:p14="http://schemas.microsoft.com/office/powerpoint/2010/main" val="239868094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peaker 3">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16" name="Text Placeholder 4">
            <a:extLst>
              <a:ext uri="{FF2B5EF4-FFF2-40B4-BE49-F238E27FC236}">
                <a16:creationId xmlns:a16="http://schemas.microsoft.com/office/drawing/2014/main" id="{D0EE7585-8E95-64EC-2BDB-4A035395356E}"/>
              </a:ext>
            </a:extLst>
          </p:cNvPr>
          <p:cNvSpPr>
            <a:spLocks noGrp="1"/>
          </p:cNvSpPr>
          <p:nvPr>
            <p:ph type="body" sz="quarter" idx="18" hasCustomPrompt="1"/>
          </p:nvPr>
        </p:nvSpPr>
        <p:spPr>
          <a:xfrm>
            <a:off x="190710" y="231821"/>
            <a:ext cx="6686340" cy="494027"/>
          </a:xfrm>
        </p:spPr>
        <p:txBody>
          <a:bodyPr rIns="91440" anchor="ctr">
            <a:noAutofit/>
          </a:bodyPr>
          <a:lstStyle>
            <a:lvl1pPr algn="l">
              <a:defRPr sz="1050" b="0" i="1">
                <a:solidFill>
                  <a:schemeClr val="bg1"/>
                </a:solidFill>
              </a:defRPr>
            </a:lvl1pPr>
          </a:lstStyle>
          <a:p>
            <a:r>
              <a:rPr lang="en-US">
                <a:solidFill>
                  <a:schemeClr val="bg1"/>
                </a:solidFill>
              </a:rPr>
              <a:t>If applicable, add a photo to back layer within this area. Arrange &gt; send to back. Add a square transparent overlay on top of photo with color #003554. Delete this text box when done.</a:t>
            </a:r>
          </a:p>
        </p:txBody>
      </p:sp>
      <p:sp>
        <p:nvSpPr>
          <p:cNvPr id="18" name="Rectangle 17">
            <a:extLst>
              <a:ext uri="{FF2B5EF4-FFF2-40B4-BE49-F238E27FC236}">
                <a16:creationId xmlns:a16="http://schemas.microsoft.com/office/drawing/2014/main" id="{FFFBA604-9E65-2EE7-F2E8-195F846BC5B9}"/>
              </a:ext>
            </a:extLst>
          </p:cNvPr>
          <p:cNvSpPr/>
          <p:nvPr userDrawn="1"/>
        </p:nvSpPr>
        <p:spPr>
          <a:xfrm>
            <a:off x="0" y="5778501"/>
            <a:ext cx="9144000" cy="1079500"/>
          </a:xfrm>
          <a:prstGeom prst="rect">
            <a:avLst/>
          </a:prstGeom>
          <a:gradFill>
            <a:gsLst>
              <a:gs pos="0">
                <a:schemeClr val="tx2"/>
              </a:gs>
              <a:gs pos="100000">
                <a:srgbClr val="004D7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Text Placeholder 4">
            <a:extLst>
              <a:ext uri="{FF2B5EF4-FFF2-40B4-BE49-F238E27FC236}">
                <a16:creationId xmlns:a16="http://schemas.microsoft.com/office/drawing/2014/main" id="{256533A4-9825-5E27-ABCF-EA912A7F5ED9}"/>
              </a:ext>
            </a:extLst>
          </p:cNvPr>
          <p:cNvSpPr>
            <a:spLocks noGrp="1"/>
          </p:cNvSpPr>
          <p:nvPr>
            <p:ph type="body" sz="quarter" idx="10" hasCustomPrompt="1"/>
          </p:nvPr>
        </p:nvSpPr>
        <p:spPr>
          <a:xfrm>
            <a:off x="800100" y="1852531"/>
            <a:ext cx="7543800" cy="879336"/>
          </a:xfrm>
        </p:spPr>
        <p:txBody>
          <a:bodyPr rIns="0" anchor="ctr">
            <a:normAutofit/>
          </a:bodyPr>
          <a:lstStyle>
            <a:lvl1pPr algn="ctr">
              <a:lnSpc>
                <a:spcPct val="100000"/>
              </a:lnSpc>
              <a:defRPr sz="3600" b="1">
                <a:solidFill>
                  <a:schemeClr val="bg1"/>
                </a:solidFill>
              </a:defRPr>
            </a:lvl1pPr>
          </a:lstStyle>
          <a:p>
            <a:pPr lvl="0"/>
            <a:r>
              <a:rPr lang="en-US"/>
              <a:t>Title Goes Here</a:t>
            </a:r>
          </a:p>
        </p:txBody>
      </p:sp>
      <p:sp>
        <p:nvSpPr>
          <p:cNvPr id="21" name="Text Placeholder 4">
            <a:extLst>
              <a:ext uri="{FF2B5EF4-FFF2-40B4-BE49-F238E27FC236}">
                <a16:creationId xmlns:a16="http://schemas.microsoft.com/office/drawing/2014/main" id="{0C5BD98D-B87D-C591-4AE9-99C73F751353}"/>
              </a:ext>
            </a:extLst>
          </p:cNvPr>
          <p:cNvSpPr>
            <a:spLocks noGrp="1"/>
          </p:cNvSpPr>
          <p:nvPr>
            <p:ph type="body" sz="quarter" idx="11" hasCustomPrompt="1"/>
          </p:nvPr>
        </p:nvSpPr>
        <p:spPr>
          <a:xfrm>
            <a:off x="800100" y="2731869"/>
            <a:ext cx="7543800" cy="494027"/>
          </a:xfrm>
        </p:spPr>
        <p:txBody>
          <a:bodyPr rIns="0" anchor="ctr">
            <a:normAutofit/>
          </a:bodyPr>
          <a:lstStyle>
            <a:lvl1pPr algn="ctr">
              <a:defRPr sz="2100" b="0">
                <a:solidFill>
                  <a:schemeClr val="accent4"/>
                </a:solidFill>
              </a:defRPr>
            </a:lvl1pPr>
          </a:lstStyle>
          <a:p>
            <a:pPr lvl="0"/>
            <a:r>
              <a:rPr lang="en-US"/>
              <a:t>Subtitle Goes Here</a:t>
            </a:r>
          </a:p>
        </p:txBody>
      </p:sp>
      <p:sp>
        <p:nvSpPr>
          <p:cNvPr id="22" name="Text Placeholder 4">
            <a:extLst>
              <a:ext uri="{FF2B5EF4-FFF2-40B4-BE49-F238E27FC236}">
                <a16:creationId xmlns:a16="http://schemas.microsoft.com/office/drawing/2014/main" id="{A2A74094-87B0-DFD3-84BA-CA17461BE156}"/>
              </a:ext>
            </a:extLst>
          </p:cNvPr>
          <p:cNvSpPr>
            <a:spLocks noGrp="1"/>
          </p:cNvSpPr>
          <p:nvPr>
            <p:ph type="body" sz="quarter" idx="13" hasCustomPrompt="1"/>
          </p:nvPr>
        </p:nvSpPr>
        <p:spPr>
          <a:xfrm>
            <a:off x="2266950" y="3274635"/>
            <a:ext cx="4610100" cy="497845"/>
          </a:xfrm>
        </p:spPr>
        <p:txBody>
          <a:bodyPr rIns="0" anchor="ctr">
            <a:normAutofit/>
          </a:bodyPr>
          <a:lstStyle>
            <a:lvl1pPr algn="ctr">
              <a:defRPr sz="2100" b="0">
                <a:solidFill>
                  <a:schemeClr val="bg1"/>
                </a:solidFill>
              </a:defRPr>
            </a:lvl1pPr>
          </a:lstStyle>
          <a:p>
            <a:pPr lvl="0"/>
            <a:r>
              <a:rPr lang="en-US"/>
              <a:t>Month xx, 20xx</a:t>
            </a:r>
          </a:p>
        </p:txBody>
      </p:sp>
      <p:sp>
        <p:nvSpPr>
          <p:cNvPr id="24" name="Text Placeholder 4">
            <a:extLst>
              <a:ext uri="{FF2B5EF4-FFF2-40B4-BE49-F238E27FC236}">
                <a16:creationId xmlns:a16="http://schemas.microsoft.com/office/drawing/2014/main" id="{0AB878D3-24C9-4274-0808-C9E5ABBA8A3B}"/>
              </a:ext>
            </a:extLst>
          </p:cNvPr>
          <p:cNvSpPr>
            <a:spLocks noGrp="1"/>
          </p:cNvSpPr>
          <p:nvPr>
            <p:ph type="body" sz="quarter" idx="15" hasCustomPrompt="1"/>
          </p:nvPr>
        </p:nvSpPr>
        <p:spPr>
          <a:xfrm>
            <a:off x="2266950" y="3967309"/>
            <a:ext cx="4610100" cy="497845"/>
          </a:xfrm>
        </p:spPr>
        <p:txBody>
          <a:bodyPr rIns="0" anchor="ctr">
            <a:normAutofit/>
          </a:bodyPr>
          <a:lstStyle>
            <a:lvl1pPr algn="ctr">
              <a:defRPr sz="1200" b="1">
                <a:solidFill>
                  <a:schemeClr val="bg1"/>
                </a:solidFill>
              </a:defRPr>
            </a:lvl1pPr>
          </a:lstStyle>
          <a:p>
            <a:pPr lvl="0"/>
            <a:r>
              <a:rPr lang="en-US"/>
              <a:t>Presented/Hosted by Name + Title</a:t>
            </a:r>
          </a:p>
        </p:txBody>
      </p:sp>
      <p:sp>
        <p:nvSpPr>
          <p:cNvPr id="33" name="Picture Placeholder 8">
            <a:extLst>
              <a:ext uri="{FF2B5EF4-FFF2-40B4-BE49-F238E27FC236}">
                <a16:creationId xmlns:a16="http://schemas.microsoft.com/office/drawing/2014/main" id="{6F698767-AB19-372E-1C39-55CAF19D04FB}"/>
              </a:ext>
            </a:extLst>
          </p:cNvPr>
          <p:cNvSpPr>
            <a:spLocks noGrp="1"/>
          </p:cNvSpPr>
          <p:nvPr>
            <p:ph type="pic" sz="quarter" idx="14" hasCustomPrompt="1"/>
          </p:nvPr>
        </p:nvSpPr>
        <p:spPr>
          <a:xfrm>
            <a:off x="3887873" y="4675079"/>
            <a:ext cx="1368257" cy="1824341"/>
          </a:xfrm>
          <a:prstGeom prst="ellipse">
            <a:avLst/>
          </a:prstGeom>
        </p:spPr>
        <p:txBody>
          <a:bodyPr>
            <a:normAutofit/>
          </a:bodyPr>
          <a:lstStyle>
            <a:lvl1pPr>
              <a:defRPr sz="1500"/>
            </a:lvl1pPr>
          </a:lstStyle>
          <a:p>
            <a:r>
              <a:rPr lang="en-US"/>
              <a:t>Headshot</a:t>
            </a:r>
          </a:p>
        </p:txBody>
      </p:sp>
    </p:spTree>
    <p:extLst>
      <p:ext uri="{BB962C8B-B14F-4D97-AF65-F5344CB8AC3E}">
        <p14:creationId xmlns:p14="http://schemas.microsoft.com/office/powerpoint/2010/main" val="3121909999"/>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peaker 4">
    <p:bg>
      <p:bgPr>
        <a:gradFill>
          <a:gsLst>
            <a:gs pos="100000">
              <a:schemeClr val="tx2"/>
            </a:gs>
            <a:gs pos="0">
              <a:srgbClr val="004D7C"/>
            </a:gs>
          </a:gsLst>
          <a:lin ang="5400000" scaled="1"/>
        </a:gradFill>
        <a:effectLst/>
      </p:bgPr>
    </p:bg>
    <p:spTree>
      <p:nvGrpSpPr>
        <p:cNvPr id="1" name=""/>
        <p:cNvGrpSpPr/>
        <p:nvPr/>
      </p:nvGrpSpPr>
      <p:grpSpPr>
        <a:xfrm>
          <a:off x="0" y="0"/>
          <a:ext cx="0" cy="0"/>
          <a:chOff x="0" y="0"/>
          <a:chExt cx="0" cy="0"/>
        </a:xfrm>
      </p:grpSpPr>
      <p:sp>
        <p:nvSpPr>
          <p:cNvPr id="14" name="Picture Placeholder 6">
            <a:extLst>
              <a:ext uri="{FF2B5EF4-FFF2-40B4-BE49-F238E27FC236}">
                <a16:creationId xmlns:a16="http://schemas.microsoft.com/office/drawing/2014/main" id="{34D874D2-3DC6-7F24-F2BE-436FF278759E}"/>
              </a:ext>
            </a:extLst>
          </p:cNvPr>
          <p:cNvSpPr>
            <a:spLocks noGrp="1"/>
          </p:cNvSpPr>
          <p:nvPr>
            <p:ph type="pic" idx="2"/>
          </p:nvPr>
        </p:nvSpPr>
        <p:spPr>
          <a:xfrm>
            <a:off x="5366086" y="0"/>
            <a:ext cx="3748142" cy="6858000"/>
          </a:xfrm>
        </p:spPr>
        <p:txBody>
          <a:bodyPr/>
          <a:lstStyle/>
          <a:p>
            <a:endParaRPr lang="en-US"/>
          </a:p>
        </p:txBody>
      </p:sp>
      <p:sp>
        <p:nvSpPr>
          <p:cNvPr id="4" name="Text Placeholder 4">
            <a:extLst>
              <a:ext uri="{FF2B5EF4-FFF2-40B4-BE49-F238E27FC236}">
                <a16:creationId xmlns:a16="http://schemas.microsoft.com/office/drawing/2014/main" id="{1CC43643-5D95-AFE8-B7C1-1670089235F8}"/>
              </a:ext>
            </a:extLst>
          </p:cNvPr>
          <p:cNvSpPr>
            <a:spLocks noGrp="1"/>
          </p:cNvSpPr>
          <p:nvPr>
            <p:ph type="body" sz="quarter" idx="10" hasCustomPrompt="1"/>
          </p:nvPr>
        </p:nvSpPr>
        <p:spPr>
          <a:xfrm>
            <a:off x="800100" y="1824336"/>
            <a:ext cx="4401356" cy="1017584"/>
          </a:xfrm>
        </p:spPr>
        <p:txBody>
          <a:bodyPr anchor="ctr">
            <a:noAutofit/>
          </a:bodyPr>
          <a:lstStyle>
            <a:lvl1pPr algn="l">
              <a:lnSpc>
                <a:spcPct val="100000"/>
              </a:lnSpc>
              <a:defRPr sz="3000" b="1">
                <a:solidFill>
                  <a:schemeClr val="bg1"/>
                </a:solidFill>
              </a:defRPr>
            </a:lvl1pPr>
          </a:lstStyle>
          <a:p>
            <a:pPr lvl="0"/>
            <a:r>
              <a:rPr lang="en-US"/>
              <a:t>Title Goes Here</a:t>
            </a:r>
          </a:p>
        </p:txBody>
      </p:sp>
      <p:sp>
        <p:nvSpPr>
          <p:cNvPr id="5" name="Text Placeholder 4">
            <a:extLst>
              <a:ext uri="{FF2B5EF4-FFF2-40B4-BE49-F238E27FC236}">
                <a16:creationId xmlns:a16="http://schemas.microsoft.com/office/drawing/2014/main" id="{ACAD60AF-164B-C281-3AEF-8B49DEECD434}"/>
              </a:ext>
            </a:extLst>
          </p:cNvPr>
          <p:cNvSpPr>
            <a:spLocks noGrp="1"/>
          </p:cNvSpPr>
          <p:nvPr>
            <p:ph type="body" sz="quarter" idx="11" hasCustomPrompt="1"/>
          </p:nvPr>
        </p:nvSpPr>
        <p:spPr>
          <a:xfrm>
            <a:off x="800100" y="2904982"/>
            <a:ext cx="4401356" cy="494027"/>
          </a:xfrm>
        </p:spPr>
        <p:txBody>
          <a:bodyPr anchor="ctr">
            <a:normAutofit/>
          </a:bodyPr>
          <a:lstStyle>
            <a:lvl1pPr algn="l">
              <a:defRPr sz="1800" b="1">
                <a:solidFill>
                  <a:schemeClr val="accent4"/>
                </a:solidFill>
              </a:defRPr>
            </a:lvl1pPr>
          </a:lstStyle>
          <a:p>
            <a:pPr lvl="0"/>
            <a:r>
              <a:rPr lang="en-US"/>
              <a:t>Subtitle Goes Here</a:t>
            </a:r>
          </a:p>
        </p:txBody>
      </p:sp>
      <p:sp>
        <p:nvSpPr>
          <p:cNvPr id="6" name="Text Placeholder 4">
            <a:extLst>
              <a:ext uri="{FF2B5EF4-FFF2-40B4-BE49-F238E27FC236}">
                <a16:creationId xmlns:a16="http://schemas.microsoft.com/office/drawing/2014/main" id="{6E9C3CBB-7E96-3D3C-F386-48C9E55D6E30}"/>
              </a:ext>
            </a:extLst>
          </p:cNvPr>
          <p:cNvSpPr>
            <a:spLocks noGrp="1"/>
          </p:cNvSpPr>
          <p:nvPr>
            <p:ph type="body" sz="quarter" idx="15" hasCustomPrompt="1"/>
          </p:nvPr>
        </p:nvSpPr>
        <p:spPr>
          <a:xfrm>
            <a:off x="800100" y="4702502"/>
            <a:ext cx="1868709" cy="376163"/>
          </a:xfrm>
        </p:spPr>
        <p:txBody>
          <a:bodyPr anchor="ctr">
            <a:noAutofit/>
          </a:bodyPr>
          <a:lstStyle>
            <a:lvl1pPr algn="l">
              <a:defRPr sz="1350" b="1">
                <a:solidFill>
                  <a:schemeClr val="bg1"/>
                </a:solidFill>
              </a:defRPr>
            </a:lvl1pPr>
          </a:lstStyle>
          <a:p>
            <a:pPr lvl="0"/>
            <a:r>
              <a:rPr lang="en-US"/>
              <a:t>Presented/Hosted by</a:t>
            </a:r>
          </a:p>
        </p:txBody>
      </p:sp>
      <p:sp>
        <p:nvSpPr>
          <p:cNvPr id="7" name="Text Placeholder 4">
            <a:extLst>
              <a:ext uri="{FF2B5EF4-FFF2-40B4-BE49-F238E27FC236}">
                <a16:creationId xmlns:a16="http://schemas.microsoft.com/office/drawing/2014/main" id="{BC35AFCC-706E-4831-227C-762B7D40B2F0}"/>
              </a:ext>
            </a:extLst>
          </p:cNvPr>
          <p:cNvSpPr>
            <a:spLocks noGrp="1"/>
          </p:cNvSpPr>
          <p:nvPr>
            <p:ph type="body" sz="quarter" idx="16" hasCustomPrompt="1"/>
          </p:nvPr>
        </p:nvSpPr>
        <p:spPr>
          <a:xfrm>
            <a:off x="800100" y="5124116"/>
            <a:ext cx="3146563" cy="376163"/>
          </a:xfrm>
        </p:spPr>
        <p:txBody>
          <a:bodyPr anchor="ctr">
            <a:noAutofit/>
          </a:bodyPr>
          <a:lstStyle>
            <a:lvl1pPr algn="l">
              <a:defRPr sz="1800" b="0">
                <a:solidFill>
                  <a:schemeClr val="bg1"/>
                </a:solidFill>
              </a:defRPr>
            </a:lvl1pPr>
          </a:lstStyle>
          <a:p>
            <a:pPr lvl="0"/>
            <a:r>
              <a:rPr lang="en-US"/>
              <a:t>Name</a:t>
            </a:r>
          </a:p>
        </p:txBody>
      </p:sp>
      <p:sp>
        <p:nvSpPr>
          <p:cNvPr id="8" name="Text Placeholder 4">
            <a:extLst>
              <a:ext uri="{FF2B5EF4-FFF2-40B4-BE49-F238E27FC236}">
                <a16:creationId xmlns:a16="http://schemas.microsoft.com/office/drawing/2014/main" id="{42D5D2BF-9137-DCFD-61F0-17C4CE81D336}"/>
              </a:ext>
            </a:extLst>
          </p:cNvPr>
          <p:cNvSpPr>
            <a:spLocks noGrp="1"/>
          </p:cNvSpPr>
          <p:nvPr>
            <p:ph type="body" sz="quarter" idx="17" hasCustomPrompt="1"/>
          </p:nvPr>
        </p:nvSpPr>
        <p:spPr>
          <a:xfrm>
            <a:off x="800100" y="5535960"/>
            <a:ext cx="3146563" cy="376163"/>
          </a:xfrm>
        </p:spPr>
        <p:txBody>
          <a:bodyPr anchor="ctr">
            <a:noAutofit/>
          </a:bodyPr>
          <a:lstStyle>
            <a:lvl1pPr algn="l">
              <a:defRPr sz="1350" b="0">
                <a:solidFill>
                  <a:schemeClr val="bg1"/>
                </a:solidFill>
              </a:defRPr>
            </a:lvl1pPr>
          </a:lstStyle>
          <a:p>
            <a:pPr lvl="0"/>
            <a:r>
              <a:rPr lang="en-US"/>
              <a:t>Title</a:t>
            </a:r>
          </a:p>
        </p:txBody>
      </p:sp>
      <p:sp>
        <p:nvSpPr>
          <p:cNvPr id="10" name="Text Placeholder 4">
            <a:extLst>
              <a:ext uri="{FF2B5EF4-FFF2-40B4-BE49-F238E27FC236}">
                <a16:creationId xmlns:a16="http://schemas.microsoft.com/office/drawing/2014/main" id="{87941873-FC1E-E96A-B0D4-3ED2532AB951}"/>
              </a:ext>
            </a:extLst>
          </p:cNvPr>
          <p:cNvSpPr>
            <a:spLocks noGrp="1"/>
          </p:cNvSpPr>
          <p:nvPr>
            <p:ph type="body" sz="quarter" idx="18" hasCustomPrompt="1"/>
          </p:nvPr>
        </p:nvSpPr>
        <p:spPr>
          <a:xfrm>
            <a:off x="800101" y="3462069"/>
            <a:ext cx="2230659" cy="494027"/>
          </a:xfrm>
        </p:spPr>
        <p:txBody>
          <a:bodyPr anchor="ctr">
            <a:normAutofit/>
          </a:bodyPr>
          <a:lstStyle>
            <a:lvl1pPr algn="l">
              <a:defRPr sz="1800" b="0">
                <a:solidFill>
                  <a:schemeClr val="bg1"/>
                </a:solidFill>
              </a:defRPr>
            </a:lvl1pPr>
          </a:lstStyle>
          <a:p>
            <a:pPr lvl="0"/>
            <a:r>
              <a:rPr lang="en-US"/>
              <a:t>Month xx, 20xx</a:t>
            </a:r>
          </a:p>
        </p:txBody>
      </p:sp>
      <p:sp>
        <p:nvSpPr>
          <p:cNvPr id="15" name="Freeform 14">
            <a:extLst>
              <a:ext uri="{FF2B5EF4-FFF2-40B4-BE49-F238E27FC236}">
                <a16:creationId xmlns:a16="http://schemas.microsoft.com/office/drawing/2014/main" id="{7DB05E0A-BBB3-2AC1-4FCC-41B0F0FC7B78}"/>
              </a:ext>
            </a:extLst>
          </p:cNvPr>
          <p:cNvSpPr/>
          <p:nvPr userDrawn="1"/>
        </p:nvSpPr>
        <p:spPr>
          <a:xfrm>
            <a:off x="-93744" y="4514422"/>
            <a:ext cx="4401356" cy="1644332"/>
          </a:xfrm>
          <a:custGeom>
            <a:avLst/>
            <a:gdLst>
              <a:gd name="connsiteX0" fmla="*/ 0 w 5567018"/>
              <a:gd name="connsiteY0" fmla="*/ 0 h 1644332"/>
              <a:gd name="connsiteX1" fmla="*/ 5455878 w 5567018"/>
              <a:gd name="connsiteY1" fmla="*/ 0 h 1644332"/>
              <a:gd name="connsiteX2" fmla="*/ 5567018 w 5567018"/>
              <a:gd name="connsiteY2" fmla="*/ 111140 h 1644332"/>
              <a:gd name="connsiteX3" fmla="*/ 5567018 w 5567018"/>
              <a:gd name="connsiteY3" fmla="*/ 1533192 h 1644332"/>
              <a:gd name="connsiteX4" fmla="*/ 5455878 w 5567018"/>
              <a:gd name="connsiteY4" fmla="*/ 1644332 h 1644332"/>
              <a:gd name="connsiteX5" fmla="*/ 0 w 5567018"/>
              <a:gd name="connsiteY5" fmla="*/ 1644332 h 164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7018" h="1644332">
                <a:moveTo>
                  <a:pt x="0" y="0"/>
                </a:moveTo>
                <a:lnTo>
                  <a:pt x="5455878" y="0"/>
                </a:lnTo>
                <a:cubicBezTo>
                  <a:pt x="5517259" y="0"/>
                  <a:pt x="5567018" y="49759"/>
                  <a:pt x="5567018" y="111140"/>
                </a:cubicBezTo>
                <a:lnTo>
                  <a:pt x="5567018" y="1533192"/>
                </a:lnTo>
                <a:cubicBezTo>
                  <a:pt x="5567018" y="1594573"/>
                  <a:pt x="5517259" y="1644332"/>
                  <a:pt x="5455878" y="1644332"/>
                </a:cubicBezTo>
                <a:lnTo>
                  <a:pt x="0" y="1644332"/>
                </a:lnTo>
                <a:close/>
              </a:path>
            </a:pathLst>
          </a:custGeom>
          <a:noFill/>
          <a:ln w="254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12" name="Picture Placeholder 8">
            <a:extLst>
              <a:ext uri="{FF2B5EF4-FFF2-40B4-BE49-F238E27FC236}">
                <a16:creationId xmlns:a16="http://schemas.microsoft.com/office/drawing/2014/main" id="{CB05B881-757C-8643-E4F5-5DAE8B3A9798}"/>
              </a:ext>
            </a:extLst>
          </p:cNvPr>
          <p:cNvSpPr>
            <a:spLocks noGrp="1"/>
          </p:cNvSpPr>
          <p:nvPr>
            <p:ph type="pic" sz="quarter" idx="14"/>
          </p:nvPr>
        </p:nvSpPr>
        <p:spPr>
          <a:xfrm>
            <a:off x="3785566" y="3576704"/>
            <a:ext cx="1126472" cy="1501961"/>
          </a:xfrm>
          <a:prstGeom prst="ellipse">
            <a:avLst/>
          </a:prstGeom>
        </p:spPr>
        <p:txBody>
          <a:bodyPr/>
          <a:lstStyle/>
          <a:p>
            <a:endParaRPr lang="en-US"/>
          </a:p>
        </p:txBody>
      </p:sp>
    </p:spTree>
    <p:extLst>
      <p:ext uri="{BB962C8B-B14F-4D97-AF65-F5344CB8AC3E}">
        <p14:creationId xmlns:p14="http://schemas.microsoft.com/office/powerpoint/2010/main" val="508997805"/>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peaker 5">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14" name="Picture Placeholder 6">
            <a:extLst>
              <a:ext uri="{FF2B5EF4-FFF2-40B4-BE49-F238E27FC236}">
                <a16:creationId xmlns:a16="http://schemas.microsoft.com/office/drawing/2014/main" id="{34D874D2-3DC6-7F24-F2BE-436FF278759E}"/>
              </a:ext>
            </a:extLst>
          </p:cNvPr>
          <p:cNvSpPr>
            <a:spLocks noGrp="1"/>
          </p:cNvSpPr>
          <p:nvPr>
            <p:ph type="pic" idx="2"/>
          </p:nvPr>
        </p:nvSpPr>
        <p:spPr>
          <a:xfrm>
            <a:off x="5366086" y="0"/>
            <a:ext cx="3748142" cy="6858000"/>
          </a:xfrm>
        </p:spPr>
        <p:txBody>
          <a:bodyPr/>
          <a:lstStyle/>
          <a:p>
            <a:endParaRPr lang="en-US"/>
          </a:p>
        </p:txBody>
      </p:sp>
      <p:sp>
        <p:nvSpPr>
          <p:cNvPr id="4" name="Text Placeholder 4">
            <a:extLst>
              <a:ext uri="{FF2B5EF4-FFF2-40B4-BE49-F238E27FC236}">
                <a16:creationId xmlns:a16="http://schemas.microsoft.com/office/drawing/2014/main" id="{1CC43643-5D95-AFE8-B7C1-1670089235F8}"/>
              </a:ext>
            </a:extLst>
          </p:cNvPr>
          <p:cNvSpPr>
            <a:spLocks noGrp="1"/>
          </p:cNvSpPr>
          <p:nvPr>
            <p:ph type="body" sz="quarter" idx="10" hasCustomPrompt="1"/>
          </p:nvPr>
        </p:nvSpPr>
        <p:spPr>
          <a:xfrm>
            <a:off x="800100" y="1824336"/>
            <a:ext cx="4401356" cy="1017584"/>
          </a:xfrm>
        </p:spPr>
        <p:txBody>
          <a:bodyPr anchor="ctr">
            <a:noAutofit/>
          </a:bodyPr>
          <a:lstStyle>
            <a:lvl1pPr algn="l">
              <a:lnSpc>
                <a:spcPct val="100000"/>
              </a:lnSpc>
              <a:defRPr sz="3000" b="1">
                <a:solidFill>
                  <a:schemeClr val="bg1"/>
                </a:solidFill>
              </a:defRPr>
            </a:lvl1pPr>
          </a:lstStyle>
          <a:p>
            <a:pPr lvl="0"/>
            <a:r>
              <a:rPr lang="en-US"/>
              <a:t>Title Goes Here</a:t>
            </a:r>
          </a:p>
        </p:txBody>
      </p:sp>
      <p:sp>
        <p:nvSpPr>
          <p:cNvPr id="5" name="Text Placeholder 4">
            <a:extLst>
              <a:ext uri="{FF2B5EF4-FFF2-40B4-BE49-F238E27FC236}">
                <a16:creationId xmlns:a16="http://schemas.microsoft.com/office/drawing/2014/main" id="{ACAD60AF-164B-C281-3AEF-8B49DEECD434}"/>
              </a:ext>
            </a:extLst>
          </p:cNvPr>
          <p:cNvSpPr>
            <a:spLocks noGrp="1"/>
          </p:cNvSpPr>
          <p:nvPr>
            <p:ph type="body" sz="quarter" idx="11" hasCustomPrompt="1"/>
          </p:nvPr>
        </p:nvSpPr>
        <p:spPr>
          <a:xfrm>
            <a:off x="800100" y="2904982"/>
            <a:ext cx="4401356" cy="494027"/>
          </a:xfrm>
        </p:spPr>
        <p:txBody>
          <a:bodyPr anchor="ctr">
            <a:normAutofit/>
          </a:bodyPr>
          <a:lstStyle>
            <a:lvl1pPr algn="l">
              <a:defRPr sz="1800" b="1">
                <a:solidFill>
                  <a:schemeClr val="accent4"/>
                </a:solidFill>
              </a:defRPr>
            </a:lvl1pPr>
          </a:lstStyle>
          <a:p>
            <a:pPr lvl="0"/>
            <a:r>
              <a:rPr lang="en-US"/>
              <a:t>Subtitle Goes Here</a:t>
            </a:r>
          </a:p>
        </p:txBody>
      </p:sp>
      <p:sp>
        <p:nvSpPr>
          <p:cNvPr id="6" name="Text Placeholder 4">
            <a:extLst>
              <a:ext uri="{FF2B5EF4-FFF2-40B4-BE49-F238E27FC236}">
                <a16:creationId xmlns:a16="http://schemas.microsoft.com/office/drawing/2014/main" id="{6E9C3CBB-7E96-3D3C-F386-48C9E55D6E30}"/>
              </a:ext>
            </a:extLst>
          </p:cNvPr>
          <p:cNvSpPr>
            <a:spLocks noGrp="1"/>
          </p:cNvSpPr>
          <p:nvPr>
            <p:ph type="body" sz="quarter" idx="15" hasCustomPrompt="1"/>
          </p:nvPr>
        </p:nvSpPr>
        <p:spPr>
          <a:xfrm>
            <a:off x="800100" y="4702502"/>
            <a:ext cx="1868709" cy="376163"/>
          </a:xfrm>
        </p:spPr>
        <p:txBody>
          <a:bodyPr anchor="ctr">
            <a:noAutofit/>
          </a:bodyPr>
          <a:lstStyle>
            <a:lvl1pPr algn="l">
              <a:defRPr sz="1350" b="1">
                <a:solidFill>
                  <a:schemeClr val="bg1"/>
                </a:solidFill>
              </a:defRPr>
            </a:lvl1pPr>
          </a:lstStyle>
          <a:p>
            <a:pPr lvl="0"/>
            <a:r>
              <a:rPr lang="en-US"/>
              <a:t>Presented/Hosted by</a:t>
            </a:r>
          </a:p>
        </p:txBody>
      </p:sp>
      <p:sp>
        <p:nvSpPr>
          <p:cNvPr id="7" name="Text Placeholder 4">
            <a:extLst>
              <a:ext uri="{FF2B5EF4-FFF2-40B4-BE49-F238E27FC236}">
                <a16:creationId xmlns:a16="http://schemas.microsoft.com/office/drawing/2014/main" id="{BC35AFCC-706E-4831-227C-762B7D40B2F0}"/>
              </a:ext>
            </a:extLst>
          </p:cNvPr>
          <p:cNvSpPr>
            <a:spLocks noGrp="1"/>
          </p:cNvSpPr>
          <p:nvPr>
            <p:ph type="body" sz="quarter" idx="16" hasCustomPrompt="1"/>
          </p:nvPr>
        </p:nvSpPr>
        <p:spPr>
          <a:xfrm>
            <a:off x="800100" y="5124116"/>
            <a:ext cx="3146563" cy="376163"/>
          </a:xfrm>
        </p:spPr>
        <p:txBody>
          <a:bodyPr anchor="ctr">
            <a:noAutofit/>
          </a:bodyPr>
          <a:lstStyle>
            <a:lvl1pPr algn="l">
              <a:defRPr sz="1800" b="0">
                <a:solidFill>
                  <a:schemeClr val="bg1"/>
                </a:solidFill>
              </a:defRPr>
            </a:lvl1pPr>
          </a:lstStyle>
          <a:p>
            <a:pPr lvl="0"/>
            <a:r>
              <a:rPr lang="en-US"/>
              <a:t>Name</a:t>
            </a:r>
          </a:p>
        </p:txBody>
      </p:sp>
      <p:sp>
        <p:nvSpPr>
          <p:cNvPr id="8" name="Text Placeholder 4">
            <a:extLst>
              <a:ext uri="{FF2B5EF4-FFF2-40B4-BE49-F238E27FC236}">
                <a16:creationId xmlns:a16="http://schemas.microsoft.com/office/drawing/2014/main" id="{42D5D2BF-9137-DCFD-61F0-17C4CE81D336}"/>
              </a:ext>
            </a:extLst>
          </p:cNvPr>
          <p:cNvSpPr>
            <a:spLocks noGrp="1"/>
          </p:cNvSpPr>
          <p:nvPr>
            <p:ph type="body" sz="quarter" idx="17" hasCustomPrompt="1"/>
          </p:nvPr>
        </p:nvSpPr>
        <p:spPr>
          <a:xfrm>
            <a:off x="800100" y="5535960"/>
            <a:ext cx="3146563" cy="376163"/>
          </a:xfrm>
        </p:spPr>
        <p:txBody>
          <a:bodyPr anchor="ctr">
            <a:noAutofit/>
          </a:bodyPr>
          <a:lstStyle>
            <a:lvl1pPr algn="l">
              <a:defRPr sz="1350" b="0">
                <a:solidFill>
                  <a:schemeClr val="bg1"/>
                </a:solidFill>
              </a:defRPr>
            </a:lvl1pPr>
          </a:lstStyle>
          <a:p>
            <a:pPr lvl="0"/>
            <a:r>
              <a:rPr lang="en-US"/>
              <a:t>Title</a:t>
            </a:r>
          </a:p>
        </p:txBody>
      </p:sp>
      <p:sp>
        <p:nvSpPr>
          <p:cNvPr id="10" name="Text Placeholder 4">
            <a:extLst>
              <a:ext uri="{FF2B5EF4-FFF2-40B4-BE49-F238E27FC236}">
                <a16:creationId xmlns:a16="http://schemas.microsoft.com/office/drawing/2014/main" id="{87941873-FC1E-E96A-B0D4-3ED2532AB951}"/>
              </a:ext>
            </a:extLst>
          </p:cNvPr>
          <p:cNvSpPr>
            <a:spLocks noGrp="1"/>
          </p:cNvSpPr>
          <p:nvPr>
            <p:ph type="body" sz="quarter" idx="18" hasCustomPrompt="1"/>
          </p:nvPr>
        </p:nvSpPr>
        <p:spPr>
          <a:xfrm>
            <a:off x="800101" y="3462069"/>
            <a:ext cx="2230659" cy="494027"/>
          </a:xfrm>
        </p:spPr>
        <p:txBody>
          <a:bodyPr anchor="ctr">
            <a:normAutofit/>
          </a:bodyPr>
          <a:lstStyle>
            <a:lvl1pPr algn="l">
              <a:defRPr sz="1800" b="0">
                <a:solidFill>
                  <a:schemeClr val="bg1"/>
                </a:solidFill>
              </a:defRPr>
            </a:lvl1pPr>
          </a:lstStyle>
          <a:p>
            <a:pPr lvl="0"/>
            <a:r>
              <a:rPr lang="en-US"/>
              <a:t>Month xx, 20xx</a:t>
            </a:r>
          </a:p>
        </p:txBody>
      </p:sp>
      <p:sp>
        <p:nvSpPr>
          <p:cNvPr id="15" name="Freeform 14">
            <a:extLst>
              <a:ext uri="{FF2B5EF4-FFF2-40B4-BE49-F238E27FC236}">
                <a16:creationId xmlns:a16="http://schemas.microsoft.com/office/drawing/2014/main" id="{7DB05E0A-BBB3-2AC1-4FCC-41B0F0FC7B78}"/>
              </a:ext>
            </a:extLst>
          </p:cNvPr>
          <p:cNvSpPr/>
          <p:nvPr userDrawn="1"/>
        </p:nvSpPr>
        <p:spPr>
          <a:xfrm>
            <a:off x="-93744" y="4514422"/>
            <a:ext cx="4401356" cy="1644332"/>
          </a:xfrm>
          <a:custGeom>
            <a:avLst/>
            <a:gdLst>
              <a:gd name="connsiteX0" fmla="*/ 0 w 5567018"/>
              <a:gd name="connsiteY0" fmla="*/ 0 h 1644332"/>
              <a:gd name="connsiteX1" fmla="*/ 5455878 w 5567018"/>
              <a:gd name="connsiteY1" fmla="*/ 0 h 1644332"/>
              <a:gd name="connsiteX2" fmla="*/ 5567018 w 5567018"/>
              <a:gd name="connsiteY2" fmla="*/ 111140 h 1644332"/>
              <a:gd name="connsiteX3" fmla="*/ 5567018 w 5567018"/>
              <a:gd name="connsiteY3" fmla="*/ 1533192 h 1644332"/>
              <a:gd name="connsiteX4" fmla="*/ 5455878 w 5567018"/>
              <a:gd name="connsiteY4" fmla="*/ 1644332 h 1644332"/>
              <a:gd name="connsiteX5" fmla="*/ 0 w 5567018"/>
              <a:gd name="connsiteY5" fmla="*/ 1644332 h 164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7018" h="1644332">
                <a:moveTo>
                  <a:pt x="0" y="0"/>
                </a:moveTo>
                <a:lnTo>
                  <a:pt x="5455878" y="0"/>
                </a:lnTo>
                <a:cubicBezTo>
                  <a:pt x="5517259" y="0"/>
                  <a:pt x="5567018" y="49759"/>
                  <a:pt x="5567018" y="111140"/>
                </a:cubicBezTo>
                <a:lnTo>
                  <a:pt x="5567018" y="1533192"/>
                </a:lnTo>
                <a:cubicBezTo>
                  <a:pt x="5567018" y="1594573"/>
                  <a:pt x="5517259" y="1644332"/>
                  <a:pt x="5455878" y="1644332"/>
                </a:cubicBezTo>
                <a:lnTo>
                  <a:pt x="0" y="1644332"/>
                </a:lnTo>
                <a:close/>
              </a:path>
            </a:pathLst>
          </a:custGeom>
          <a:noFill/>
          <a:ln w="254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12" name="Picture Placeholder 8">
            <a:extLst>
              <a:ext uri="{FF2B5EF4-FFF2-40B4-BE49-F238E27FC236}">
                <a16:creationId xmlns:a16="http://schemas.microsoft.com/office/drawing/2014/main" id="{CB05B881-757C-8643-E4F5-5DAE8B3A9798}"/>
              </a:ext>
            </a:extLst>
          </p:cNvPr>
          <p:cNvSpPr>
            <a:spLocks noGrp="1"/>
          </p:cNvSpPr>
          <p:nvPr>
            <p:ph type="pic" sz="quarter" idx="14"/>
          </p:nvPr>
        </p:nvSpPr>
        <p:spPr>
          <a:xfrm>
            <a:off x="3785566" y="3576704"/>
            <a:ext cx="1126472" cy="1501961"/>
          </a:xfrm>
          <a:prstGeom prst="ellipse">
            <a:avLst/>
          </a:prstGeom>
        </p:spPr>
        <p:txBody>
          <a:bodyPr/>
          <a:lstStyle/>
          <a:p>
            <a:endParaRPr lang="en-US"/>
          </a:p>
        </p:txBody>
      </p:sp>
    </p:spTree>
    <p:extLst>
      <p:ext uri="{BB962C8B-B14F-4D97-AF65-F5344CB8AC3E}">
        <p14:creationId xmlns:p14="http://schemas.microsoft.com/office/powerpoint/2010/main" val="341068578"/>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peaker 6">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CFAB158F-DEB8-5650-FB21-26052F2CE1B3}"/>
              </a:ext>
            </a:extLst>
          </p:cNvPr>
          <p:cNvSpPr/>
          <p:nvPr userDrawn="1"/>
        </p:nvSpPr>
        <p:spPr>
          <a:xfrm>
            <a:off x="369987" y="1077497"/>
            <a:ext cx="5453050" cy="2951240"/>
          </a:xfrm>
          <a:prstGeom prst="roundRect">
            <a:avLst>
              <a:gd name="adj" fmla="val 582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Rounded Rectangle 2">
            <a:extLst>
              <a:ext uri="{FF2B5EF4-FFF2-40B4-BE49-F238E27FC236}">
                <a16:creationId xmlns:a16="http://schemas.microsoft.com/office/drawing/2014/main" id="{6791FE50-4B80-3187-7900-6F76B8D28298}"/>
              </a:ext>
            </a:extLst>
          </p:cNvPr>
          <p:cNvSpPr/>
          <p:nvPr userDrawn="1"/>
        </p:nvSpPr>
        <p:spPr>
          <a:xfrm>
            <a:off x="304235" y="1155032"/>
            <a:ext cx="5453050" cy="3241142"/>
          </a:xfrm>
          <a:prstGeom prst="roundRect">
            <a:avLst>
              <a:gd name="adj" fmla="val 5828"/>
            </a:avLst>
          </a:prstGeom>
          <a:gradFill>
            <a:gsLst>
              <a:gs pos="0">
                <a:schemeClr val="tx2"/>
              </a:gs>
              <a:gs pos="100000">
                <a:srgbClr val="005589"/>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Text Placeholder 4">
            <a:extLst>
              <a:ext uri="{FF2B5EF4-FFF2-40B4-BE49-F238E27FC236}">
                <a16:creationId xmlns:a16="http://schemas.microsoft.com/office/drawing/2014/main" id="{1CC43643-5D95-AFE8-B7C1-1670089235F8}"/>
              </a:ext>
            </a:extLst>
          </p:cNvPr>
          <p:cNvSpPr>
            <a:spLocks noGrp="1"/>
          </p:cNvSpPr>
          <p:nvPr>
            <p:ph type="body" sz="quarter" idx="10" hasCustomPrompt="1"/>
          </p:nvPr>
        </p:nvSpPr>
        <p:spPr>
          <a:xfrm>
            <a:off x="800100" y="1824336"/>
            <a:ext cx="4401356" cy="1017584"/>
          </a:xfrm>
        </p:spPr>
        <p:txBody>
          <a:bodyPr anchor="ctr">
            <a:noAutofit/>
          </a:bodyPr>
          <a:lstStyle>
            <a:lvl1pPr algn="l">
              <a:lnSpc>
                <a:spcPct val="100000"/>
              </a:lnSpc>
              <a:defRPr sz="3000" b="1">
                <a:solidFill>
                  <a:schemeClr val="bg1"/>
                </a:solidFill>
              </a:defRPr>
            </a:lvl1pPr>
          </a:lstStyle>
          <a:p>
            <a:pPr lvl="0"/>
            <a:r>
              <a:rPr lang="en-US"/>
              <a:t>Title Goes Here</a:t>
            </a:r>
          </a:p>
        </p:txBody>
      </p:sp>
      <p:sp>
        <p:nvSpPr>
          <p:cNvPr id="5" name="Text Placeholder 4">
            <a:extLst>
              <a:ext uri="{FF2B5EF4-FFF2-40B4-BE49-F238E27FC236}">
                <a16:creationId xmlns:a16="http://schemas.microsoft.com/office/drawing/2014/main" id="{ACAD60AF-164B-C281-3AEF-8B49DEECD434}"/>
              </a:ext>
            </a:extLst>
          </p:cNvPr>
          <p:cNvSpPr>
            <a:spLocks noGrp="1"/>
          </p:cNvSpPr>
          <p:nvPr>
            <p:ph type="body" sz="quarter" idx="11" hasCustomPrompt="1"/>
          </p:nvPr>
        </p:nvSpPr>
        <p:spPr>
          <a:xfrm>
            <a:off x="800100" y="2904982"/>
            <a:ext cx="4401356" cy="494027"/>
          </a:xfrm>
        </p:spPr>
        <p:txBody>
          <a:bodyPr anchor="ctr">
            <a:normAutofit/>
          </a:bodyPr>
          <a:lstStyle>
            <a:lvl1pPr algn="l">
              <a:defRPr sz="1800" b="1">
                <a:solidFill>
                  <a:schemeClr val="accent4"/>
                </a:solidFill>
              </a:defRPr>
            </a:lvl1pPr>
          </a:lstStyle>
          <a:p>
            <a:pPr lvl="0"/>
            <a:r>
              <a:rPr lang="en-US"/>
              <a:t>Subtitle Goes Here</a:t>
            </a:r>
          </a:p>
        </p:txBody>
      </p:sp>
      <p:sp>
        <p:nvSpPr>
          <p:cNvPr id="6" name="Text Placeholder 4">
            <a:extLst>
              <a:ext uri="{FF2B5EF4-FFF2-40B4-BE49-F238E27FC236}">
                <a16:creationId xmlns:a16="http://schemas.microsoft.com/office/drawing/2014/main" id="{6E9C3CBB-7E96-3D3C-F386-48C9E55D6E30}"/>
              </a:ext>
            </a:extLst>
          </p:cNvPr>
          <p:cNvSpPr>
            <a:spLocks noGrp="1"/>
          </p:cNvSpPr>
          <p:nvPr>
            <p:ph type="body" sz="quarter" idx="15" hasCustomPrompt="1"/>
          </p:nvPr>
        </p:nvSpPr>
        <p:spPr>
          <a:xfrm>
            <a:off x="800100" y="4702502"/>
            <a:ext cx="1868709" cy="376163"/>
          </a:xfrm>
        </p:spPr>
        <p:txBody>
          <a:bodyPr anchor="ctr">
            <a:noAutofit/>
          </a:bodyPr>
          <a:lstStyle>
            <a:lvl1pPr algn="l">
              <a:defRPr sz="1350" b="1">
                <a:solidFill>
                  <a:schemeClr val="bg1"/>
                </a:solidFill>
              </a:defRPr>
            </a:lvl1pPr>
          </a:lstStyle>
          <a:p>
            <a:pPr lvl="0"/>
            <a:r>
              <a:rPr lang="en-US"/>
              <a:t>Presented/Hosted by</a:t>
            </a:r>
          </a:p>
        </p:txBody>
      </p:sp>
      <p:sp>
        <p:nvSpPr>
          <p:cNvPr id="7" name="Text Placeholder 4">
            <a:extLst>
              <a:ext uri="{FF2B5EF4-FFF2-40B4-BE49-F238E27FC236}">
                <a16:creationId xmlns:a16="http://schemas.microsoft.com/office/drawing/2014/main" id="{BC35AFCC-706E-4831-227C-762B7D40B2F0}"/>
              </a:ext>
            </a:extLst>
          </p:cNvPr>
          <p:cNvSpPr>
            <a:spLocks noGrp="1"/>
          </p:cNvSpPr>
          <p:nvPr>
            <p:ph type="body" sz="quarter" idx="16" hasCustomPrompt="1"/>
          </p:nvPr>
        </p:nvSpPr>
        <p:spPr>
          <a:xfrm>
            <a:off x="800100" y="5124116"/>
            <a:ext cx="3146563" cy="376163"/>
          </a:xfrm>
        </p:spPr>
        <p:txBody>
          <a:bodyPr anchor="ctr">
            <a:noAutofit/>
          </a:bodyPr>
          <a:lstStyle>
            <a:lvl1pPr algn="l">
              <a:defRPr sz="1800" b="0">
                <a:solidFill>
                  <a:schemeClr val="bg1"/>
                </a:solidFill>
              </a:defRPr>
            </a:lvl1pPr>
          </a:lstStyle>
          <a:p>
            <a:pPr lvl="0"/>
            <a:r>
              <a:rPr lang="en-US"/>
              <a:t>Name</a:t>
            </a:r>
          </a:p>
        </p:txBody>
      </p:sp>
      <p:sp>
        <p:nvSpPr>
          <p:cNvPr id="8" name="Text Placeholder 4">
            <a:extLst>
              <a:ext uri="{FF2B5EF4-FFF2-40B4-BE49-F238E27FC236}">
                <a16:creationId xmlns:a16="http://schemas.microsoft.com/office/drawing/2014/main" id="{42D5D2BF-9137-DCFD-61F0-17C4CE81D336}"/>
              </a:ext>
            </a:extLst>
          </p:cNvPr>
          <p:cNvSpPr>
            <a:spLocks noGrp="1"/>
          </p:cNvSpPr>
          <p:nvPr>
            <p:ph type="body" sz="quarter" idx="17" hasCustomPrompt="1"/>
          </p:nvPr>
        </p:nvSpPr>
        <p:spPr>
          <a:xfrm>
            <a:off x="800100" y="5535960"/>
            <a:ext cx="3146563" cy="376163"/>
          </a:xfrm>
        </p:spPr>
        <p:txBody>
          <a:bodyPr anchor="ctr">
            <a:noAutofit/>
          </a:bodyPr>
          <a:lstStyle>
            <a:lvl1pPr algn="l">
              <a:defRPr sz="1350" b="0">
                <a:solidFill>
                  <a:schemeClr val="bg1"/>
                </a:solidFill>
              </a:defRPr>
            </a:lvl1pPr>
          </a:lstStyle>
          <a:p>
            <a:pPr lvl="0"/>
            <a:r>
              <a:rPr lang="en-US"/>
              <a:t>Title</a:t>
            </a:r>
          </a:p>
        </p:txBody>
      </p:sp>
      <p:sp>
        <p:nvSpPr>
          <p:cNvPr id="10" name="Text Placeholder 4">
            <a:extLst>
              <a:ext uri="{FF2B5EF4-FFF2-40B4-BE49-F238E27FC236}">
                <a16:creationId xmlns:a16="http://schemas.microsoft.com/office/drawing/2014/main" id="{87941873-FC1E-E96A-B0D4-3ED2532AB951}"/>
              </a:ext>
            </a:extLst>
          </p:cNvPr>
          <p:cNvSpPr>
            <a:spLocks noGrp="1"/>
          </p:cNvSpPr>
          <p:nvPr>
            <p:ph type="body" sz="quarter" idx="18" hasCustomPrompt="1"/>
          </p:nvPr>
        </p:nvSpPr>
        <p:spPr>
          <a:xfrm>
            <a:off x="800101" y="3462069"/>
            <a:ext cx="2230659" cy="494027"/>
          </a:xfrm>
        </p:spPr>
        <p:txBody>
          <a:bodyPr anchor="ctr">
            <a:normAutofit/>
          </a:bodyPr>
          <a:lstStyle>
            <a:lvl1pPr algn="l">
              <a:defRPr sz="1800" b="0">
                <a:solidFill>
                  <a:schemeClr val="bg1"/>
                </a:solidFill>
              </a:defRPr>
            </a:lvl1pPr>
          </a:lstStyle>
          <a:p>
            <a:pPr lvl="0"/>
            <a:r>
              <a:rPr lang="en-US"/>
              <a:t>Month xx, 20xx</a:t>
            </a:r>
          </a:p>
        </p:txBody>
      </p:sp>
      <p:sp>
        <p:nvSpPr>
          <p:cNvPr id="12" name="Picture Placeholder 8">
            <a:extLst>
              <a:ext uri="{FF2B5EF4-FFF2-40B4-BE49-F238E27FC236}">
                <a16:creationId xmlns:a16="http://schemas.microsoft.com/office/drawing/2014/main" id="{CB05B881-757C-8643-E4F5-5DAE8B3A9798}"/>
              </a:ext>
            </a:extLst>
          </p:cNvPr>
          <p:cNvSpPr>
            <a:spLocks noGrp="1"/>
          </p:cNvSpPr>
          <p:nvPr>
            <p:ph type="pic" sz="quarter" idx="14"/>
          </p:nvPr>
        </p:nvSpPr>
        <p:spPr>
          <a:xfrm>
            <a:off x="3785566" y="3576704"/>
            <a:ext cx="1126472" cy="1501961"/>
          </a:xfrm>
          <a:prstGeom prst="ellipse">
            <a:avLst/>
          </a:prstGeom>
        </p:spPr>
        <p:txBody>
          <a:bodyPr/>
          <a:lstStyle/>
          <a:p>
            <a:endParaRPr lang="en-US"/>
          </a:p>
        </p:txBody>
      </p:sp>
      <p:sp>
        <p:nvSpPr>
          <p:cNvPr id="14" name="Picture Placeholder 6">
            <a:extLst>
              <a:ext uri="{FF2B5EF4-FFF2-40B4-BE49-F238E27FC236}">
                <a16:creationId xmlns:a16="http://schemas.microsoft.com/office/drawing/2014/main" id="{34D874D2-3DC6-7F24-F2BE-436FF278759E}"/>
              </a:ext>
            </a:extLst>
          </p:cNvPr>
          <p:cNvSpPr>
            <a:spLocks noGrp="1"/>
          </p:cNvSpPr>
          <p:nvPr>
            <p:ph type="pic" idx="2"/>
          </p:nvPr>
        </p:nvSpPr>
        <p:spPr>
          <a:xfrm>
            <a:off x="5366086" y="0"/>
            <a:ext cx="3748142" cy="6858000"/>
          </a:xfrm>
        </p:spPr>
        <p:txBody>
          <a:bodyPr/>
          <a:lstStyle/>
          <a:p>
            <a:endParaRPr lang="en-US"/>
          </a:p>
        </p:txBody>
      </p:sp>
    </p:spTree>
    <p:extLst>
      <p:ext uri="{BB962C8B-B14F-4D97-AF65-F5344CB8AC3E}">
        <p14:creationId xmlns:p14="http://schemas.microsoft.com/office/powerpoint/2010/main" val="2496058983"/>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peaker 7">
    <p:bg>
      <p:bgPr>
        <a:gradFill>
          <a:gsLst>
            <a:gs pos="0">
              <a:srgbClr val="005589"/>
            </a:gs>
            <a:gs pos="100000">
              <a:schemeClr val="tx2"/>
            </a:gs>
          </a:gsLst>
          <a:lin ang="5400000" scaled="1"/>
        </a:gradFill>
        <a:effectLst/>
      </p:bgPr>
    </p:bg>
    <p:spTree>
      <p:nvGrpSpPr>
        <p:cNvPr id="1" name=""/>
        <p:cNvGrpSpPr/>
        <p:nvPr/>
      </p:nvGrpSpPr>
      <p:grpSpPr>
        <a:xfrm>
          <a:off x="0" y="0"/>
          <a:ext cx="0" cy="0"/>
          <a:chOff x="0" y="0"/>
          <a:chExt cx="0" cy="0"/>
        </a:xfrm>
      </p:grpSpPr>
      <p:sp>
        <p:nvSpPr>
          <p:cNvPr id="86" name="Freeform 85">
            <a:extLst>
              <a:ext uri="{FF2B5EF4-FFF2-40B4-BE49-F238E27FC236}">
                <a16:creationId xmlns:a16="http://schemas.microsoft.com/office/drawing/2014/main" id="{06DDFAE9-78DF-399E-2329-41ACE177AB17}"/>
              </a:ext>
            </a:extLst>
          </p:cNvPr>
          <p:cNvSpPr/>
          <p:nvPr userDrawn="1"/>
        </p:nvSpPr>
        <p:spPr>
          <a:xfrm rot="5400000" flipH="1">
            <a:off x="4860758" y="-288758"/>
            <a:ext cx="3994485" cy="4571999"/>
          </a:xfrm>
          <a:custGeom>
            <a:avLst/>
            <a:gdLst>
              <a:gd name="connsiteX0" fmla="*/ 4959260 w 8948554"/>
              <a:gd name="connsiteY0" fmla="*/ 0 h 6858001"/>
              <a:gd name="connsiteX1" fmla="*/ 8948554 w 8948554"/>
              <a:gd name="connsiteY1" fmla="*/ 0 h 6858001"/>
              <a:gd name="connsiteX2" fmla="*/ 8948554 w 8948554"/>
              <a:gd name="connsiteY2" fmla="*/ 6858000 h 6858001"/>
              <a:gd name="connsiteX3" fmla="*/ 5819872 w 8948554"/>
              <a:gd name="connsiteY3" fmla="*/ 6858000 h 6858001"/>
              <a:gd name="connsiteX4" fmla="*/ 5819872 w 8948554"/>
              <a:gd name="connsiteY4" fmla="*/ 6858001 h 6858001"/>
              <a:gd name="connsiteX5" fmla="*/ 1721077 w 8948554"/>
              <a:gd name="connsiteY5" fmla="*/ 6858001 h 6858001"/>
              <a:gd name="connsiteX6" fmla="*/ 1609183 w 8948554"/>
              <a:gd name="connsiteY6" fmla="*/ 6762677 h 6858001"/>
              <a:gd name="connsiteX7" fmla="*/ 0 w 8948554"/>
              <a:gd name="connsiteY7" fmla="*/ 3379809 h 6858001"/>
              <a:gd name="connsiteX8" fmla="*/ 1414490 w 8948554"/>
              <a:gd name="connsiteY8" fmla="*/ 179496 h 6858001"/>
              <a:gd name="connsiteX9" fmla="*/ 1605918 w 8948554"/>
              <a:gd name="connsiteY9" fmla="*/ 1 h 6858001"/>
              <a:gd name="connsiteX10" fmla="*/ 4959260 w 8948554"/>
              <a:gd name="connsiteY10"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48554" h="6858001">
                <a:moveTo>
                  <a:pt x="4959260" y="0"/>
                </a:moveTo>
                <a:lnTo>
                  <a:pt x="8948554" y="0"/>
                </a:lnTo>
                <a:lnTo>
                  <a:pt x="8948554" y="6858000"/>
                </a:lnTo>
                <a:lnTo>
                  <a:pt x="5819872" y="6858000"/>
                </a:lnTo>
                <a:lnTo>
                  <a:pt x="5819872" y="6858001"/>
                </a:lnTo>
                <a:lnTo>
                  <a:pt x="1721077" y="6858001"/>
                </a:lnTo>
                <a:lnTo>
                  <a:pt x="1609183" y="6762677"/>
                </a:lnTo>
                <a:cubicBezTo>
                  <a:pt x="609371" y="5869200"/>
                  <a:pt x="0" y="4682305"/>
                  <a:pt x="0" y="3379809"/>
                </a:cubicBezTo>
                <a:cubicBezTo>
                  <a:pt x="0" y="2164147"/>
                  <a:pt x="530829" y="1049185"/>
                  <a:pt x="1414490" y="179496"/>
                </a:cubicBezTo>
                <a:lnTo>
                  <a:pt x="1605918" y="1"/>
                </a:lnTo>
                <a:lnTo>
                  <a:pt x="4959260" y="1"/>
                </a:lnTo>
                <a:close/>
              </a:path>
            </a:pathLst>
          </a:custGeom>
          <a:gradFill>
            <a:gsLst>
              <a:gs pos="0">
                <a:schemeClr val="accent1"/>
              </a:gs>
              <a:gs pos="59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79" name="Freeform 78">
            <a:extLst>
              <a:ext uri="{FF2B5EF4-FFF2-40B4-BE49-F238E27FC236}">
                <a16:creationId xmlns:a16="http://schemas.microsoft.com/office/drawing/2014/main" id="{FB05ABBB-DAE4-8E34-8B65-C75C4C264537}"/>
              </a:ext>
            </a:extLst>
          </p:cNvPr>
          <p:cNvSpPr/>
          <p:nvPr userDrawn="1"/>
        </p:nvSpPr>
        <p:spPr>
          <a:xfrm flipH="1">
            <a:off x="1" y="-1"/>
            <a:ext cx="5814107" cy="6858001"/>
          </a:xfrm>
          <a:custGeom>
            <a:avLst/>
            <a:gdLst>
              <a:gd name="connsiteX0" fmla="*/ 4959260 w 8948554"/>
              <a:gd name="connsiteY0" fmla="*/ 0 h 6858001"/>
              <a:gd name="connsiteX1" fmla="*/ 8948554 w 8948554"/>
              <a:gd name="connsiteY1" fmla="*/ 0 h 6858001"/>
              <a:gd name="connsiteX2" fmla="*/ 8948554 w 8948554"/>
              <a:gd name="connsiteY2" fmla="*/ 6858000 h 6858001"/>
              <a:gd name="connsiteX3" fmla="*/ 5819872 w 8948554"/>
              <a:gd name="connsiteY3" fmla="*/ 6858000 h 6858001"/>
              <a:gd name="connsiteX4" fmla="*/ 5819872 w 8948554"/>
              <a:gd name="connsiteY4" fmla="*/ 6858001 h 6858001"/>
              <a:gd name="connsiteX5" fmla="*/ 1721077 w 8948554"/>
              <a:gd name="connsiteY5" fmla="*/ 6858001 h 6858001"/>
              <a:gd name="connsiteX6" fmla="*/ 1609183 w 8948554"/>
              <a:gd name="connsiteY6" fmla="*/ 6762677 h 6858001"/>
              <a:gd name="connsiteX7" fmla="*/ 0 w 8948554"/>
              <a:gd name="connsiteY7" fmla="*/ 3379809 h 6858001"/>
              <a:gd name="connsiteX8" fmla="*/ 1414490 w 8948554"/>
              <a:gd name="connsiteY8" fmla="*/ 179496 h 6858001"/>
              <a:gd name="connsiteX9" fmla="*/ 1605918 w 8948554"/>
              <a:gd name="connsiteY9" fmla="*/ 1 h 6858001"/>
              <a:gd name="connsiteX10" fmla="*/ 4959260 w 8948554"/>
              <a:gd name="connsiteY10"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48554" h="6858001">
                <a:moveTo>
                  <a:pt x="4959260" y="0"/>
                </a:moveTo>
                <a:lnTo>
                  <a:pt x="8948554" y="0"/>
                </a:lnTo>
                <a:lnTo>
                  <a:pt x="8948554" y="6858000"/>
                </a:lnTo>
                <a:lnTo>
                  <a:pt x="5819872" y="6858000"/>
                </a:lnTo>
                <a:lnTo>
                  <a:pt x="5819872" y="6858001"/>
                </a:lnTo>
                <a:lnTo>
                  <a:pt x="1721077" y="6858001"/>
                </a:lnTo>
                <a:lnTo>
                  <a:pt x="1609183" y="6762677"/>
                </a:lnTo>
                <a:cubicBezTo>
                  <a:pt x="609371" y="5869200"/>
                  <a:pt x="0" y="4682305"/>
                  <a:pt x="0" y="3379809"/>
                </a:cubicBezTo>
                <a:cubicBezTo>
                  <a:pt x="0" y="2164147"/>
                  <a:pt x="530829" y="1049185"/>
                  <a:pt x="1414490" y="179496"/>
                </a:cubicBezTo>
                <a:lnTo>
                  <a:pt x="1605918" y="1"/>
                </a:lnTo>
                <a:lnTo>
                  <a:pt x="4959260" y="1"/>
                </a:lnTo>
                <a:close/>
              </a:path>
            </a:pathLst>
          </a:custGeom>
          <a:gradFill>
            <a:gsLst>
              <a:gs pos="0">
                <a:srgbClr val="051923"/>
              </a:gs>
              <a:gs pos="100000">
                <a:srgbClr val="02284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83" name="Text Placeholder 4">
            <a:extLst>
              <a:ext uri="{FF2B5EF4-FFF2-40B4-BE49-F238E27FC236}">
                <a16:creationId xmlns:a16="http://schemas.microsoft.com/office/drawing/2014/main" id="{5AF39F29-4D5D-9BC4-7A0A-7CB1805093B5}"/>
              </a:ext>
            </a:extLst>
          </p:cNvPr>
          <p:cNvSpPr>
            <a:spLocks noGrp="1"/>
          </p:cNvSpPr>
          <p:nvPr>
            <p:ph type="body" sz="quarter" idx="15" hasCustomPrompt="1"/>
          </p:nvPr>
        </p:nvSpPr>
        <p:spPr>
          <a:xfrm>
            <a:off x="800100" y="4702502"/>
            <a:ext cx="1868709" cy="376163"/>
          </a:xfrm>
        </p:spPr>
        <p:txBody>
          <a:bodyPr anchor="ctr">
            <a:noAutofit/>
          </a:bodyPr>
          <a:lstStyle>
            <a:lvl1pPr algn="l">
              <a:defRPr sz="1350" b="1">
                <a:solidFill>
                  <a:schemeClr val="bg1"/>
                </a:solidFill>
              </a:defRPr>
            </a:lvl1pPr>
          </a:lstStyle>
          <a:p>
            <a:pPr lvl="0"/>
            <a:r>
              <a:rPr lang="en-US"/>
              <a:t>Presented/Hosted by</a:t>
            </a:r>
          </a:p>
        </p:txBody>
      </p:sp>
      <p:sp>
        <p:nvSpPr>
          <p:cNvPr id="84" name="Text Placeholder 4">
            <a:extLst>
              <a:ext uri="{FF2B5EF4-FFF2-40B4-BE49-F238E27FC236}">
                <a16:creationId xmlns:a16="http://schemas.microsoft.com/office/drawing/2014/main" id="{A582BF2C-4BB6-89FA-B084-A18B691BFA65}"/>
              </a:ext>
            </a:extLst>
          </p:cNvPr>
          <p:cNvSpPr>
            <a:spLocks noGrp="1"/>
          </p:cNvSpPr>
          <p:nvPr>
            <p:ph type="body" sz="quarter" idx="16" hasCustomPrompt="1"/>
          </p:nvPr>
        </p:nvSpPr>
        <p:spPr>
          <a:xfrm>
            <a:off x="800100" y="5124116"/>
            <a:ext cx="3146563" cy="376163"/>
          </a:xfrm>
        </p:spPr>
        <p:txBody>
          <a:bodyPr anchor="ctr">
            <a:noAutofit/>
          </a:bodyPr>
          <a:lstStyle>
            <a:lvl1pPr algn="l">
              <a:defRPr sz="1800" b="0">
                <a:solidFill>
                  <a:schemeClr val="accent4"/>
                </a:solidFill>
              </a:defRPr>
            </a:lvl1pPr>
          </a:lstStyle>
          <a:p>
            <a:pPr lvl="0"/>
            <a:r>
              <a:rPr lang="en-US"/>
              <a:t>Name</a:t>
            </a:r>
          </a:p>
        </p:txBody>
      </p:sp>
      <p:sp>
        <p:nvSpPr>
          <p:cNvPr id="85" name="Text Placeholder 4">
            <a:extLst>
              <a:ext uri="{FF2B5EF4-FFF2-40B4-BE49-F238E27FC236}">
                <a16:creationId xmlns:a16="http://schemas.microsoft.com/office/drawing/2014/main" id="{8B63D954-A57F-7A93-3407-457EC3AC310B}"/>
              </a:ext>
            </a:extLst>
          </p:cNvPr>
          <p:cNvSpPr>
            <a:spLocks noGrp="1"/>
          </p:cNvSpPr>
          <p:nvPr>
            <p:ph type="body" sz="quarter" idx="17" hasCustomPrompt="1"/>
          </p:nvPr>
        </p:nvSpPr>
        <p:spPr>
          <a:xfrm>
            <a:off x="800100" y="5535960"/>
            <a:ext cx="3146563" cy="376163"/>
          </a:xfrm>
        </p:spPr>
        <p:txBody>
          <a:bodyPr anchor="ctr">
            <a:noAutofit/>
          </a:bodyPr>
          <a:lstStyle>
            <a:lvl1pPr algn="l">
              <a:defRPr sz="1350" b="0">
                <a:solidFill>
                  <a:schemeClr val="bg1"/>
                </a:solidFill>
              </a:defRPr>
            </a:lvl1pPr>
          </a:lstStyle>
          <a:p>
            <a:pPr lvl="0"/>
            <a:r>
              <a:rPr lang="en-US"/>
              <a:t>Title</a:t>
            </a:r>
          </a:p>
        </p:txBody>
      </p:sp>
      <p:sp>
        <p:nvSpPr>
          <p:cNvPr id="5" name="Picture Placeholder 8">
            <a:extLst>
              <a:ext uri="{FF2B5EF4-FFF2-40B4-BE49-F238E27FC236}">
                <a16:creationId xmlns:a16="http://schemas.microsoft.com/office/drawing/2014/main" id="{2677DE31-D835-527B-7132-BA5F59B8E24B}"/>
              </a:ext>
            </a:extLst>
          </p:cNvPr>
          <p:cNvSpPr>
            <a:spLocks noGrp="1"/>
          </p:cNvSpPr>
          <p:nvPr>
            <p:ph type="pic" sz="quarter" idx="14"/>
          </p:nvPr>
        </p:nvSpPr>
        <p:spPr>
          <a:xfrm>
            <a:off x="3647163" y="3507663"/>
            <a:ext cx="1063548" cy="1418063"/>
          </a:xfrm>
          <a:prstGeom prst="ellipse">
            <a:avLst/>
          </a:prstGeom>
        </p:spPr>
        <p:txBody>
          <a:bodyPr/>
          <a:lstStyle/>
          <a:p>
            <a:endParaRPr lang="en-US"/>
          </a:p>
        </p:txBody>
      </p:sp>
      <p:sp>
        <p:nvSpPr>
          <p:cNvPr id="6" name="Text Placeholder 4">
            <a:extLst>
              <a:ext uri="{FF2B5EF4-FFF2-40B4-BE49-F238E27FC236}">
                <a16:creationId xmlns:a16="http://schemas.microsoft.com/office/drawing/2014/main" id="{9FEB51A4-43B5-D1F4-456B-AC7D0126043E}"/>
              </a:ext>
            </a:extLst>
          </p:cNvPr>
          <p:cNvSpPr>
            <a:spLocks noGrp="1"/>
          </p:cNvSpPr>
          <p:nvPr>
            <p:ph type="body" sz="quarter" idx="10" hasCustomPrompt="1"/>
          </p:nvPr>
        </p:nvSpPr>
        <p:spPr>
          <a:xfrm>
            <a:off x="800101" y="2056503"/>
            <a:ext cx="3748142" cy="1017584"/>
          </a:xfrm>
        </p:spPr>
        <p:txBody>
          <a:bodyPr anchor="ctr">
            <a:noAutofit/>
          </a:bodyPr>
          <a:lstStyle>
            <a:lvl1pPr algn="l">
              <a:lnSpc>
                <a:spcPct val="100000"/>
              </a:lnSpc>
              <a:defRPr sz="3000" b="1">
                <a:solidFill>
                  <a:schemeClr val="bg1"/>
                </a:solidFill>
              </a:defRPr>
            </a:lvl1pPr>
          </a:lstStyle>
          <a:p>
            <a:pPr lvl="0"/>
            <a:r>
              <a:rPr lang="en-US"/>
              <a:t>Title Goes Here</a:t>
            </a:r>
          </a:p>
        </p:txBody>
      </p:sp>
      <p:sp>
        <p:nvSpPr>
          <p:cNvPr id="7" name="Text Placeholder 4">
            <a:extLst>
              <a:ext uri="{FF2B5EF4-FFF2-40B4-BE49-F238E27FC236}">
                <a16:creationId xmlns:a16="http://schemas.microsoft.com/office/drawing/2014/main" id="{27858F8B-0977-C4FD-0369-2BC77172413F}"/>
              </a:ext>
            </a:extLst>
          </p:cNvPr>
          <p:cNvSpPr>
            <a:spLocks noGrp="1"/>
          </p:cNvSpPr>
          <p:nvPr>
            <p:ph type="body" sz="quarter" idx="11" hasCustomPrompt="1"/>
          </p:nvPr>
        </p:nvSpPr>
        <p:spPr>
          <a:xfrm>
            <a:off x="800100" y="3137149"/>
            <a:ext cx="2937013" cy="494027"/>
          </a:xfrm>
        </p:spPr>
        <p:txBody>
          <a:bodyPr anchor="ctr">
            <a:normAutofit/>
          </a:bodyPr>
          <a:lstStyle>
            <a:lvl1pPr algn="l">
              <a:defRPr sz="1800" b="1">
                <a:solidFill>
                  <a:schemeClr val="accent4"/>
                </a:solidFill>
              </a:defRPr>
            </a:lvl1pPr>
          </a:lstStyle>
          <a:p>
            <a:pPr lvl="0"/>
            <a:r>
              <a:rPr lang="en-US"/>
              <a:t>Subtitle Goes Here</a:t>
            </a:r>
          </a:p>
        </p:txBody>
      </p:sp>
      <p:sp>
        <p:nvSpPr>
          <p:cNvPr id="8" name="Text Placeholder 4">
            <a:extLst>
              <a:ext uri="{FF2B5EF4-FFF2-40B4-BE49-F238E27FC236}">
                <a16:creationId xmlns:a16="http://schemas.microsoft.com/office/drawing/2014/main" id="{EDF9DC4F-5202-2151-9D5F-D9B5375B7C59}"/>
              </a:ext>
            </a:extLst>
          </p:cNvPr>
          <p:cNvSpPr>
            <a:spLocks noGrp="1"/>
          </p:cNvSpPr>
          <p:nvPr>
            <p:ph type="body" sz="quarter" idx="18" hasCustomPrompt="1"/>
          </p:nvPr>
        </p:nvSpPr>
        <p:spPr>
          <a:xfrm>
            <a:off x="800101" y="3694237"/>
            <a:ext cx="2230659" cy="494027"/>
          </a:xfrm>
        </p:spPr>
        <p:txBody>
          <a:bodyPr anchor="ctr">
            <a:normAutofit/>
          </a:bodyPr>
          <a:lstStyle>
            <a:lvl1pPr algn="l">
              <a:defRPr sz="1800" b="0">
                <a:solidFill>
                  <a:schemeClr val="bg1"/>
                </a:solidFill>
              </a:defRPr>
            </a:lvl1pPr>
          </a:lstStyle>
          <a:p>
            <a:pPr lvl="0"/>
            <a:r>
              <a:rPr lang="en-US"/>
              <a:t>Month xx, 20xx</a:t>
            </a:r>
          </a:p>
        </p:txBody>
      </p:sp>
    </p:spTree>
    <p:extLst>
      <p:ext uri="{BB962C8B-B14F-4D97-AF65-F5344CB8AC3E}">
        <p14:creationId xmlns:p14="http://schemas.microsoft.com/office/powerpoint/2010/main" val="2250686114"/>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peaker 8">
    <p:bg>
      <p:bgPr>
        <a:gradFill>
          <a:gsLst>
            <a:gs pos="0">
              <a:srgbClr val="005589"/>
            </a:gs>
            <a:gs pos="100000">
              <a:srgbClr val="022840"/>
            </a:gs>
          </a:gsLst>
          <a:lin ang="5400000" scaled="1"/>
        </a:gradFill>
        <a:effectLst/>
      </p:bgPr>
    </p:bg>
    <p:spTree>
      <p:nvGrpSpPr>
        <p:cNvPr id="1" name=""/>
        <p:cNvGrpSpPr/>
        <p:nvPr/>
      </p:nvGrpSpPr>
      <p:grpSpPr>
        <a:xfrm>
          <a:off x="0" y="0"/>
          <a:ext cx="0" cy="0"/>
          <a:chOff x="0" y="0"/>
          <a:chExt cx="0" cy="0"/>
        </a:xfrm>
      </p:grpSpPr>
      <p:sp>
        <p:nvSpPr>
          <p:cNvPr id="86" name="Freeform 85">
            <a:extLst>
              <a:ext uri="{FF2B5EF4-FFF2-40B4-BE49-F238E27FC236}">
                <a16:creationId xmlns:a16="http://schemas.microsoft.com/office/drawing/2014/main" id="{06DDFAE9-78DF-399E-2329-41ACE177AB17}"/>
              </a:ext>
            </a:extLst>
          </p:cNvPr>
          <p:cNvSpPr/>
          <p:nvPr userDrawn="1"/>
        </p:nvSpPr>
        <p:spPr>
          <a:xfrm rot="5400000" flipH="1">
            <a:off x="4860758" y="-288758"/>
            <a:ext cx="3994485" cy="4571999"/>
          </a:xfrm>
          <a:custGeom>
            <a:avLst/>
            <a:gdLst>
              <a:gd name="connsiteX0" fmla="*/ 4959260 w 8948554"/>
              <a:gd name="connsiteY0" fmla="*/ 0 h 6858001"/>
              <a:gd name="connsiteX1" fmla="*/ 8948554 w 8948554"/>
              <a:gd name="connsiteY1" fmla="*/ 0 h 6858001"/>
              <a:gd name="connsiteX2" fmla="*/ 8948554 w 8948554"/>
              <a:gd name="connsiteY2" fmla="*/ 6858000 h 6858001"/>
              <a:gd name="connsiteX3" fmla="*/ 5819872 w 8948554"/>
              <a:gd name="connsiteY3" fmla="*/ 6858000 h 6858001"/>
              <a:gd name="connsiteX4" fmla="*/ 5819872 w 8948554"/>
              <a:gd name="connsiteY4" fmla="*/ 6858001 h 6858001"/>
              <a:gd name="connsiteX5" fmla="*/ 1721077 w 8948554"/>
              <a:gd name="connsiteY5" fmla="*/ 6858001 h 6858001"/>
              <a:gd name="connsiteX6" fmla="*/ 1609183 w 8948554"/>
              <a:gd name="connsiteY6" fmla="*/ 6762677 h 6858001"/>
              <a:gd name="connsiteX7" fmla="*/ 0 w 8948554"/>
              <a:gd name="connsiteY7" fmla="*/ 3379809 h 6858001"/>
              <a:gd name="connsiteX8" fmla="*/ 1414490 w 8948554"/>
              <a:gd name="connsiteY8" fmla="*/ 179496 h 6858001"/>
              <a:gd name="connsiteX9" fmla="*/ 1605918 w 8948554"/>
              <a:gd name="connsiteY9" fmla="*/ 1 h 6858001"/>
              <a:gd name="connsiteX10" fmla="*/ 4959260 w 8948554"/>
              <a:gd name="connsiteY10"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48554" h="6858001">
                <a:moveTo>
                  <a:pt x="4959260" y="0"/>
                </a:moveTo>
                <a:lnTo>
                  <a:pt x="8948554" y="0"/>
                </a:lnTo>
                <a:lnTo>
                  <a:pt x="8948554" y="6858000"/>
                </a:lnTo>
                <a:lnTo>
                  <a:pt x="5819872" y="6858000"/>
                </a:lnTo>
                <a:lnTo>
                  <a:pt x="5819872" y="6858001"/>
                </a:lnTo>
                <a:lnTo>
                  <a:pt x="1721077" y="6858001"/>
                </a:lnTo>
                <a:lnTo>
                  <a:pt x="1609183" y="6762677"/>
                </a:lnTo>
                <a:cubicBezTo>
                  <a:pt x="609371" y="5869200"/>
                  <a:pt x="0" y="4682305"/>
                  <a:pt x="0" y="3379809"/>
                </a:cubicBezTo>
                <a:cubicBezTo>
                  <a:pt x="0" y="2164147"/>
                  <a:pt x="530829" y="1049185"/>
                  <a:pt x="1414490" y="179496"/>
                </a:cubicBezTo>
                <a:lnTo>
                  <a:pt x="1605918" y="1"/>
                </a:lnTo>
                <a:lnTo>
                  <a:pt x="4959260" y="1"/>
                </a:lnTo>
                <a:close/>
              </a:path>
            </a:pathLst>
          </a:custGeom>
          <a:gradFill>
            <a:gsLst>
              <a:gs pos="0">
                <a:srgbClr val="051923"/>
              </a:gs>
              <a:gs pos="100000">
                <a:srgbClr val="02284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79" name="Freeform 78">
            <a:extLst>
              <a:ext uri="{FF2B5EF4-FFF2-40B4-BE49-F238E27FC236}">
                <a16:creationId xmlns:a16="http://schemas.microsoft.com/office/drawing/2014/main" id="{FB05ABBB-DAE4-8E34-8B65-C75C4C264537}"/>
              </a:ext>
            </a:extLst>
          </p:cNvPr>
          <p:cNvSpPr/>
          <p:nvPr userDrawn="1"/>
        </p:nvSpPr>
        <p:spPr>
          <a:xfrm flipH="1">
            <a:off x="1" y="-1"/>
            <a:ext cx="5814107" cy="6858001"/>
          </a:xfrm>
          <a:custGeom>
            <a:avLst/>
            <a:gdLst>
              <a:gd name="connsiteX0" fmla="*/ 4959260 w 8948554"/>
              <a:gd name="connsiteY0" fmla="*/ 0 h 6858001"/>
              <a:gd name="connsiteX1" fmla="*/ 8948554 w 8948554"/>
              <a:gd name="connsiteY1" fmla="*/ 0 h 6858001"/>
              <a:gd name="connsiteX2" fmla="*/ 8948554 w 8948554"/>
              <a:gd name="connsiteY2" fmla="*/ 6858000 h 6858001"/>
              <a:gd name="connsiteX3" fmla="*/ 5819872 w 8948554"/>
              <a:gd name="connsiteY3" fmla="*/ 6858000 h 6858001"/>
              <a:gd name="connsiteX4" fmla="*/ 5819872 w 8948554"/>
              <a:gd name="connsiteY4" fmla="*/ 6858001 h 6858001"/>
              <a:gd name="connsiteX5" fmla="*/ 1721077 w 8948554"/>
              <a:gd name="connsiteY5" fmla="*/ 6858001 h 6858001"/>
              <a:gd name="connsiteX6" fmla="*/ 1609183 w 8948554"/>
              <a:gd name="connsiteY6" fmla="*/ 6762677 h 6858001"/>
              <a:gd name="connsiteX7" fmla="*/ 0 w 8948554"/>
              <a:gd name="connsiteY7" fmla="*/ 3379809 h 6858001"/>
              <a:gd name="connsiteX8" fmla="*/ 1414490 w 8948554"/>
              <a:gd name="connsiteY8" fmla="*/ 179496 h 6858001"/>
              <a:gd name="connsiteX9" fmla="*/ 1605918 w 8948554"/>
              <a:gd name="connsiteY9" fmla="*/ 1 h 6858001"/>
              <a:gd name="connsiteX10" fmla="*/ 4959260 w 8948554"/>
              <a:gd name="connsiteY10"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48554" h="6858001">
                <a:moveTo>
                  <a:pt x="4959260" y="0"/>
                </a:moveTo>
                <a:lnTo>
                  <a:pt x="8948554" y="0"/>
                </a:lnTo>
                <a:lnTo>
                  <a:pt x="8948554" y="6858000"/>
                </a:lnTo>
                <a:lnTo>
                  <a:pt x="5819872" y="6858000"/>
                </a:lnTo>
                <a:lnTo>
                  <a:pt x="5819872" y="6858001"/>
                </a:lnTo>
                <a:lnTo>
                  <a:pt x="1721077" y="6858001"/>
                </a:lnTo>
                <a:lnTo>
                  <a:pt x="1609183" y="6762677"/>
                </a:lnTo>
                <a:cubicBezTo>
                  <a:pt x="609371" y="5869200"/>
                  <a:pt x="0" y="4682305"/>
                  <a:pt x="0" y="3379809"/>
                </a:cubicBezTo>
                <a:cubicBezTo>
                  <a:pt x="0" y="2164147"/>
                  <a:pt x="530829" y="1049185"/>
                  <a:pt x="1414490" y="179496"/>
                </a:cubicBezTo>
                <a:lnTo>
                  <a:pt x="1605918" y="1"/>
                </a:lnTo>
                <a:lnTo>
                  <a:pt x="4959260" y="1"/>
                </a:lnTo>
                <a:close/>
              </a:path>
            </a:pathLst>
          </a:custGeom>
          <a:gradFill>
            <a:gsLst>
              <a:gs pos="0">
                <a:srgbClr val="005C94"/>
              </a:gs>
              <a:gs pos="100000">
                <a:schemeClr val="tx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83" name="Text Placeholder 4">
            <a:extLst>
              <a:ext uri="{FF2B5EF4-FFF2-40B4-BE49-F238E27FC236}">
                <a16:creationId xmlns:a16="http://schemas.microsoft.com/office/drawing/2014/main" id="{5AF39F29-4D5D-9BC4-7A0A-7CB1805093B5}"/>
              </a:ext>
            </a:extLst>
          </p:cNvPr>
          <p:cNvSpPr>
            <a:spLocks noGrp="1"/>
          </p:cNvSpPr>
          <p:nvPr>
            <p:ph type="body" sz="quarter" idx="15" hasCustomPrompt="1"/>
          </p:nvPr>
        </p:nvSpPr>
        <p:spPr>
          <a:xfrm>
            <a:off x="800100" y="4702502"/>
            <a:ext cx="1868709" cy="376163"/>
          </a:xfrm>
        </p:spPr>
        <p:txBody>
          <a:bodyPr anchor="ctr">
            <a:noAutofit/>
          </a:bodyPr>
          <a:lstStyle>
            <a:lvl1pPr algn="l">
              <a:defRPr sz="1350" b="1">
                <a:solidFill>
                  <a:schemeClr val="bg1"/>
                </a:solidFill>
              </a:defRPr>
            </a:lvl1pPr>
          </a:lstStyle>
          <a:p>
            <a:pPr lvl="0"/>
            <a:r>
              <a:rPr lang="en-US"/>
              <a:t>Presented/Hosted by</a:t>
            </a:r>
          </a:p>
        </p:txBody>
      </p:sp>
      <p:sp>
        <p:nvSpPr>
          <p:cNvPr id="84" name="Text Placeholder 4">
            <a:extLst>
              <a:ext uri="{FF2B5EF4-FFF2-40B4-BE49-F238E27FC236}">
                <a16:creationId xmlns:a16="http://schemas.microsoft.com/office/drawing/2014/main" id="{A582BF2C-4BB6-89FA-B084-A18B691BFA65}"/>
              </a:ext>
            </a:extLst>
          </p:cNvPr>
          <p:cNvSpPr>
            <a:spLocks noGrp="1"/>
          </p:cNvSpPr>
          <p:nvPr>
            <p:ph type="body" sz="quarter" idx="16" hasCustomPrompt="1"/>
          </p:nvPr>
        </p:nvSpPr>
        <p:spPr>
          <a:xfrm>
            <a:off x="800100" y="5124116"/>
            <a:ext cx="3146563" cy="376163"/>
          </a:xfrm>
        </p:spPr>
        <p:txBody>
          <a:bodyPr anchor="ctr">
            <a:noAutofit/>
          </a:bodyPr>
          <a:lstStyle>
            <a:lvl1pPr algn="l">
              <a:defRPr sz="1800" b="0">
                <a:solidFill>
                  <a:schemeClr val="accent4"/>
                </a:solidFill>
              </a:defRPr>
            </a:lvl1pPr>
          </a:lstStyle>
          <a:p>
            <a:pPr lvl="0"/>
            <a:r>
              <a:rPr lang="en-US"/>
              <a:t>Name</a:t>
            </a:r>
          </a:p>
        </p:txBody>
      </p:sp>
      <p:sp>
        <p:nvSpPr>
          <p:cNvPr id="85" name="Text Placeholder 4">
            <a:extLst>
              <a:ext uri="{FF2B5EF4-FFF2-40B4-BE49-F238E27FC236}">
                <a16:creationId xmlns:a16="http://schemas.microsoft.com/office/drawing/2014/main" id="{8B63D954-A57F-7A93-3407-457EC3AC310B}"/>
              </a:ext>
            </a:extLst>
          </p:cNvPr>
          <p:cNvSpPr>
            <a:spLocks noGrp="1"/>
          </p:cNvSpPr>
          <p:nvPr>
            <p:ph type="body" sz="quarter" idx="17" hasCustomPrompt="1"/>
          </p:nvPr>
        </p:nvSpPr>
        <p:spPr>
          <a:xfrm>
            <a:off x="800100" y="5535960"/>
            <a:ext cx="3146563" cy="376163"/>
          </a:xfrm>
        </p:spPr>
        <p:txBody>
          <a:bodyPr anchor="ctr">
            <a:noAutofit/>
          </a:bodyPr>
          <a:lstStyle>
            <a:lvl1pPr algn="l">
              <a:defRPr sz="1350" b="0">
                <a:solidFill>
                  <a:schemeClr val="bg1"/>
                </a:solidFill>
              </a:defRPr>
            </a:lvl1pPr>
          </a:lstStyle>
          <a:p>
            <a:pPr lvl="0"/>
            <a:r>
              <a:rPr lang="en-US"/>
              <a:t>Title</a:t>
            </a:r>
          </a:p>
        </p:txBody>
      </p:sp>
      <p:sp>
        <p:nvSpPr>
          <p:cNvPr id="5" name="Picture Placeholder 8">
            <a:extLst>
              <a:ext uri="{FF2B5EF4-FFF2-40B4-BE49-F238E27FC236}">
                <a16:creationId xmlns:a16="http://schemas.microsoft.com/office/drawing/2014/main" id="{2677DE31-D835-527B-7132-BA5F59B8E24B}"/>
              </a:ext>
            </a:extLst>
          </p:cNvPr>
          <p:cNvSpPr>
            <a:spLocks noGrp="1"/>
          </p:cNvSpPr>
          <p:nvPr>
            <p:ph type="pic" sz="quarter" idx="14"/>
          </p:nvPr>
        </p:nvSpPr>
        <p:spPr>
          <a:xfrm>
            <a:off x="3647163" y="3507663"/>
            <a:ext cx="1063548" cy="1418063"/>
          </a:xfrm>
          <a:prstGeom prst="ellipse">
            <a:avLst/>
          </a:prstGeom>
        </p:spPr>
        <p:txBody>
          <a:bodyPr/>
          <a:lstStyle/>
          <a:p>
            <a:endParaRPr lang="en-US"/>
          </a:p>
        </p:txBody>
      </p:sp>
      <p:sp>
        <p:nvSpPr>
          <p:cNvPr id="6" name="Text Placeholder 4">
            <a:extLst>
              <a:ext uri="{FF2B5EF4-FFF2-40B4-BE49-F238E27FC236}">
                <a16:creationId xmlns:a16="http://schemas.microsoft.com/office/drawing/2014/main" id="{9FEB51A4-43B5-D1F4-456B-AC7D0126043E}"/>
              </a:ext>
            </a:extLst>
          </p:cNvPr>
          <p:cNvSpPr>
            <a:spLocks noGrp="1"/>
          </p:cNvSpPr>
          <p:nvPr>
            <p:ph type="body" sz="quarter" idx="10" hasCustomPrompt="1"/>
          </p:nvPr>
        </p:nvSpPr>
        <p:spPr>
          <a:xfrm>
            <a:off x="800101" y="2056503"/>
            <a:ext cx="3748142" cy="1017584"/>
          </a:xfrm>
        </p:spPr>
        <p:txBody>
          <a:bodyPr anchor="ctr">
            <a:noAutofit/>
          </a:bodyPr>
          <a:lstStyle>
            <a:lvl1pPr algn="l">
              <a:lnSpc>
                <a:spcPct val="100000"/>
              </a:lnSpc>
              <a:defRPr sz="3000" b="1">
                <a:solidFill>
                  <a:schemeClr val="bg1"/>
                </a:solidFill>
              </a:defRPr>
            </a:lvl1pPr>
          </a:lstStyle>
          <a:p>
            <a:pPr lvl="0"/>
            <a:r>
              <a:rPr lang="en-US"/>
              <a:t>Title Goes Here</a:t>
            </a:r>
          </a:p>
        </p:txBody>
      </p:sp>
      <p:sp>
        <p:nvSpPr>
          <p:cNvPr id="7" name="Text Placeholder 4">
            <a:extLst>
              <a:ext uri="{FF2B5EF4-FFF2-40B4-BE49-F238E27FC236}">
                <a16:creationId xmlns:a16="http://schemas.microsoft.com/office/drawing/2014/main" id="{27858F8B-0977-C4FD-0369-2BC77172413F}"/>
              </a:ext>
            </a:extLst>
          </p:cNvPr>
          <p:cNvSpPr>
            <a:spLocks noGrp="1"/>
          </p:cNvSpPr>
          <p:nvPr>
            <p:ph type="body" sz="quarter" idx="11" hasCustomPrompt="1"/>
          </p:nvPr>
        </p:nvSpPr>
        <p:spPr>
          <a:xfrm>
            <a:off x="800100" y="3137149"/>
            <a:ext cx="2937013" cy="494027"/>
          </a:xfrm>
        </p:spPr>
        <p:txBody>
          <a:bodyPr anchor="ctr">
            <a:normAutofit/>
          </a:bodyPr>
          <a:lstStyle>
            <a:lvl1pPr algn="l">
              <a:defRPr sz="1800" b="1">
                <a:solidFill>
                  <a:schemeClr val="accent4"/>
                </a:solidFill>
              </a:defRPr>
            </a:lvl1pPr>
          </a:lstStyle>
          <a:p>
            <a:pPr lvl="0"/>
            <a:r>
              <a:rPr lang="en-US"/>
              <a:t>Subtitle Goes Here</a:t>
            </a:r>
          </a:p>
        </p:txBody>
      </p:sp>
      <p:sp>
        <p:nvSpPr>
          <p:cNvPr id="8" name="Text Placeholder 4">
            <a:extLst>
              <a:ext uri="{FF2B5EF4-FFF2-40B4-BE49-F238E27FC236}">
                <a16:creationId xmlns:a16="http://schemas.microsoft.com/office/drawing/2014/main" id="{EDF9DC4F-5202-2151-9D5F-D9B5375B7C59}"/>
              </a:ext>
            </a:extLst>
          </p:cNvPr>
          <p:cNvSpPr>
            <a:spLocks noGrp="1"/>
          </p:cNvSpPr>
          <p:nvPr>
            <p:ph type="body" sz="quarter" idx="18" hasCustomPrompt="1"/>
          </p:nvPr>
        </p:nvSpPr>
        <p:spPr>
          <a:xfrm>
            <a:off x="800101" y="3694237"/>
            <a:ext cx="2230659" cy="494027"/>
          </a:xfrm>
        </p:spPr>
        <p:txBody>
          <a:bodyPr anchor="ctr">
            <a:normAutofit/>
          </a:bodyPr>
          <a:lstStyle>
            <a:lvl1pPr algn="l">
              <a:defRPr sz="1800" b="0">
                <a:solidFill>
                  <a:schemeClr val="bg1"/>
                </a:solidFill>
              </a:defRPr>
            </a:lvl1pPr>
          </a:lstStyle>
          <a:p>
            <a:pPr lvl="0"/>
            <a:r>
              <a:rPr lang="en-US"/>
              <a:t>Month xx, 20xx</a:t>
            </a:r>
          </a:p>
        </p:txBody>
      </p:sp>
    </p:spTree>
    <p:extLst>
      <p:ext uri="{BB962C8B-B14F-4D97-AF65-F5344CB8AC3E}">
        <p14:creationId xmlns:p14="http://schemas.microsoft.com/office/powerpoint/2010/main" val="2220864537"/>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peaker 9">
    <p:bg>
      <p:bgPr>
        <a:gradFill>
          <a:gsLst>
            <a:gs pos="0">
              <a:schemeClr val="tx2"/>
            </a:gs>
            <a:gs pos="99000">
              <a:srgbClr val="005589"/>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D8FA2A-D1DF-DD89-95F9-02EDCF52B158}"/>
              </a:ext>
            </a:extLst>
          </p:cNvPr>
          <p:cNvSpPr/>
          <p:nvPr userDrawn="1"/>
        </p:nvSpPr>
        <p:spPr>
          <a:xfrm>
            <a:off x="1" y="0"/>
            <a:ext cx="4992221" cy="6858000"/>
          </a:xfrm>
          <a:prstGeom prst="rect">
            <a:avLst/>
          </a:prstGeom>
          <a:gradFill>
            <a:gsLst>
              <a:gs pos="0">
                <a:srgbClr val="022840"/>
              </a:gs>
              <a:gs pos="98000">
                <a:srgbClr val="05192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Picture Placeholder 8">
            <a:extLst>
              <a:ext uri="{FF2B5EF4-FFF2-40B4-BE49-F238E27FC236}">
                <a16:creationId xmlns:a16="http://schemas.microsoft.com/office/drawing/2014/main" id="{D5549EC0-FF4D-D96F-908A-5A8EF954FC02}"/>
              </a:ext>
            </a:extLst>
          </p:cNvPr>
          <p:cNvSpPr>
            <a:spLocks noGrp="1"/>
          </p:cNvSpPr>
          <p:nvPr>
            <p:ph type="pic" sz="quarter" idx="14"/>
          </p:nvPr>
        </p:nvSpPr>
        <p:spPr>
          <a:xfrm>
            <a:off x="6444619" y="2578832"/>
            <a:ext cx="1275254" cy="1700337"/>
          </a:xfrm>
          <a:prstGeom prst="ellipse">
            <a:avLst/>
          </a:prstGeom>
        </p:spPr>
        <p:txBody>
          <a:bodyPr/>
          <a:lstStyle/>
          <a:p>
            <a:endParaRPr lang="en-US"/>
          </a:p>
        </p:txBody>
      </p:sp>
      <p:sp>
        <p:nvSpPr>
          <p:cNvPr id="22" name="Text Placeholder 4">
            <a:extLst>
              <a:ext uri="{FF2B5EF4-FFF2-40B4-BE49-F238E27FC236}">
                <a16:creationId xmlns:a16="http://schemas.microsoft.com/office/drawing/2014/main" id="{EB14C423-903C-2103-A5BF-A0128211B0B2}"/>
              </a:ext>
            </a:extLst>
          </p:cNvPr>
          <p:cNvSpPr>
            <a:spLocks noGrp="1"/>
          </p:cNvSpPr>
          <p:nvPr>
            <p:ph type="body" sz="quarter" idx="10" hasCustomPrompt="1"/>
          </p:nvPr>
        </p:nvSpPr>
        <p:spPr>
          <a:xfrm>
            <a:off x="800101" y="2460312"/>
            <a:ext cx="3455894" cy="1517915"/>
          </a:xfrm>
        </p:spPr>
        <p:txBody>
          <a:bodyPr rIns="91440" anchor="ctr">
            <a:noAutofit/>
          </a:bodyPr>
          <a:lstStyle>
            <a:lvl1pPr algn="ctr">
              <a:lnSpc>
                <a:spcPct val="100000"/>
              </a:lnSpc>
              <a:defRPr sz="3000" b="1">
                <a:solidFill>
                  <a:schemeClr val="bg1"/>
                </a:solidFill>
              </a:defRPr>
            </a:lvl1pPr>
          </a:lstStyle>
          <a:p>
            <a:pPr lvl="0"/>
            <a:r>
              <a:rPr lang="en-US"/>
              <a:t>Title Goes Here</a:t>
            </a:r>
          </a:p>
        </p:txBody>
      </p:sp>
      <p:sp>
        <p:nvSpPr>
          <p:cNvPr id="23" name="Text Placeholder 4">
            <a:extLst>
              <a:ext uri="{FF2B5EF4-FFF2-40B4-BE49-F238E27FC236}">
                <a16:creationId xmlns:a16="http://schemas.microsoft.com/office/drawing/2014/main" id="{8467204E-5EAE-5D62-389A-D6EA53AD8204}"/>
              </a:ext>
            </a:extLst>
          </p:cNvPr>
          <p:cNvSpPr>
            <a:spLocks noGrp="1"/>
          </p:cNvSpPr>
          <p:nvPr>
            <p:ph type="body" sz="quarter" idx="11" hasCustomPrompt="1"/>
          </p:nvPr>
        </p:nvSpPr>
        <p:spPr>
          <a:xfrm>
            <a:off x="1059542" y="4041288"/>
            <a:ext cx="2937013" cy="494027"/>
          </a:xfrm>
        </p:spPr>
        <p:txBody>
          <a:bodyPr rIns="91440" anchor="ctr">
            <a:normAutofit/>
          </a:bodyPr>
          <a:lstStyle>
            <a:lvl1pPr algn="ctr">
              <a:defRPr sz="1800" b="1">
                <a:solidFill>
                  <a:schemeClr val="accent4"/>
                </a:solidFill>
              </a:defRPr>
            </a:lvl1pPr>
          </a:lstStyle>
          <a:p>
            <a:pPr lvl="0"/>
            <a:r>
              <a:rPr lang="en-US"/>
              <a:t>Subtitle Goes Here</a:t>
            </a:r>
          </a:p>
        </p:txBody>
      </p:sp>
      <p:sp>
        <p:nvSpPr>
          <p:cNvPr id="25" name="Text Placeholder 4">
            <a:extLst>
              <a:ext uri="{FF2B5EF4-FFF2-40B4-BE49-F238E27FC236}">
                <a16:creationId xmlns:a16="http://schemas.microsoft.com/office/drawing/2014/main" id="{21A552CC-15A7-E3F5-5563-E2553BA1FF42}"/>
              </a:ext>
            </a:extLst>
          </p:cNvPr>
          <p:cNvSpPr>
            <a:spLocks noGrp="1"/>
          </p:cNvSpPr>
          <p:nvPr>
            <p:ph type="body" sz="quarter" idx="15" hasCustomPrompt="1"/>
          </p:nvPr>
        </p:nvSpPr>
        <p:spPr>
          <a:xfrm>
            <a:off x="5805896" y="1792269"/>
            <a:ext cx="2552700" cy="376163"/>
          </a:xfrm>
        </p:spPr>
        <p:txBody>
          <a:bodyPr rIns="91440" anchor="ctr">
            <a:noAutofit/>
          </a:bodyPr>
          <a:lstStyle>
            <a:lvl1pPr algn="ctr">
              <a:defRPr sz="1350" b="1">
                <a:solidFill>
                  <a:schemeClr val="bg1"/>
                </a:solidFill>
              </a:defRPr>
            </a:lvl1pPr>
          </a:lstStyle>
          <a:p>
            <a:pPr lvl="0"/>
            <a:r>
              <a:rPr lang="en-US"/>
              <a:t>Presented/Hosted by</a:t>
            </a:r>
          </a:p>
        </p:txBody>
      </p:sp>
      <p:sp>
        <p:nvSpPr>
          <p:cNvPr id="26" name="Text Placeholder 4">
            <a:extLst>
              <a:ext uri="{FF2B5EF4-FFF2-40B4-BE49-F238E27FC236}">
                <a16:creationId xmlns:a16="http://schemas.microsoft.com/office/drawing/2014/main" id="{06FAE65C-E3F9-9061-E659-ED68C49FD8F8}"/>
              </a:ext>
            </a:extLst>
          </p:cNvPr>
          <p:cNvSpPr>
            <a:spLocks noGrp="1"/>
          </p:cNvSpPr>
          <p:nvPr>
            <p:ph type="body" sz="quarter" idx="16" hasCustomPrompt="1"/>
          </p:nvPr>
        </p:nvSpPr>
        <p:spPr>
          <a:xfrm>
            <a:off x="6080033" y="4680559"/>
            <a:ext cx="2004426" cy="376163"/>
          </a:xfrm>
        </p:spPr>
        <p:txBody>
          <a:bodyPr rIns="0" anchor="ctr">
            <a:noAutofit/>
          </a:bodyPr>
          <a:lstStyle>
            <a:lvl1pPr algn="ctr">
              <a:defRPr sz="1800" b="1">
                <a:solidFill>
                  <a:schemeClr val="accent4"/>
                </a:solidFill>
              </a:defRPr>
            </a:lvl1pPr>
          </a:lstStyle>
          <a:p>
            <a:pPr lvl="0"/>
            <a:r>
              <a:rPr lang="en-US"/>
              <a:t>Name</a:t>
            </a:r>
          </a:p>
        </p:txBody>
      </p:sp>
      <p:sp>
        <p:nvSpPr>
          <p:cNvPr id="27" name="Text Placeholder 4">
            <a:extLst>
              <a:ext uri="{FF2B5EF4-FFF2-40B4-BE49-F238E27FC236}">
                <a16:creationId xmlns:a16="http://schemas.microsoft.com/office/drawing/2014/main" id="{92464FF3-E6C1-622B-74A3-D8E57B030DCB}"/>
              </a:ext>
            </a:extLst>
          </p:cNvPr>
          <p:cNvSpPr>
            <a:spLocks noGrp="1"/>
          </p:cNvSpPr>
          <p:nvPr>
            <p:ph type="body" sz="quarter" idx="17" hasCustomPrompt="1"/>
          </p:nvPr>
        </p:nvSpPr>
        <p:spPr>
          <a:xfrm>
            <a:off x="6080033" y="5092403"/>
            <a:ext cx="2004426" cy="376163"/>
          </a:xfrm>
        </p:spPr>
        <p:txBody>
          <a:bodyPr rIns="0" anchor="ctr">
            <a:noAutofit/>
          </a:bodyPr>
          <a:lstStyle>
            <a:lvl1pPr algn="ctr">
              <a:defRPr sz="1350" b="0">
                <a:solidFill>
                  <a:schemeClr val="bg1"/>
                </a:solidFill>
              </a:defRPr>
            </a:lvl1pPr>
          </a:lstStyle>
          <a:p>
            <a:pPr lvl="0"/>
            <a:r>
              <a:rPr lang="en-US"/>
              <a:t>Title</a:t>
            </a:r>
          </a:p>
        </p:txBody>
      </p:sp>
      <p:sp>
        <p:nvSpPr>
          <p:cNvPr id="6" name="Text Placeholder 4">
            <a:extLst>
              <a:ext uri="{FF2B5EF4-FFF2-40B4-BE49-F238E27FC236}">
                <a16:creationId xmlns:a16="http://schemas.microsoft.com/office/drawing/2014/main" id="{6D0D4C78-A1C1-0E8E-40AC-F76045F78D60}"/>
              </a:ext>
            </a:extLst>
          </p:cNvPr>
          <p:cNvSpPr>
            <a:spLocks noGrp="1"/>
          </p:cNvSpPr>
          <p:nvPr>
            <p:ph type="body" sz="quarter" idx="18" hasCustomPrompt="1"/>
          </p:nvPr>
        </p:nvSpPr>
        <p:spPr>
          <a:xfrm>
            <a:off x="190711" y="231820"/>
            <a:ext cx="2904915" cy="1025483"/>
          </a:xfrm>
        </p:spPr>
        <p:txBody>
          <a:bodyPr rIns="91440" anchor="ctr">
            <a:noAutofit/>
          </a:bodyPr>
          <a:lstStyle>
            <a:lvl1pPr algn="l">
              <a:defRPr sz="1050" b="0" i="1">
                <a:solidFill>
                  <a:schemeClr val="bg1"/>
                </a:solidFill>
              </a:defRPr>
            </a:lvl1pPr>
          </a:lstStyle>
          <a:p>
            <a:r>
              <a:rPr lang="en-US">
                <a:solidFill>
                  <a:schemeClr val="bg1"/>
                </a:solidFill>
              </a:rPr>
              <a:t>If applicable, add a photo within this area behind title text. Arrange &gt; send to back. Add a square transparent overlay on top of photo with color #003554. Delete this text box when done.</a:t>
            </a:r>
          </a:p>
        </p:txBody>
      </p:sp>
      <p:sp>
        <p:nvSpPr>
          <p:cNvPr id="7" name="Text Placeholder 4">
            <a:extLst>
              <a:ext uri="{FF2B5EF4-FFF2-40B4-BE49-F238E27FC236}">
                <a16:creationId xmlns:a16="http://schemas.microsoft.com/office/drawing/2014/main" id="{74904CB8-DEC7-AD89-C350-12B3F4B497BC}"/>
              </a:ext>
            </a:extLst>
          </p:cNvPr>
          <p:cNvSpPr>
            <a:spLocks noGrp="1"/>
          </p:cNvSpPr>
          <p:nvPr>
            <p:ph type="body" sz="quarter" idx="19" hasCustomPrompt="1"/>
          </p:nvPr>
        </p:nvSpPr>
        <p:spPr>
          <a:xfrm>
            <a:off x="1059542" y="4598376"/>
            <a:ext cx="2937013" cy="494027"/>
          </a:xfrm>
        </p:spPr>
        <p:txBody>
          <a:bodyPr rIns="91440" anchor="ctr">
            <a:normAutofit/>
          </a:bodyPr>
          <a:lstStyle>
            <a:lvl1pPr algn="ctr">
              <a:defRPr sz="1350" b="0">
                <a:solidFill>
                  <a:schemeClr val="bg1"/>
                </a:solidFill>
              </a:defRPr>
            </a:lvl1pPr>
          </a:lstStyle>
          <a:p>
            <a:pPr lvl="0"/>
            <a:r>
              <a:rPr lang="en-US"/>
              <a:t>Month xx, 20xx</a:t>
            </a:r>
          </a:p>
        </p:txBody>
      </p:sp>
      <p:cxnSp>
        <p:nvCxnSpPr>
          <p:cNvPr id="10" name="Straight Connector 9">
            <a:extLst>
              <a:ext uri="{FF2B5EF4-FFF2-40B4-BE49-F238E27FC236}">
                <a16:creationId xmlns:a16="http://schemas.microsoft.com/office/drawing/2014/main" id="{A1A07644-FEA5-EC3C-2568-B7162B9C8C54}"/>
              </a:ext>
            </a:extLst>
          </p:cNvPr>
          <p:cNvCxnSpPr>
            <a:cxnSpLocks/>
          </p:cNvCxnSpPr>
          <p:nvPr userDrawn="1"/>
        </p:nvCxnSpPr>
        <p:spPr>
          <a:xfrm>
            <a:off x="6177781" y="2213979"/>
            <a:ext cx="1808933" cy="0"/>
          </a:xfrm>
          <a:prstGeom prst="line">
            <a:avLst/>
          </a:prstGeom>
          <a:ln w="38100" cap="rnd">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2346600"/>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peaker 10">
    <p:bg>
      <p:bgPr>
        <a:gradFill>
          <a:gsLst>
            <a:gs pos="88000">
              <a:srgbClr val="004D7C"/>
            </a:gs>
            <a:gs pos="0">
              <a:schemeClr val="tx2"/>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A40399-C67A-78EA-3368-C4B20E9A61CA}"/>
              </a:ext>
            </a:extLst>
          </p:cNvPr>
          <p:cNvSpPr>
            <a:spLocks noGrp="1"/>
          </p:cNvSpPr>
          <p:nvPr>
            <p:ph type="title" hasCustomPrompt="1"/>
          </p:nvPr>
        </p:nvSpPr>
        <p:spPr>
          <a:xfrm>
            <a:off x="1228725" y="3970228"/>
            <a:ext cx="6686550" cy="794472"/>
          </a:xfrm>
          <a:prstGeom prst="rect">
            <a:avLst/>
          </a:prstGeom>
        </p:spPr>
        <p:txBody>
          <a:bodyPr vert="horz" lIns="0" tIns="45720" rIns="0" bIns="45720" rtlCol="0" anchor="ctr">
            <a:normAutofit/>
          </a:bodyPr>
          <a:lstStyle>
            <a:lvl1pPr algn="ctr">
              <a:lnSpc>
                <a:spcPct val="100000"/>
              </a:lnSpc>
              <a:defRPr sz="3600">
                <a:solidFill>
                  <a:schemeClr val="bg1"/>
                </a:solidFill>
              </a:defRPr>
            </a:lvl1pPr>
          </a:lstStyle>
          <a:p>
            <a:r>
              <a:rPr lang="en-US"/>
              <a:t>Title Goes Here</a:t>
            </a:r>
          </a:p>
        </p:txBody>
      </p:sp>
      <p:sp>
        <p:nvSpPr>
          <p:cNvPr id="5" name="Text Placeholder 4">
            <a:extLst>
              <a:ext uri="{FF2B5EF4-FFF2-40B4-BE49-F238E27FC236}">
                <a16:creationId xmlns:a16="http://schemas.microsoft.com/office/drawing/2014/main" id="{CFB95ABF-5F3F-E4FA-A1B4-E1F64E3DF298}"/>
              </a:ext>
            </a:extLst>
          </p:cNvPr>
          <p:cNvSpPr>
            <a:spLocks noGrp="1"/>
          </p:cNvSpPr>
          <p:nvPr>
            <p:ph type="body" sz="quarter" idx="11" hasCustomPrompt="1"/>
          </p:nvPr>
        </p:nvSpPr>
        <p:spPr>
          <a:xfrm>
            <a:off x="1228725" y="4764702"/>
            <a:ext cx="6686550" cy="577321"/>
          </a:xfrm>
        </p:spPr>
        <p:txBody>
          <a:bodyPr rIns="0" anchor="ctr">
            <a:normAutofit/>
          </a:bodyPr>
          <a:lstStyle>
            <a:lvl1pPr algn="ctr">
              <a:defRPr sz="2100" b="0">
                <a:solidFill>
                  <a:schemeClr val="accent4"/>
                </a:solidFill>
              </a:defRPr>
            </a:lvl1pPr>
          </a:lstStyle>
          <a:p>
            <a:pPr lvl="0"/>
            <a:r>
              <a:rPr lang="en-US"/>
              <a:t>Subtitle Goes Here</a:t>
            </a:r>
          </a:p>
        </p:txBody>
      </p:sp>
      <p:sp>
        <p:nvSpPr>
          <p:cNvPr id="6" name="Text Placeholder 4">
            <a:extLst>
              <a:ext uri="{FF2B5EF4-FFF2-40B4-BE49-F238E27FC236}">
                <a16:creationId xmlns:a16="http://schemas.microsoft.com/office/drawing/2014/main" id="{D61E33BF-B28A-DA0B-DA49-15B31D408009}"/>
              </a:ext>
            </a:extLst>
          </p:cNvPr>
          <p:cNvSpPr>
            <a:spLocks noGrp="1"/>
          </p:cNvSpPr>
          <p:nvPr>
            <p:ph type="body" sz="quarter" idx="12" hasCustomPrompt="1"/>
          </p:nvPr>
        </p:nvSpPr>
        <p:spPr>
          <a:xfrm>
            <a:off x="1228724" y="5342023"/>
            <a:ext cx="6686550" cy="577321"/>
          </a:xfrm>
        </p:spPr>
        <p:txBody>
          <a:bodyPr rIns="0" anchor="ctr">
            <a:normAutofit/>
          </a:bodyPr>
          <a:lstStyle>
            <a:lvl1pPr algn="ctr">
              <a:defRPr sz="2100" b="0">
                <a:solidFill>
                  <a:schemeClr val="bg1"/>
                </a:solidFill>
              </a:defRPr>
            </a:lvl1pPr>
          </a:lstStyle>
          <a:p>
            <a:pPr lvl="0"/>
            <a:r>
              <a:rPr lang="en-US"/>
              <a:t>Month xx, 20xx</a:t>
            </a:r>
          </a:p>
        </p:txBody>
      </p:sp>
      <p:sp>
        <p:nvSpPr>
          <p:cNvPr id="3" name="Picture Placeholder 12">
            <a:extLst>
              <a:ext uri="{FF2B5EF4-FFF2-40B4-BE49-F238E27FC236}">
                <a16:creationId xmlns:a16="http://schemas.microsoft.com/office/drawing/2014/main" id="{E44D67CC-1514-EAC7-71F8-49542AE85190}"/>
              </a:ext>
            </a:extLst>
          </p:cNvPr>
          <p:cNvSpPr>
            <a:spLocks noGrp="1"/>
          </p:cNvSpPr>
          <p:nvPr>
            <p:ph type="pic" sz="quarter" idx="10"/>
          </p:nvPr>
        </p:nvSpPr>
        <p:spPr>
          <a:xfrm>
            <a:off x="-1" y="-1"/>
            <a:ext cx="9144000" cy="3064044"/>
          </a:xfrm>
          <a:noFill/>
        </p:spPr>
        <p:txBody>
          <a:bodyPr/>
          <a:lstStyle>
            <a:lvl1pPr>
              <a:defRPr>
                <a:solidFill>
                  <a:schemeClr val="bg1"/>
                </a:solidFill>
              </a:defRPr>
            </a:lvl1pPr>
          </a:lstStyle>
          <a:p>
            <a:endParaRPr lang="en-US"/>
          </a:p>
        </p:txBody>
      </p:sp>
      <p:sp>
        <p:nvSpPr>
          <p:cNvPr id="7" name="Picture Placeholder 8">
            <a:extLst>
              <a:ext uri="{FF2B5EF4-FFF2-40B4-BE49-F238E27FC236}">
                <a16:creationId xmlns:a16="http://schemas.microsoft.com/office/drawing/2014/main" id="{B30641DC-52C9-E06C-2C6C-420830959DAF}"/>
              </a:ext>
            </a:extLst>
          </p:cNvPr>
          <p:cNvSpPr>
            <a:spLocks noGrp="1"/>
          </p:cNvSpPr>
          <p:nvPr>
            <p:ph type="pic" sz="quarter" idx="14"/>
          </p:nvPr>
        </p:nvSpPr>
        <p:spPr>
          <a:xfrm>
            <a:off x="3934372" y="2132629"/>
            <a:ext cx="1275254" cy="1700337"/>
          </a:xfrm>
          <a:prstGeom prst="ellipse">
            <a:avLst/>
          </a:prstGeom>
        </p:spPr>
        <p:txBody>
          <a:bodyPr/>
          <a:lstStyle/>
          <a:p>
            <a:endParaRPr lang="en-US"/>
          </a:p>
        </p:txBody>
      </p:sp>
    </p:spTree>
    <p:extLst>
      <p:ext uri="{BB962C8B-B14F-4D97-AF65-F5344CB8AC3E}">
        <p14:creationId xmlns:p14="http://schemas.microsoft.com/office/powerpoint/2010/main" val="2020195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1140277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peaker 11">
    <p:bg>
      <p:bgPr>
        <a:gradFill>
          <a:gsLst>
            <a:gs pos="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566CE0F-3D9C-6513-DBEE-63388B5B9821}"/>
              </a:ext>
            </a:extLst>
          </p:cNvPr>
          <p:cNvSpPr>
            <a:spLocks noGrp="1"/>
          </p:cNvSpPr>
          <p:nvPr>
            <p:ph type="pic" sz="quarter" idx="10"/>
          </p:nvPr>
        </p:nvSpPr>
        <p:spPr>
          <a:xfrm>
            <a:off x="-1" y="-1"/>
            <a:ext cx="9144000" cy="3064044"/>
          </a:xfrm>
          <a:noFill/>
        </p:spPr>
        <p:txBody>
          <a:bodyPr/>
          <a:lstStyle>
            <a:lvl1pPr>
              <a:defRPr>
                <a:solidFill>
                  <a:schemeClr val="bg1"/>
                </a:solidFill>
              </a:defRPr>
            </a:lvl1pPr>
          </a:lstStyle>
          <a:p>
            <a:endParaRPr lang="en-US"/>
          </a:p>
        </p:txBody>
      </p:sp>
      <p:sp>
        <p:nvSpPr>
          <p:cNvPr id="2" name="Title Placeholder 1">
            <a:extLst>
              <a:ext uri="{FF2B5EF4-FFF2-40B4-BE49-F238E27FC236}">
                <a16:creationId xmlns:a16="http://schemas.microsoft.com/office/drawing/2014/main" id="{4EA40399-C67A-78EA-3368-C4B20E9A61CA}"/>
              </a:ext>
            </a:extLst>
          </p:cNvPr>
          <p:cNvSpPr>
            <a:spLocks noGrp="1"/>
          </p:cNvSpPr>
          <p:nvPr>
            <p:ph type="title" hasCustomPrompt="1"/>
          </p:nvPr>
        </p:nvSpPr>
        <p:spPr>
          <a:xfrm>
            <a:off x="1228725" y="3970228"/>
            <a:ext cx="6686550" cy="794472"/>
          </a:xfrm>
          <a:prstGeom prst="rect">
            <a:avLst/>
          </a:prstGeom>
        </p:spPr>
        <p:txBody>
          <a:bodyPr vert="horz" lIns="0" tIns="45720" rIns="0" bIns="45720" rtlCol="0" anchor="ctr">
            <a:normAutofit/>
          </a:bodyPr>
          <a:lstStyle>
            <a:lvl1pPr algn="ctr">
              <a:lnSpc>
                <a:spcPct val="100000"/>
              </a:lnSpc>
              <a:defRPr sz="3600">
                <a:solidFill>
                  <a:schemeClr val="bg1"/>
                </a:solidFill>
              </a:defRPr>
            </a:lvl1pPr>
          </a:lstStyle>
          <a:p>
            <a:r>
              <a:rPr lang="en-US"/>
              <a:t>Title Goes Here</a:t>
            </a:r>
          </a:p>
        </p:txBody>
      </p:sp>
      <p:sp>
        <p:nvSpPr>
          <p:cNvPr id="5" name="Text Placeholder 4">
            <a:extLst>
              <a:ext uri="{FF2B5EF4-FFF2-40B4-BE49-F238E27FC236}">
                <a16:creationId xmlns:a16="http://schemas.microsoft.com/office/drawing/2014/main" id="{CFB95ABF-5F3F-E4FA-A1B4-E1F64E3DF298}"/>
              </a:ext>
            </a:extLst>
          </p:cNvPr>
          <p:cNvSpPr>
            <a:spLocks noGrp="1"/>
          </p:cNvSpPr>
          <p:nvPr>
            <p:ph type="body" sz="quarter" idx="11" hasCustomPrompt="1"/>
          </p:nvPr>
        </p:nvSpPr>
        <p:spPr>
          <a:xfrm>
            <a:off x="1228725" y="4764702"/>
            <a:ext cx="6686550" cy="577321"/>
          </a:xfrm>
        </p:spPr>
        <p:txBody>
          <a:bodyPr rIns="0" anchor="ctr">
            <a:normAutofit/>
          </a:bodyPr>
          <a:lstStyle>
            <a:lvl1pPr algn="ctr">
              <a:defRPr sz="2100" b="0">
                <a:solidFill>
                  <a:schemeClr val="accent4"/>
                </a:solidFill>
              </a:defRPr>
            </a:lvl1pPr>
          </a:lstStyle>
          <a:p>
            <a:pPr lvl="0"/>
            <a:r>
              <a:rPr lang="en-US"/>
              <a:t>Subtitle Goes Here</a:t>
            </a:r>
          </a:p>
        </p:txBody>
      </p:sp>
      <p:sp>
        <p:nvSpPr>
          <p:cNvPr id="6" name="Text Placeholder 4">
            <a:extLst>
              <a:ext uri="{FF2B5EF4-FFF2-40B4-BE49-F238E27FC236}">
                <a16:creationId xmlns:a16="http://schemas.microsoft.com/office/drawing/2014/main" id="{D61E33BF-B28A-DA0B-DA49-15B31D408009}"/>
              </a:ext>
            </a:extLst>
          </p:cNvPr>
          <p:cNvSpPr>
            <a:spLocks noGrp="1"/>
          </p:cNvSpPr>
          <p:nvPr>
            <p:ph type="body" sz="quarter" idx="12" hasCustomPrompt="1"/>
          </p:nvPr>
        </p:nvSpPr>
        <p:spPr>
          <a:xfrm>
            <a:off x="1228724" y="5342023"/>
            <a:ext cx="6686550" cy="577321"/>
          </a:xfrm>
        </p:spPr>
        <p:txBody>
          <a:bodyPr rIns="0" anchor="ctr">
            <a:normAutofit/>
          </a:bodyPr>
          <a:lstStyle>
            <a:lvl1pPr algn="ctr">
              <a:defRPr sz="2100" b="0">
                <a:solidFill>
                  <a:schemeClr val="bg1"/>
                </a:solidFill>
              </a:defRPr>
            </a:lvl1pPr>
          </a:lstStyle>
          <a:p>
            <a:pPr lvl="0"/>
            <a:r>
              <a:rPr lang="en-US"/>
              <a:t>Month xx, 20xx</a:t>
            </a:r>
          </a:p>
        </p:txBody>
      </p:sp>
      <p:sp>
        <p:nvSpPr>
          <p:cNvPr id="3" name="Picture Placeholder 8">
            <a:extLst>
              <a:ext uri="{FF2B5EF4-FFF2-40B4-BE49-F238E27FC236}">
                <a16:creationId xmlns:a16="http://schemas.microsoft.com/office/drawing/2014/main" id="{4C309C92-EF97-2C66-F357-00FC25C4EE69}"/>
              </a:ext>
            </a:extLst>
          </p:cNvPr>
          <p:cNvSpPr>
            <a:spLocks noGrp="1"/>
          </p:cNvSpPr>
          <p:nvPr>
            <p:ph type="pic" sz="quarter" idx="14"/>
          </p:nvPr>
        </p:nvSpPr>
        <p:spPr>
          <a:xfrm>
            <a:off x="3934372" y="2132629"/>
            <a:ext cx="1275254" cy="1700337"/>
          </a:xfrm>
          <a:prstGeom prst="ellipse">
            <a:avLst/>
          </a:prstGeom>
        </p:spPr>
        <p:txBody>
          <a:bodyPr/>
          <a:lstStyle/>
          <a:p>
            <a:endParaRPr lang="en-US"/>
          </a:p>
        </p:txBody>
      </p:sp>
    </p:spTree>
    <p:extLst>
      <p:ext uri="{BB962C8B-B14F-4D97-AF65-F5344CB8AC3E}">
        <p14:creationId xmlns:p14="http://schemas.microsoft.com/office/powerpoint/2010/main" val="18974853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asic-Long-Copy">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829031CF-342E-AD45-AD90-1B0E57E6240C}"/>
              </a:ext>
            </a:extLst>
          </p:cNvPr>
          <p:cNvSpPr>
            <a:spLocks noGrp="1"/>
          </p:cNvSpPr>
          <p:nvPr>
            <p:ph type="body" sz="quarter" idx="10" hasCustomPrompt="1"/>
          </p:nvPr>
        </p:nvSpPr>
        <p:spPr>
          <a:xfrm>
            <a:off x="387351" y="6481050"/>
            <a:ext cx="8375650" cy="218439"/>
          </a:xfrm>
        </p:spPr>
        <p:txBody>
          <a:bodyPr lIns="0" rIns="0">
            <a:noAutofit/>
          </a:bodyPr>
          <a:lstStyle>
            <a:lvl1pPr marL="0" indent="0" algn="r">
              <a:buNone/>
              <a:defRPr sz="900" b="0">
                <a:solidFill>
                  <a:schemeClr val="bg2">
                    <a:lumMod val="90000"/>
                  </a:schemeClr>
                </a:solidFill>
                <a:latin typeface="Arial" panose="020B0604020202020204" pitchFamily="34" charset="0"/>
                <a:cs typeface="Arial" panose="020B0604020202020204" pitchFamily="34" charset="0"/>
              </a:defRPr>
            </a:lvl1pPr>
          </a:lstStyle>
          <a:p>
            <a:pPr lvl="0"/>
            <a:r>
              <a:rPr lang="en-US"/>
              <a:t>Source: XYZ</a:t>
            </a:r>
          </a:p>
        </p:txBody>
      </p:sp>
      <p:sp>
        <p:nvSpPr>
          <p:cNvPr id="11" name="Title 10">
            <a:extLst>
              <a:ext uri="{FF2B5EF4-FFF2-40B4-BE49-F238E27FC236}">
                <a16:creationId xmlns:a16="http://schemas.microsoft.com/office/drawing/2014/main" id="{81541932-45EF-644E-A7DD-3138C507C169}"/>
              </a:ext>
            </a:extLst>
          </p:cNvPr>
          <p:cNvSpPr>
            <a:spLocks noGrp="1"/>
          </p:cNvSpPr>
          <p:nvPr>
            <p:ph type="title" hasCustomPrompt="1"/>
          </p:nvPr>
        </p:nvSpPr>
        <p:spPr>
          <a:xfrm>
            <a:off x="800100" y="414277"/>
            <a:ext cx="7543800" cy="423253"/>
          </a:xfrm>
        </p:spPr>
        <p:txBody>
          <a:bodyPr lIns="0" tIns="0" rIns="0" bIns="0" anchor="t" anchorCtr="0">
            <a:noAutofit/>
          </a:bodyPr>
          <a:lstStyle>
            <a:lvl1pPr>
              <a:lnSpc>
                <a:spcPct val="100000"/>
              </a:lnSpc>
              <a:defRPr sz="2400" b="1">
                <a:solidFill>
                  <a:schemeClr val="tx1"/>
                </a:solidFill>
              </a:defRPr>
            </a:lvl1pPr>
          </a:lstStyle>
          <a:p>
            <a:r>
              <a:rPr lang="en-US"/>
              <a:t>Slide Title</a:t>
            </a:r>
          </a:p>
        </p:txBody>
      </p:sp>
      <p:sp>
        <p:nvSpPr>
          <p:cNvPr id="9" name="Text Placeholder 3">
            <a:extLst>
              <a:ext uri="{FF2B5EF4-FFF2-40B4-BE49-F238E27FC236}">
                <a16:creationId xmlns:a16="http://schemas.microsoft.com/office/drawing/2014/main" id="{A8AEAE57-D98F-A44B-83B3-908CCB1D2424}"/>
              </a:ext>
            </a:extLst>
          </p:cNvPr>
          <p:cNvSpPr>
            <a:spLocks noGrp="1"/>
          </p:cNvSpPr>
          <p:nvPr>
            <p:ph type="body" sz="quarter" idx="13" hasCustomPrompt="1"/>
          </p:nvPr>
        </p:nvSpPr>
        <p:spPr>
          <a:xfrm>
            <a:off x="800100" y="1070178"/>
            <a:ext cx="7543800" cy="5178225"/>
          </a:xfrm>
        </p:spPr>
        <p:txBody>
          <a:bodyPr lIns="0" tIns="0" rIns="0">
            <a:noAutofit/>
          </a:bodyPr>
          <a:lstStyle>
            <a:lvl1pPr marL="0" indent="0">
              <a:lnSpc>
                <a:spcPct val="100000"/>
              </a:lnSpc>
              <a:buNone/>
              <a:defRPr sz="1350"/>
            </a:lvl1pPr>
            <a:lvl2pPr marL="342892" indent="0">
              <a:lnSpc>
                <a:spcPct val="100000"/>
              </a:lnSpc>
              <a:buNone/>
              <a:defRPr sz="1350"/>
            </a:lvl2pPr>
            <a:lvl3pPr marL="685783" indent="0">
              <a:lnSpc>
                <a:spcPct val="100000"/>
              </a:lnSpc>
              <a:buNone/>
              <a:defRPr sz="1350"/>
            </a:lvl3pPr>
            <a:lvl4pPr marL="1028675" indent="0">
              <a:lnSpc>
                <a:spcPct val="100000"/>
              </a:lnSpc>
              <a:buNone/>
              <a:defRPr sz="1350"/>
            </a:lvl4pPr>
            <a:lvl5pPr marL="1371566" indent="0">
              <a:lnSpc>
                <a:spcPct val="100000"/>
              </a:lnSpc>
              <a:buNone/>
              <a:defRPr sz="1350"/>
            </a:lvl5pPr>
          </a:lstStyle>
          <a:p>
            <a:pPr lvl="0"/>
            <a:r>
              <a:rPr lang="en-US"/>
              <a:t>Longer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10602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2518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Short Quote 1">
    <p:bg>
      <p:bgPr>
        <a:gradFill>
          <a:gsLst>
            <a:gs pos="100000">
              <a:srgbClr val="005589"/>
            </a:gs>
            <a:gs pos="0">
              <a:schemeClr val="tx2"/>
            </a:gs>
          </a:gsLst>
          <a:lin ang="5400000" scaled="1"/>
        </a:gradFill>
        <a:effectLst/>
      </p:bgPr>
    </p:bg>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8AC453AC-D25A-2684-92CE-8148CE249364}"/>
              </a:ext>
            </a:extLst>
          </p:cNvPr>
          <p:cNvSpPr/>
          <p:nvPr userDrawn="1"/>
        </p:nvSpPr>
        <p:spPr>
          <a:xfrm>
            <a:off x="929641" y="1489530"/>
            <a:ext cx="7481660" cy="4758873"/>
          </a:xfrm>
          <a:prstGeom prst="roundRect">
            <a:avLst>
              <a:gd name="adj" fmla="val 2647"/>
            </a:avLst>
          </a:prstGeom>
          <a:solidFill>
            <a:schemeClr val="accent4"/>
          </a:solidFill>
          <a:ln w="50800">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111214"/>
              </a:solidFill>
              <a:effectLst/>
              <a:uLnTx/>
              <a:uFillTx/>
              <a:latin typeface="Arial" panose="020B0604020202020204"/>
              <a:ea typeface="+mn-ea"/>
              <a:cs typeface="+mn-cs"/>
            </a:endParaRPr>
          </a:p>
        </p:txBody>
      </p:sp>
      <p:sp>
        <p:nvSpPr>
          <p:cNvPr id="15" name="Rounded Rectangle 14">
            <a:extLst>
              <a:ext uri="{FF2B5EF4-FFF2-40B4-BE49-F238E27FC236}">
                <a16:creationId xmlns:a16="http://schemas.microsoft.com/office/drawing/2014/main" id="{C400C2E8-E48A-ABDC-31B1-C8F91EBA15D2}"/>
              </a:ext>
            </a:extLst>
          </p:cNvPr>
          <p:cNvSpPr/>
          <p:nvPr userDrawn="1"/>
        </p:nvSpPr>
        <p:spPr>
          <a:xfrm>
            <a:off x="862240" y="1038312"/>
            <a:ext cx="7481660" cy="5127907"/>
          </a:xfrm>
          <a:prstGeom prst="roundRect">
            <a:avLst>
              <a:gd name="adj" fmla="val 2647"/>
            </a:avLst>
          </a:prstGeom>
          <a:gradFill>
            <a:gsLst>
              <a:gs pos="98000">
                <a:srgbClr val="003554"/>
              </a:gs>
              <a:gs pos="0">
                <a:srgbClr val="022840"/>
              </a:gs>
            </a:gsLst>
            <a:lin ang="5400000" scaled="1"/>
          </a:gradFill>
          <a:ln w="50800">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111214"/>
              </a:solidFill>
              <a:effectLst/>
              <a:uLnTx/>
              <a:uFillTx/>
              <a:latin typeface="Arial" panose="020B0604020202020204"/>
              <a:ea typeface="+mn-ea"/>
              <a:cs typeface="+mn-cs"/>
            </a:endParaRPr>
          </a:p>
        </p:txBody>
      </p:sp>
      <p:sp>
        <p:nvSpPr>
          <p:cNvPr id="16" name="Text Placeholder 5">
            <a:extLst>
              <a:ext uri="{FF2B5EF4-FFF2-40B4-BE49-F238E27FC236}">
                <a16:creationId xmlns:a16="http://schemas.microsoft.com/office/drawing/2014/main" id="{999372C0-67F4-B9EE-9C5D-E1362ECFB13A}"/>
              </a:ext>
            </a:extLst>
          </p:cNvPr>
          <p:cNvSpPr>
            <a:spLocks noGrp="1"/>
          </p:cNvSpPr>
          <p:nvPr>
            <p:ph type="body" sz="quarter" idx="11" hasCustomPrompt="1"/>
          </p:nvPr>
        </p:nvSpPr>
        <p:spPr>
          <a:xfrm>
            <a:off x="1117601" y="5011297"/>
            <a:ext cx="6946901" cy="808394"/>
          </a:xfrm>
        </p:spPr>
        <p:txBody>
          <a:bodyPr lIns="0" tIns="0" rIns="0" bIns="0" anchor="ctr" anchorCtr="0">
            <a:noAutofit/>
          </a:bodyPr>
          <a:lstStyle>
            <a:lvl1pPr marL="0" indent="0" algn="r">
              <a:spcBef>
                <a:spcPts val="300"/>
              </a:spcBef>
              <a:buNone/>
              <a:defRPr sz="1350" b="1">
                <a:solidFill>
                  <a:schemeClr val="bg1"/>
                </a:solidFill>
              </a:defRPr>
            </a:lvl1pPr>
            <a:lvl2pPr marL="342892" indent="0">
              <a:buNone/>
              <a:defRPr sz="1650" b="1"/>
            </a:lvl2pPr>
            <a:lvl3pPr marL="685783" indent="0">
              <a:buNone/>
              <a:defRPr sz="1650" b="1"/>
            </a:lvl3pPr>
            <a:lvl4pPr marL="1028675" indent="0">
              <a:buNone/>
              <a:defRPr sz="1650" b="1"/>
            </a:lvl4pPr>
            <a:lvl5pPr marL="1371566" indent="0">
              <a:buNone/>
              <a:defRPr sz="1650" b="1"/>
            </a:lvl5pPr>
          </a:lstStyle>
          <a:p>
            <a:pPr lvl="0"/>
            <a:r>
              <a:rPr lang="en-US"/>
              <a:t>Name</a:t>
            </a:r>
          </a:p>
          <a:p>
            <a:pPr lvl="0"/>
            <a:r>
              <a:rPr lang="en-US"/>
              <a:t>Title, Company</a:t>
            </a:r>
          </a:p>
        </p:txBody>
      </p:sp>
      <p:sp>
        <p:nvSpPr>
          <p:cNvPr id="17" name="Text Placeholder 11">
            <a:extLst>
              <a:ext uri="{FF2B5EF4-FFF2-40B4-BE49-F238E27FC236}">
                <a16:creationId xmlns:a16="http://schemas.microsoft.com/office/drawing/2014/main" id="{8FB3A8E3-1B46-A6DB-BB38-9322C8567D21}"/>
              </a:ext>
            </a:extLst>
          </p:cNvPr>
          <p:cNvSpPr>
            <a:spLocks noGrp="1"/>
          </p:cNvSpPr>
          <p:nvPr>
            <p:ph type="body" sz="quarter" idx="12" hasCustomPrompt="1"/>
          </p:nvPr>
        </p:nvSpPr>
        <p:spPr>
          <a:xfrm>
            <a:off x="1117601" y="1899925"/>
            <a:ext cx="6946901" cy="3029189"/>
          </a:xfrm>
        </p:spPr>
        <p:txBody>
          <a:bodyPr rIns="0" anchor="ctr">
            <a:normAutofit/>
          </a:bodyPr>
          <a:lstStyle>
            <a:lvl1pPr marL="0" indent="0" algn="l">
              <a:buNone/>
              <a:defRPr sz="1800">
                <a:solidFill>
                  <a:schemeClr val="bg1"/>
                </a:solidFill>
              </a:defRPr>
            </a:lvl1pPr>
          </a:lstStyle>
          <a:p>
            <a:pPr lvl="0"/>
            <a:r>
              <a:rPr lang="en-US"/>
              <a:t>Quote goes here</a:t>
            </a:r>
          </a:p>
        </p:txBody>
      </p:sp>
      <p:sp>
        <p:nvSpPr>
          <p:cNvPr id="5" name="Rounded Rectangle 4">
            <a:extLst>
              <a:ext uri="{FF2B5EF4-FFF2-40B4-BE49-F238E27FC236}">
                <a16:creationId xmlns:a16="http://schemas.microsoft.com/office/drawing/2014/main" id="{602E91BC-03C1-DB42-9ED4-1BAB9952ECB7}"/>
              </a:ext>
            </a:extLst>
          </p:cNvPr>
          <p:cNvSpPr/>
          <p:nvPr userDrawn="1"/>
        </p:nvSpPr>
        <p:spPr>
          <a:xfrm>
            <a:off x="1117601" y="457202"/>
            <a:ext cx="981081" cy="1258945"/>
          </a:xfrm>
          <a:prstGeom prst="roundRect">
            <a:avLst>
              <a:gd name="adj" fmla="val 110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AF182939-4932-FB1E-0EFB-1B8F7D24CC28}"/>
              </a:ext>
            </a:extLst>
          </p:cNvPr>
          <p:cNvPicPr>
            <a:picLocks noChangeAspect="1"/>
          </p:cNvPicPr>
          <p:nvPr userDrawn="1"/>
        </p:nvPicPr>
        <p:blipFill>
          <a:blip r:embed="rId2"/>
          <a:stretch>
            <a:fillRect/>
          </a:stretch>
        </p:blipFill>
        <p:spPr>
          <a:xfrm>
            <a:off x="1240208" y="691782"/>
            <a:ext cx="715594" cy="762235"/>
          </a:xfrm>
          <a:prstGeom prst="rect">
            <a:avLst/>
          </a:prstGeom>
        </p:spPr>
      </p:pic>
    </p:spTree>
    <p:extLst>
      <p:ext uri="{BB962C8B-B14F-4D97-AF65-F5344CB8AC3E}">
        <p14:creationId xmlns:p14="http://schemas.microsoft.com/office/powerpoint/2010/main" val="3943180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0_Basic Dark">
    <p:bg>
      <p:bgPr>
        <a:gradFill>
          <a:gsLst>
            <a:gs pos="0">
              <a:schemeClr val="tx2"/>
            </a:gs>
            <a:gs pos="100000">
              <a:srgbClr val="004D7C"/>
            </a:gs>
          </a:gsLst>
          <a:lin ang="5400000" scaled="1"/>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CF4F69E-3816-C1E8-AE62-39B0D1256F49}"/>
              </a:ext>
            </a:extLst>
          </p:cNvPr>
          <p:cNvSpPr/>
          <p:nvPr userDrawn="1"/>
        </p:nvSpPr>
        <p:spPr>
          <a:xfrm>
            <a:off x="0" y="5778501"/>
            <a:ext cx="9144000" cy="1079500"/>
          </a:xfrm>
          <a:prstGeom prst="rect">
            <a:avLst/>
          </a:prstGeom>
          <a:gradFill>
            <a:gsLst>
              <a:gs pos="0">
                <a:schemeClr val="tx2"/>
              </a:gs>
              <a:gs pos="100000">
                <a:srgbClr val="004D7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6" name="Google Shape;173;p44">
            <a:extLst>
              <a:ext uri="{FF2B5EF4-FFF2-40B4-BE49-F238E27FC236}">
                <a16:creationId xmlns:a16="http://schemas.microsoft.com/office/drawing/2014/main" id="{D4A26D81-8892-5A21-8174-49952AEBD101}"/>
              </a:ext>
            </a:extLst>
          </p:cNvPr>
          <p:cNvPicPr preferRelativeResize="0"/>
          <p:nvPr userDrawn="1"/>
        </p:nvPicPr>
        <p:blipFill rotWithShape="1">
          <a:blip r:embed="rId2">
            <a:alphaModFix/>
          </a:blip>
          <a:srcRect l="4278" t="5669" b="14848"/>
          <a:stretch/>
        </p:blipFill>
        <p:spPr>
          <a:xfrm>
            <a:off x="1" y="2"/>
            <a:ext cx="9144003" cy="5778499"/>
          </a:xfrm>
          <a:prstGeom prst="rect">
            <a:avLst/>
          </a:prstGeom>
          <a:noFill/>
          <a:ln>
            <a:noFill/>
          </a:ln>
        </p:spPr>
      </p:pic>
      <p:sp>
        <p:nvSpPr>
          <p:cNvPr id="13" name="Google Shape;174;p44">
            <a:extLst>
              <a:ext uri="{FF2B5EF4-FFF2-40B4-BE49-F238E27FC236}">
                <a16:creationId xmlns:a16="http://schemas.microsoft.com/office/drawing/2014/main" id="{F07B0FD2-5BA1-7DF4-C3C2-EEBBE2D5D008}"/>
              </a:ext>
            </a:extLst>
          </p:cNvPr>
          <p:cNvSpPr/>
          <p:nvPr userDrawn="1"/>
        </p:nvSpPr>
        <p:spPr>
          <a:xfrm>
            <a:off x="0" y="2"/>
            <a:ext cx="9144000" cy="5778499"/>
          </a:xfrm>
          <a:prstGeom prst="rect">
            <a:avLst/>
          </a:prstGeom>
          <a:solidFill>
            <a:srgbClr val="003554">
              <a:alpha val="88627"/>
            </a:srgbClr>
          </a:solidFill>
          <a:ln>
            <a:noFill/>
          </a:ln>
        </p:spPr>
        <p:txBody>
          <a:bodyPr spcFirstLastPara="1" wrap="square" lIns="91425" tIns="91425" rIns="91425" bIns="91425" anchor="ctr" anchorCtr="0">
            <a:noAutofit/>
          </a:bodyPr>
          <a:lstStyle/>
          <a:p>
            <a:pPr algn="ctr"/>
            <a:endParaRPr sz="1800"/>
          </a:p>
        </p:txBody>
      </p:sp>
      <p:sp>
        <p:nvSpPr>
          <p:cNvPr id="25" name="Picture Placeholder 8">
            <a:extLst>
              <a:ext uri="{FF2B5EF4-FFF2-40B4-BE49-F238E27FC236}">
                <a16:creationId xmlns:a16="http://schemas.microsoft.com/office/drawing/2014/main" id="{7E344539-9206-713A-DA44-740206C68C2F}"/>
              </a:ext>
            </a:extLst>
          </p:cNvPr>
          <p:cNvSpPr>
            <a:spLocks noGrp="1"/>
          </p:cNvSpPr>
          <p:nvPr>
            <p:ph type="pic" sz="quarter" idx="14" hasCustomPrompt="1"/>
          </p:nvPr>
        </p:nvSpPr>
        <p:spPr>
          <a:xfrm>
            <a:off x="3887873" y="4675079"/>
            <a:ext cx="1368257" cy="1824341"/>
          </a:xfrm>
          <a:prstGeom prst="ellipse">
            <a:avLst/>
          </a:prstGeom>
        </p:spPr>
        <p:txBody>
          <a:bodyPr>
            <a:normAutofit/>
          </a:bodyPr>
          <a:lstStyle>
            <a:lvl1pPr>
              <a:defRPr sz="1500"/>
            </a:lvl1pPr>
          </a:lstStyle>
          <a:p>
            <a:r>
              <a:rPr lang="en-US"/>
              <a:t>Headshot</a:t>
            </a:r>
          </a:p>
        </p:txBody>
      </p:sp>
      <p:sp>
        <p:nvSpPr>
          <p:cNvPr id="26" name="Text Placeholder 4">
            <a:extLst>
              <a:ext uri="{FF2B5EF4-FFF2-40B4-BE49-F238E27FC236}">
                <a16:creationId xmlns:a16="http://schemas.microsoft.com/office/drawing/2014/main" id="{A5E4070E-4A41-273D-7C09-0E7F8CFFAA8A}"/>
              </a:ext>
            </a:extLst>
          </p:cNvPr>
          <p:cNvSpPr>
            <a:spLocks noGrp="1"/>
          </p:cNvSpPr>
          <p:nvPr>
            <p:ph type="body" sz="quarter" idx="10" hasCustomPrompt="1"/>
          </p:nvPr>
        </p:nvSpPr>
        <p:spPr>
          <a:xfrm>
            <a:off x="800100" y="1852531"/>
            <a:ext cx="7543800" cy="879336"/>
          </a:xfrm>
        </p:spPr>
        <p:txBody>
          <a:bodyPr rIns="0" anchor="ctr">
            <a:normAutofit/>
          </a:bodyPr>
          <a:lstStyle>
            <a:lvl1pPr algn="ctr">
              <a:lnSpc>
                <a:spcPct val="100000"/>
              </a:lnSpc>
              <a:defRPr sz="3600" b="1">
                <a:solidFill>
                  <a:schemeClr val="bg1"/>
                </a:solidFill>
              </a:defRPr>
            </a:lvl1pPr>
          </a:lstStyle>
          <a:p>
            <a:pPr lvl="0"/>
            <a:r>
              <a:rPr lang="en-US"/>
              <a:t>Title Goes Here</a:t>
            </a:r>
          </a:p>
        </p:txBody>
      </p:sp>
      <p:sp>
        <p:nvSpPr>
          <p:cNvPr id="27" name="Text Placeholder 4">
            <a:extLst>
              <a:ext uri="{FF2B5EF4-FFF2-40B4-BE49-F238E27FC236}">
                <a16:creationId xmlns:a16="http://schemas.microsoft.com/office/drawing/2014/main" id="{D173292A-2086-A475-1CFB-6367BC0E9AC0}"/>
              </a:ext>
            </a:extLst>
          </p:cNvPr>
          <p:cNvSpPr>
            <a:spLocks noGrp="1"/>
          </p:cNvSpPr>
          <p:nvPr>
            <p:ph type="body" sz="quarter" idx="11" hasCustomPrompt="1"/>
          </p:nvPr>
        </p:nvSpPr>
        <p:spPr>
          <a:xfrm>
            <a:off x="800100" y="2731869"/>
            <a:ext cx="7543800" cy="494027"/>
          </a:xfrm>
        </p:spPr>
        <p:txBody>
          <a:bodyPr rIns="0" anchor="ctr">
            <a:normAutofit/>
          </a:bodyPr>
          <a:lstStyle>
            <a:lvl1pPr algn="ctr">
              <a:defRPr sz="2100" b="0">
                <a:solidFill>
                  <a:schemeClr val="accent4"/>
                </a:solidFill>
              </a:defRPr>
            </a:lvl1pPr>
          </a:lstStyle>
          <a:p>
            <a:pPr lvl="0"/>
            <a:r>
              <a:rPr lang="en-US"/>
              <a:t>Subtitle Goes Here</a:t>
            </a:r>
          </a:p>
        </p:txBody>
      </p:sp>
      <p:sp>
        <p:nvSpPr>
          <p:cNvPr id="28" name="Text Placeholder 4">
            <a:extLst>
              <a:ext uri="{FF2B5EF4-FFF2-40B4-BE49-F238E27FC236}">
                <a16:creationId xmlns:a16="http://schemas.microsoft.com/office/drawing/2014/main" id="{85A19AB1-88AE-0FC2-1E9A-5851945CB998}"/>
              </a:ext>
            </a:extLst>
          </p:cNvPr>
          <p:cNvSpPr>
            <a:spLocks noGrp="1"/>
          </p:cNvSpPr>
          <p:nvPr>
            <p:ph type="body" sz="quarter" idx="13" hasCustomPrompt="1"/>
          </p:nvPr>
        </p:nvSpPr>
        <p:spPr>
          <a:xfrm>
            <a:off x="2266950" y="3274635"/>
            <a:ext cx="4610100" cy="497845"/>
          </a:xfrm>
        </p:spPr>
        <p:txBody>
          <a:bodyPr rIns="0" anchor="ctr">
            <a:normAutofit/>
          </a:bodyPr>
          <a:lstStyle>
            <a:lvl1pPr algn="ctr">
              <a:defRPr sz="2100" b="0">
                <a:solidFill>
                  <a:schemeClr val="bg1"/>
                </a:solidFill>
              </a:defRPr>
            </a:lvl1pPr>
          </a:lstStyle>
          <a:p>
            <a:pPr lvl="0"/>
            <a:r>
              <a:rPr lang="en-US"/>
              <a:t>Month xx, 20xx</a:t>
            </a:r>
          </a:p>
        </p:txBody>
      </p:sp>
      <p:sp>
        <p:nvSpPr>
          <p:cNvPr id="29" name="Text Placeholder 4">
            <a:extLst>
              <a:ext uri="{FF2B5EF4-FFF2-40B4-BE49-F238E27FC236}">
                <a16:creationId xmlns:a16="http://schemas.microsoft.com/office/drawing/2014/main" id="{FCE475CC-324F-C7A8-020F-6C9D029A8D14}"/>
              </a:ext>
            </a:extLst>
          </p:cNvPr>
          <p:cNvSpPr>
            <a:spLocks noGrp="1"/>
          </p:cNvSpPr>
          <p:nvPr>
            <p:ph type="body" sz="quarter" idx="15" hasCustomPrompt="1"/>
          </p:nvPr>
        </p:nvSpPr>
        <p:spPr>
          <a:xfrm>
            <a:off x="2266950" y="3967309"/>
            <a:ext cx="4610100" cy="497845"/>
          </a:xfrm>
        </p:spPr>
        <p:txBody>
          <a:bodyPr rIns="0" anchor="ctr">
            <a:normAutofit/>
          </a:bodyPr>
          <a:lstStyle>
            <a:lvl1pPr algn="ctr">
              <a:defRPr sz="1200" b="1">
                <a:solidFill>
                  <a:schemeClr val="bg1"/>
                </a:solidFill>
              </a:defRPr>
            </a:lvl1pPr>
          </a:lstStyle>
          <a:p>
            <a:pPr lvl="0"/>
            <a:r>
              <a:rPr lang="en-US"/>
              <a:t>Presented/Hosted by Name + Title</a:t>
            </a:r>
          </a:p>
        </p:txBody>
      </p:sp>
    </p:spTree>
    <p:extLst>
      <p:ext uri="{BB962C8B-B14F-4D97-AF65-F5344CB8AC3E}">
        <p14:creationId xmlns:p14="http://schemas.microsoft.com/office/powerpoint/2010/main" val="4184719485"/>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092623-070B-44C2-9675-CBA1FFCE8816}"/>
              </a:ext>
            </a:extLst>
          </p:cNvPr>
          <p:cNvPicPr>
            <a:picLocks noChangeAspect="1"/>
          </p:cNvPicPr>
          <p:nvPr userDrawn="1"/>
        </p:nvPicPr>
        <p:blipFill>
          <a:blip r:embed="rId2">
            <a:extLst>
              <a:ext uri="{28A0092B-C50C-407E-A947-70E740481C1C}">
                <a14:useLocalDpi xmlns:a14="http://schemas.microsoft.com/office/drawing/2010/main" val="0"/>
              </a:ext>
            </a:extLst>
          </a:blip>
          <a:srcRect l="127" r="127"/>
          <a:stretch/>
        </p:blipFill>
        <p:spPr>
          <a:xfrm>
            <a:off x="16621" y="0"/>
            <a:ext cx="9119681" cy="6858000"/>
          </a:xfrm>
          <a:prstGeom prst="rect">
            <a:avLst/>
          </a:prstGeom>
        </p:spPr>
      </p:pic>
      <p:pic>
        <p:nvPicPr>
          <p:cNvPr id="7" name="Picture 6" descr="Logo&#10;&#10;Description automatically generated">
            <a:extLst>
              <a:ext uri="{FF2B5EF4-FFF2-40B4-BE49-F238E27FC236}">
                <a16:creationId xmlns:a16="http://schemas.microsoft.com/office/drawing/2014/main" id="{68B21C6A-34CE-4506-ABD7-36D2CF1CEA27}"/>
              </a:ext>
            </a:extLst>
          </p:cNvPr>
          <p:cNvPicPr>
            <a:picLocks noChangeAspect="1"/>
          </p:cNvPicPr>
          <p:nvPr userDrawn="1"/>
        </p:nvPicPr>
        <p:blipFill>
          <a:blip r:embed="rId3"/>
          <a:stretch>
            <a:fillRect/>
          </a:stretch>
        </p:blipFill>
        <p:spPr>
          <a:xfrm>
            <a:off x="3714750" y="5478861"/>
            <a:ext cx="1714500" cy="718840"/>
          </a:xfrm>
          <a:prstGeom prst="rect">
            <a:avLst/>
          </a:prstGeom>
        </p:spPr>
      </p:pic>
      <p:sp>
        <p:nvSpPr>
          <p:cNvPr id="15" name="Title 14">
            <a:extLst>
              <a:ext uri="{FF2B5EF4-FFF2-40B4-BE49-F238E27FC236}">
                <a16:creationId xmlns:a16="http://schemas.microsoft.com/office/drawing/2014/main" id="{937C329A-DF24-4571-BA77-83772C7E4784}"/>
              </a:ext>
            </a:extLst>
          </p:cNvPr>
          <p:cNvSpPr>
            <a:spLocks noGrp="1"/>
          </p:cNvSpPr>
          <p:nvPr>
            <p:ph type="ctrTitle"/>
          </p:nvPr>
        </p:nvSpPr>
        <p:spPr>
          <a:xfrm>
            <a:off x="2301240" y="421640"/>
            <a:ext cx="4511040" cy="3467050"/>
          </a:xfrm>
          <a:custGeom>
            <a:avLst/>
            <a:gdLst>
              <a:gd name="connsiteX0" fmla="*/ 3007360 w 6014720"/>
              <a:gd name="connsiteY0" fmla="*/ 0 h 3467050"/>
              <a:gd name="connsiteX1" fmla="*/ 6014720 w 6014720"/>
              <a:gd name="connsiteY1" fmla="*/ 3007360 h 3467050"/>
              <a:gd name="connsiteX2" fmla="*/ 5980068 w 6014720"/>
              <a:gd name="connsiteY2" fmla="*/ 3465351 h 3467050"/>
              <a:gd name="connsiteX3" fmla="*/ 5979765 w 6014720"/>
              <a:gd name="connsiteY3" fmla="*/ 3467050 h 3467050"/>
              <a:gd name="connsiteX4" fmla="*/ 34955 w 6014720"/>
              <a:gd name="connsiteY4" fmla="*/ 3467050 h 3467050"/>
              <a:gd name="connsiteX5" fmla="*/ 34652 w 6014720"/>
              <a:gd name="connsiteY5" fmla="*/ 3465351 h 3467050"/>
              <a:gd name="connsiteX6" fmla="*/ 0 w 6014720"/>
              <a:gd name="connsiteY6" fmla="*/ 3007360 h 3467050"/>
              <a:gd name="connsiteX7" fmla="*/ 3007360 w 6014720"/>
              <a:gd name="connsiteY7" fmla="*/ 0 h 346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4720" h="3467050">
                <a:moveTo>
                  <a:pt x="3007360" y="0"/>
                </a:moveTo>
                <a:cubicBezTo>
                  <a:pt x="4668279" y="0"/>
                  <a:pt x="6014720" y="1346441"/>
                  <a:pt x="6014720" y="3007360"/>
                </a:cubicBezTo>
                <a:cubicBezTo>
                  <a:pt x="6014720" y="3163071"/>
                  <a:pt x="6002886" y="3316018"/>
                  <a:pt x="5980068" y="3465351"/>
                </a:cubicBezTo>
                <a:lnTo>
                  <a:pt x="5979765" y="3467050"/>
                </a:lnTo>
                <a:lnTo>
                  <a:pt x="34955" y="3467050"/>
                </a:lnTo>
                <a:lnTo>
                  <a:pt x="34652" y="3465351"/>
                </a:lnTo>
                <a:cubicBezTo>
                  <a:pt x="11834" y="3316018"/>
                  <a:pt x="0" y="3163071"/>
                  <a:pt x="0" y="3007360"/>
                </a:cubicBezTo>
                <a:cubicBezTo>
                  <a:pt x="0" y="1346441"/>
                  <a:pt x="1346441" y="0"/>
                  <a:pt x="3007360" y="0"/>
                </a:cubicBezTo>
                <a:close/>
              </a:path>
            </a:pathLst>
          </a:custGeom>
        </p:spPr>
        <p:txBody>
          <a:bodyPr wrap="square" anchor="b">
            <a:noAutofit/>
          </a:bodyPr>
          <a:lstStyle>
            <a:lvl1pPr algn="ctr">
              <a:defRPr sz="4500">
                <a:solidFill>
                  <a:schemeClr val="tx2"/>
                </a:solidFill>
              </a:defRPr>
            </a:lvl1pPr>
          </a:lstStyle>
          <a:p>
            <a:r>
              <a:rPr lang="en-US"/>
              <a:t>Click to edit Master title style</a:t>
            </a:r>
          </a:p>
        </p:txBody>
      </p:sp>
      <p:sp>
        <p:nvSpPr>
          <p:cNvPr id="18" name="Subtitle 17">
            <a:extLst>
              <a:ext uri="{FF2B5EF4-FFF2-40B4-BE49-F238E27FC236}">
                <a16:creationId xmlns:a16="http://schemas.microsoft.com/office/drawing/2014/main" id="{EF9D93D4-D4D7-441F-B9A8-EFD4CAB084D9}"/>
              </a:ext>
            </a:extLst>
          </p:cNvPr>
          <p:cNvSpPr>
            <a:spLocks noGrp="1"/>
          </p:cNvSpPr>
          <p:nvPr>
            <p:ph type="subTitle" idx="1"/>
          </p:nvPr>
        </p:nvSpPr>
        <p:spPr>
          <a:xfrm>
            <a:off x="2340489" y="3977640"/>
            <a:ext cx="4432543" cy="1097280"/>
          </a:xfrm>
          <a:custGeom>
            <a:avLst/>
            <a:gdLst>
              <a:gd name="connsiteX0" fmla="*/ 0 w 5910057"/>
              <a:gd name="connsiteY0" fmla="*/ 0 h 1097280"/>
              <a:gd name="connsiteX1" fmla="*/ 5910057 w 5910057"/>
              <a:gd name="connsiteY1" fmla="*/ 0 h 1097280"/>
              <a:gd name="connsiteX2" fmla="*/ 5901289 w 5910057"/>
              <a:gd name="connsiteY2" fmla="*/ 57448 h 1097280"/>
              <a:gd name="connsiteX3" fmla="*/ 5599416 w 5910057"/>
              <a:gd name="connsiteY3" fmla="*/ 884847 h 1097280"/>
              <a:gd name="connsiteX4" fmla="*/ 5470359 w 5910057"/>
              <a:gd name="connsiteY4" fmla="*/ 1097280 h 1097280"/>
              <a:gd name="connsiteX5" fmla="*/ 439697 w 5910057"/>
              <a:gd name="connsiteY5" fmla="*/ 1097280 h 1097280"/>
              <a:gd name="connsiteX6" fmla="*/ 310640 w 5910057"/>
              <a:gd name="connsiteY6" fmla="*/ 884847 h 1097280"/>
              <a:gd name="connsiteX7" fmla="*/ 8767 w 5910057"/>
              <a:gd name="connsiteY7" fmla="*/ 57448 h 109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0057" h="1097280">
                <a:moveTo>
                  <a:pt x="0" y="0"/>
                </a:moveTo>
                <a:lnTo>
                  <a:pt x="5910057" y="0"/>
                </a:lnTo>
                <a:lnTo>
                  <a:pt x="5901289" y="57448"/>
                </a:lnTo>
                <a:cubicBezTo>
                  <a:pt x="5841198" y="351106"/>
                  <a:pt x="5738306" y="629173"/>
                  <a:pt x="5599416" y="884847"/>
                </a:cubicBezTo>
                <a:lnTo>
                  <a:pt x="5470359" y="1097280"/>
                </a:lnTo>
                <a:lnTo>
                  <a:pt x="439697" y="1097280"/>
                </a:lnTo>
                <a:lnTo>
                  <a:pt x="310640" y="884847"/>
                </a:lnTo>
                <a:cubicBezTo>
                  <a:pt x="171750" y="629173"/>
                  <a:pt x="68858" y="351106"/>
                  <a:pt x="8767" y="57448"/>
                </a:cubicBezTo>
                <a:close/>
              </a:path>
            </a:pathLst>
          </a:custGeom>
        </p:spPr>
        <p:txBody>
          <a:bodyPr wrap="square">
            <a:noAutofit/>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9555558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B951F40-E5E4-48B1-B642-500F5FE77E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160" y="2291"/>
            <a:ext cx="9119680" cy="6840538"/>
          </a:xfrm>
          <a:prstGeom prst="rect">
            <a:avLst/>
          </a:prstGeom>
        </p:spPr>
      </p:pic>
      <p:sp>
        <p:nvSpPr>
          <p:cNvPr id="6" name="Slide Number Placeholder 5">
            <a:extLst>
              <a:ext uri="{FF2B5EF4-FFF2-40B4-BE49-F238E27FC236}">
                <a16:creationId xmlns:a16="http://schemas.microsoft.com/office/drawing/2014/main" id="{EF1DF5F4-BA4F-4109-9B56-505F72B9F0F8}"/>
              </a:ext>
            </a:extLst>
          </p:cNvPr>
          <p:cNvSpPr>
            <a:spLocks noGrp="1"/>
          </p:cNvSpPr>
          <p:nvPr>
            <p:ph type="sldNum" sz="quarter" idx="12"/>
          </p:nvPr>
        </p:nvSpPr>
        <p:spPr/>
        <p:txBody>
          <a:bodyPr/>
          <a:lstStyle/>
          <a:p>
            <a:fld id="{26731706-F76B-49F5-8613-541372E21A2C}" type="slidenum">
              <a:rPr lang="en-US" smtClean="0"/>
              <a:t>‹#›</a:t>
            </a:fld>
            <a:endParaRPr lang="en-US"/>
          </a:p>
        </p:txBody>
      </p:sp>
      <p:pic>
        <p:nvPicPr>
          <p:cNvPr id="10" name="Picture 9" descr="Logo&#10;&#10;Description automatically generated">
            <a:extLst>
              <a:ext uri="{FF2B5EF4-FFF2-40B4-BE49-F238E27FC236}">
                <a16:creationId xmlns:a16="http://schemas.microsoft.com/office/drawing/2014/main" id="{CC278FA8-14E1-4844-AC91-68ADDAFEF5A3}"/>
              </a:ext>
            </a:extLst>
          </p:cNvPr>
          <p:cNvPicPr>
            <a:picLocks noChangeAspect="1"/>
          </p:cNvPicPr>
          <p:nvPr userDrawn="1"/>
        </p:nvPicPr>
        <p:blipFill>
          <a:blip r:embed="rId3"/>
          <a:stretch>
            <a:fillRect/>
          </a:stretch>
        </p:blipFill>
        <p:spPr>
          <a:xfrm>
            <a:off x="3971925" y="5724925"/>
            <a:ext cx="1200150" cy="503188"/>
          </a:xfrm>
          <a:prstGeom prst="rect">
            <a:avLst/>
          </a:prstGeom>
        </p:spPr>
      </p:pic>
      <p:sp>
        <p:nvSpPr>
          <p:cNvPr id="7" name="Title 6">
            <a:extLst>
              <a:ext uri="{FF2B5EF4-FFF2-40B4-BE49-F238E27FC236}">
                <a16:creationId xmlns:a16="http://schemas.microsoft.com/office/drawing/2014/main" id="{50FADEA1-93B8-46D3-BBA3-03C5A374A1E3}"/>
              </a:ext>
            </a:extLst>
          </p:cNvPr>
          <p:cNvSpPr>
            <a:spLocks noGrp="1"/>
          </p:cNvSpPr>
          <p:nvPr>
            <p:ph type="ctrTitle"/>
          </p:nvPr>
        </p:nvSpPr>
        <p:spPr>
          <a:xfrm>
            <a:off x="2130009" y="189268"/>
            <a:ext cx="4876489" cy="4065334"/>
          </a:xfrm>
          <a:custGeom>
            <a:avLst/>
            <a:gdLst>
              <a:gd name="connsiteX0" fmla="*/ 2525109 w 6014720"/>
              <a:gd name="connsiteY0" fmla="*/ 0 h 3760674"/>
              <a:gd name="connsiteX1" fmla="*/ 3509931 w 6014720"/>
              <a:gd name="connsiteY1" fmla="*/ 0 h 3760674"/>
              <a:gd name="connsiteX2" fmla="*/ 3625656 w 6014720"/>
              <a:gd name="connsiteY2" fmla="*/ 20666 h 3760674"/>
              <a:gd name="connsiteX3" fmla="*/ 6000271 w 6014720"/>
              <a:gd name="connsiteY3" fmla="*/ 2517343 h 3760674"/>
              <a:gd name="connsiteX4" fmla="*/ 6014720 w 6014720"/>
              <a:gd name="connsiteY4" fmla="*/ 2631049 h 3760674"/>
              <a:gd name="connsiteX5" fmla="*/ 6014720 w 6014720"/>
              <a:gd name="connsiteY5" fmla="*/ 3322713 h 3760674"/>
              <a:gd name="connsiteX6" fmla="*/ 6000271 w 6014720"/>
              <a:gd name="connsiteY6" fmla="*/ 3436420 h 3760674"/>
              <a:gd name="connsiteX7" fmla="*/ 5973735 w 6014720"/>
              <a:gd name="connsiteY7" fmla="*/ 3585017 h 3760674"/>
              <a:gd name="connsiteX8" fmla="*/ 5928568 w 6014720"/>
              <a:gd name="connsiteY8" fmla="*/ 3760674 h 3760674"/>
              <a:gd name="connsiteX9" fmla="*/ 106472 w 6014720"/>
              <a:gd name="connsiteY9" fmla="*/ 3760674 h 3760674"/>
              <a:gd name="connsiteX10" fmla="*/ 61305 w 6014720"/>
              <a:gd name="connsiteY10" fmla="*/ 3585017 h 3760674"/>
              <a:gd name="connsiteX11" fmla="*/ 0 w 6014720"/>
              <a:gd name="connsiteY11" fmla="*/ 2976881 h 3760674"/>
              <a:gd name="connsiteX12" fmla="*/ 2409385 w 6014720"/>
              <a:gd name="connsiteY12" fmla="*/ 20666 h 3760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14720" h="3760674">
                <a:moveTo>
                  <a:pt x="2525109" y="0"/>
                </a:moveTo>
                <a:lnTo>
                  <a:pt x="3509931" y="0"/>
                </a:lnTo>
                <a:lnTo>
                  <a:pt x="3625656" y="20666"/>
                </a:lnTo>
                <a:cubicBezTo>
                  <a:pt x="4853364" y="271892"/>
                  <a:pt x="5809482" y="1268698"/>
                  <a:pt x="6000271" y="2517343"/>
                </a:cubicBezTo>
                <a:lnTo>
                  <a:pt x="6014720" y="2631049"/>
                </a:lnTo>
                <a:lnTo>
                  <a:pt x="6014720" y="3322713"/>
                </a:lnTo>
                <a:lnTo>
                  <a:pt x="6000271" y="3436420"/>
                </a:lnTo>
                <a:cubicBezTo>
                  <a:pt x="5992640" y="3486365"/>
                  <a:pt x="5983784" y="3535908"/>
                  <a:pt x="5973735" y="3585017"/>
                </a:cubicBezTo>
                <a:lnTo>
                  <a:pt x="5928568" y="3760674"/>
                </a:lnTo>
                <a:lnTo>
                  <a:pt x="106472" y="3760674"/>
                </a:lnTo>
                <a:lnTo>
                  <a:pt x="61305" y="3585017"/>
                </a:lnTo>
                <a:cubicBezTo>
                  <a:pt x="21109" y="3388583"/>
                  <a:pt x="0" y="3185197"/>
                  <a:pt x="0" y="2976881"/>
                </a:cubicBezTo>
                <a:cubicBezTo>
                  <a:pt x="0" y="1518667"/>
                  <a:pt x="1034352" y="302039"/>
                  <a:pt x="2409385" y="20666"/>
                </a:cubicBezTo>
                <a:close/>
              </a:path>
            </a:pathLst>
          </a:custGeom>
        </p:spPr>
        <p:txBody>
          <a:bodyPr wrap="square" anchor="b">
            <a:normAutofit/>
          </a:bodyPr>
          <a:lstStyle>
            <a:lvl1pPr algn="ctr">
              <a:defRPr sz="4500">
                <a:solidFill>
                  <a:schemeClr val="tx2"/>
                </a:solidFill>
              </a:defRPr>
            </a:lvl1pPr>
          </a:lstStyle>
          <a:p>
            <a:r>
              <a:rPr lang="en-US"/>
              <a:t>Click to edit Master title style</a:t>
            </a:r>
          </a:p>
        </p:txBody>
      </p:sp>
      <p:sp>
        <p:nvSpPr>
          <p:cNvPr id="8" name="Subtitle 7">
            <a:extLst>
              <a:ext uri="{FF2B5EF4-FFF2-40B4-BE49-F238E27FC236}">
                <a16:creationId xmlns:a16="http://schemas.microsoft.com/office/drawing/2014/main" id="{4547C3D9-B792-426A-9760-BF181DC01E57}"/>
              </a:ext>
            </a:extLst>
          </p:cNvPr>
          <p:cNvSpPr>
            <a:spLocks noGrp="1"/>
          </p:cNvSpPr>
          <p:nvPr>
            <p:ph type="subTitle" idx="1"/>
          </p:nvPr>
        </p:nvSpPr>
        <p:spPr>
          <a:xfrm>
            <a:off x="2226943" y="4334703"/>
            <a:ext cx="4682618" cy="1186173"/>
          </a:xfrm>
          <a:custGeom>
            <a:avLst/>
            <a:gdLst>
              <a:gd name="connsiteX0" fmla="*/ 0 w 5775596"/>
              <a:gd name="connsiteY0" fmla="*/ 0 h 1097280"/>
              <a:gd name="connsiteX1" fmla="*/ 5775596 w 5775596"/>
              <a:gd name="connsiteY1" fmla="*/ 0 h 1097280"/>
              <a:gd name="connsiteX2" fmla="*/ 5769656 w 5775596"/>
              <a:gd name="connsiteY2" fmla="*/ 23101 h 1097280"/>
              <a:gd name="connsiteX3" fmla="*/ 5216263 w 5775596"/>
              <a:gd name="connsiteY3" fmla="*/ 1045206 h 1097280"/>
              <a:gd name="connsiteX4" fmla="*/ 5168935 w 5775596"/>
              <a:gd name="connsiteY4" fmla="*/ 1097280 h 1097280"/>
              <a:gd name="connsiteX5" fmla="*/ 606661 w 5775596"/>
              <a:gd name="connsiteY5" fmla="*/ 1097280 h 1097280"/>
              <a:gd name="connsiteX6" fmla="*/ 559333 w 5775596"/>
              <a:gd name="connsiteY6" fmla="*/ 1045206 h 1097280"/>
              <a:gd name="connsiteX7" fmla="*/ 5940 w 5775596"/>
              <a:gd name="connsiteY7" fmla="*/ 23101 h 109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75596" h="1097280">
                <a:moveTo>
                  <a:pt x="0" y="0"/>
                </a:moveTo>
                <a:lnTo>
                  <a:pt x="5775596" y="0"/>
                </a:lnTo>
                <a:lnTo>
                  <a:pt x="5769656" y="23101"/>
                </a:lnTo>
                <a:cubicBezTo>
                  <a:pt x="5652102" y="401051"/>
                  <a:pt x="5462244" y="747146"/>
                  <a:pt x="5216263" y="1045206"/>
                </a:cubicBezTo>
                <a:lnTo>
                  <a:pt x="5168935" y="1097280"/>
                </a:lnTo>
                <a:lnTo>
                  <a:pt x="606661" y="1097280"/>
                </a:lnTo>
                <a:lnTo>
                  <a:pt x="559333" y="1045206"/>
                </a:lnTo>
                <a:cubicBezTo>
                  <a:pt x="313352" y="747146"/>
                  <a:pt x="123495" y="401051"/>
                  <a:pt x="5940" y="23101"/>
                </a:cubicBezTo>
                <a:close/>
              </a:path>
            </a:pathLst>
          </a:custGeom>
        </p:spPr>
        <p:txBody>
          <a:bodyPr wrap="square">
            <a:normAutofit/>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6769012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2_Section Generi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8B45B8-39B8-3F03-F639-D1658D5D4A68}"/>
              </a:ext>
            </a:extLst>
          </p:cNvPr>
          <p:cNvSpPr/>
          <p:nvPr userDrawn="1"/>
        </p:nvSpPr>
        <p:spPr>
          <a:xfrm>
            <a:off x="1" y="6741335"/>
            <a:ext cx="9144000" cy="116666"/>
          </a:xfrm>
          <a:prstGeom prst="rect">
            <a:avLst/>
          </a:prstGeom>
          <a:solidFill>
            <a:srgbClr val="EF4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a:extLst>
              <a:ext uri="{FF2B5EF4-FFF2-40B4-BE49-F238E27FC236}">
                <a16:creationId xmlns:a16="http://schemas.microsoft.com/office/drawing/2014/main" id="{EF1DF5F4-BA4F-4109-9B56-505F72B9F0F8}"/>
              </a:ext>
            </a:extLst>
          </p:cNvPr>
          <p:cNvSpPr>
            <a:spLocks noGrp="1"/>
          </p:cNvSpPr>
          <p:nvPr>
            <p:ph type="sldNum" sz="quarter" idx="12"/>
          </p:nvPr>
        </p:nvSpPr>
        <p:spPr/>
        <p:txBody>
          <a:bodyPr/>
          <a:lstStyle/>
          <a:p>
            <a:fld id="{26731706-F76B-49F5-8613-541372E21A2C}" type="slidenum">
              <a:rPr lang="en-US" smtClean="0"/>
              <a:t>‹#›</a:t>
            </a:fld>
            <a:endParaRPr lang="en-US"/>
          </a:p>
        </p:txBody>
      </p:sp>
      <p:pic>
        <p:nvPicPr>
          <p:cNvPr id="10" name="Picture 9" descr="Logo&#10;&#10;Description automatically generated">
            <a:extLst>
              <a:ext uri="{FF2B5EF4-FFF2-40B4-BE49-F238E27FC236}">
                <a16:creationId xmlns:a16="http://schemas.microsoft.com/office/drawing/2014/main" id="{CC278FA8-14E1-4844-AC91-68ADDAFEF5A3}"/>
              </a:ext>
            </a:extLst>
          </p:cNvPr>
          <p:cNvPicPr>
            <a:picLocks noChangeAspect="1"/>
          </p:cNvPicPr>
          <p:nvPr userDrawn="1"/>
        </p:nvPicPr>
        <p:blipFill>
          <a:blip r:embed="rId2"/>
          <a:stretch>
            <a:fillRect/>
          </a:stretch>
        </p:blipFill>
        <p:spPr>
          <a:xfrm>
            <a:off x="3971925" y="5724925"/>
            <a:ext cx="1200150" cy="503188"/>
          </a:xfrm>
          <a:prstGeom prst="rect">
            <a:avLst/>
          </a:prstGeom>
        </p:spPr>
      </p:pic>
      <p:sp>
        <p:nvSpPr>
          <p:cNvPr id="7" name="Title 6">
            <a:extLst>
              <a:ext uri="{FF2B5EF4-FFF2-40B4-BE49-F238E27FC236}">
                <a16:creationId xmlns:a16="http://schemas.microsoft.com/office/drawing/2014/main" id="{50FADEA1-93B8-46D3-BBA3-03C5A374A1E3}"/>
              </a:ext>
            </a:extLst>
          </p:cNvPr>
          <p:cNvSpPr>
            <a:spLocks noGrp="1"/>
          </p:cNvSpPr>
          <p:nvPr>
            <p:ph type="ctrTitle" hasCustomPrompt="1"/>
          </p:nvPr>
        </p:nvSpPr>
        <p:spPr>
          <a:xfrm>
            <a:off x="971549" y="1767695"/>
            <a:ext cx="7200900" cy="2125184"/>
          </a:xfrm>
          <a:prstGeom prst="rect">
            <a:avLst/>
          </a:prstGeom>
        </p:spPr>
        <p:txBody>
          <a:bodyPr wrap="square" anchor="b">
            <a:normAutofit/>
          </a:bodyPr>
          <a:lstStyle>
            <a:lvl1pPr algn="ctr">
              <a:defRPr sz="4500">
                <a:solidFill>
                  <a:schemeClr val="tx2"/>
                </a:solidFill>
              </a:defRPr>
            </a:lvl1pPr>
          </a:lstStyle>
          <a:p>
            <a:r>
              <a:rPr lang="en-US"/>
              <a:t>Click to edit</a:t>
            </a:r>
            <a:br>
              <a:rPr lang="en-US"/>
            </a:br>
            <a:r>
              <a:rPr lang="en-US"/>
              <a:t>Divider title style</a:t>
            </a:r>
          </a:p>
        </p:txBody>
      </p:sp>
      <p:sp>
        <p:nvSpPr>
          <p:cNvPr id="8" name="Subtitle 7">
            <a:extLst>
              <a:ext uri="{FF2B5EF4-FFF2-40B4-BE49-F238E27FC236}">
                <a16:creationId xmlns:a16="http://schemas.microsoft.com/office/drawing/2014/main" id="{4547C3D9-B792-426A-9760-BF181DC01E57}"/>
              </a:ext>
            </a:extLst>
          </p:cNvPr>
          <p:cNvSpPr>
            <a:spLocks noGrp="1"/>
          </p:cNvSpPr>
          <p:nvPr>
            <p:ph type="subTitle" idx="1"/>
          </p:nvPr>
        </p:nvSpPr>
        <p:spPr>
          <a:xfrm>
            <a:off x="971549" y="3972981"/>
            <a:ext cx="7200899" cy="1186173"/>
          </a:xfrm>
          <a:prstGeom prst="rect">
            <a:avLst/>
          </a:prstGeom>
        </p:spPr>
        <p:txBody>
          <a:bodyPr wrap="square">
            <a:normAutofit/>
          </a:bodyPr>
          <a:lstStyle>
            <a:lvl1pPr marL="0" indent="0" algn="ctr">
              <a:buNone/>
              <a:defRPr sz="18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2" name="Picture 11">
            <a:extLst>
              <a:ext uri="{FF2B5EF4-FFF2-40B4-BE49-F238E27FC236}">
                <a16:creationId xmlns:a16="http://schemas.microsoft.com/office/drawing/2014/main" id="{057C2BFA-8544-0E7B-D0B1-61A97C18EDCF}"/>
              </a:ext>
            </a:extLst>
          </p:cNvPr>
          <p:cNvPicPr>
            <a:picLocks noChangeAspect="1"/>
          </p:cNvPicPr>
          <p:nvPr userDrawn="1"/>
        </p:nvPicPr>
        <p:blipFill>
          <a:blip r:embed="rId3"/>
          <a:srcRect/>
          <a:stretch/>
        </p:blipFill>
        <p:spPr>
          <a:xfrm>
            <a:off x="1" y="328"/>
            <a:ext cx="9143999" cy="1767367"/>
          </a:xfrm>
          <a:prstGeom prst="rect">
            <a:avLst/>
          </a:prstGeom>
        </p:spPr>
      </p:pic>
    </p:spTree>
    <p:extLst>
      <p:ext uri="{BB962C8B-B14F-4D97-AF65-F5344CB8AC3E}">
        <p14:creationId xmlns:p14="http://schemas.microsoft.com/office/powerpoint/2010/main" val="33941628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3_Section Generic 3 lin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8B45B8-39B8-3F03-F639-D1658D5D4A68}"/>
              </a:ext>
            </a:extLst>
          </p:cNvPr>
          <p:cNvSpPr/>
          <p:nvPr userDrawn="1"/>
        </p:nvSpPr>
        <p:spPr>
          <a:xfrm>
            <a:off x="1" y="6741335"/>
            <a:ext cx="9144000" cy="116666"/>
          </a:xfrm>
          <a:prstGeom prst="rect">
            <a:avLst/>
          </a:prstGeom>
          <a:solidFill>
            <a:srgbClr val="EF4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a:extLst>
              <a:ext uri="{FF2B5EF4-FFF2-40B4-BE49-F238E27FC236}">
                <a16:creationId xmlns:a16="http://schemas.microsoft.com/office/drawing/2014/main" id="{EF1DF5F4-BA4F-4109-9B56-505F72B9F0F8}"/>
              </a:ext>
            </a:extLst>
          </p:cNvPr>
          <p:cNvSpPr>
            <a:spLocks noGrp="1"/>
          </p:cNvSpPr>
          <p:nvPr>
            <p:ph type="sldNum" sz="quarter" idx="12"/>
          </p:nvPr>
        </p:nvSpPr>
        <p:spPr/>
        <p:txBody>
          <a:bodyPr/>
          <a:lstStyle/>
          <a:p>
            <a:fld id="{26731706-F76B-49F5-8613-541372E21A2C}" type="slidenum">
              <a:rPr lang="en-US" smtClean="0"/>
              <a:t>‹#›</a:t>
            </a:fld>
            <a:endParaRPr lang="en-US"/>
          </a:p>
        </p:txBody>
      </p:sp>
      <p:pic>
        <p:nvPicPr>
          <p:cNvPr id="10" name="Picture 9" descr="Logo&#10;&#10;Description automatically generated">
            <a:extLst>
              <a:ext uri="{FF2B5EF4-FFF2-40B4-BE49-F238E27FC236}">
                <a16:creationId xmlns:a16="http://schemas.microsoft.com/office/drawing/2014/main" id="{CC278FA8-14E1-4844-AC91-68ADDAFEF5A3}"/>
              </a:ext>
            </a:extLst>
          </p:cNvPr>
          <p:cNvPicPr>
            <a:picLocks noChangeAspect="1"/>
          </p:cNvPicPr>
          <p:nvPr userDrawn="1"/>
        </p:nvPicPr>
        <p:blipFill>
          <a:blip r:embed="rId2"/>
          <a:stretch>
            <a:fillRect/>
          </a:stretch>
        </p:blipFill>
        <p:spPr>
          <a:xfrm>
            <a:off x="3971925" y="5724925"/>
            <a:ext cx="1200150" cy="503188"/>
          </a:xfrm>
          <a:prstGeom prst="rect">
            <a:avLst/>
          </a:prstGeom>
        </p:spPr>
      </p:pic>
      <p:sp>
        <p:nvSpPr>
          <p:cNvPr id="7" name="Title 6">
            <a:extLst>
              <a:ext uri="{FF2B5EF4-FFF2-40B4-BE49-F238E27FC236}">
                <a16:creationId xmlns:a16="http://schemas.microsoft.com/office/drawing/2014/main" id="{50FADEA1-93B8-46D3-BBA3-03C5A374A1E3}"/>
              </a:ext>
            </a:extLst>
          </p:cNvPr>
          <p:cNvSpPr>
            <a:spLocks noGrp="1"/>
          </p:cNvSpPr>
          <p:nvPr>
            <p:ph type="ctrTitle" hasCustomPrompt="1"/>
          </p:nvPr>
        </p:nvSpPr>
        <p:spPr>
          <a:xfrm>
            <a:off x="971549" y="1899576"/>
            <a:ext cx="7200900" cy="3063755"/>
          </a:xfrm>
          <a:prstGeom prst="rect">
            <a:avLst/>
          </a:prstGeom>
        </p:spPr>
        <p:txBody>
          <a:bodyPr wrap="square" anchor="ctr" anchorCtr="0">
            <a:normAutofit/>
          </a:bodyPr>
          <a:lstStyle>
            <a:lvl1pPr algn="ctr">
              <a:defRPr sz="4500">
                <a:solidFill>
                  <a:schemeClr val="tx2"/>
                </a:solidFill>
              </a:defRPr>
            </a:lvl1pPr>
          </a:lstStyle>
          <a:p>
            <a:r>
              <a:rPr lang="en-US"/>
              <a:t>Click to edit</a:t>
            </a:r>
            <a:br>
              <a:rPr lang="en-US"/>
            </a:br>
            <a:r>
              <a:rPr lang="en-US"/>
              <a:t>Divider title style</a:t>
            </a:r>
            <a:br>
              <a:rPr lang="en-US"/>
            </a:br>
            <a:r>
              <a:rPr lang="en-US"/>
              <a:t>Three lines</a:t>
            </a:r>
          </a:p>
        </p:txBody>
      </p:sp>
      <p:pic>
        <p:nvPicPr>
          <p:cNvPr id="12" name="Picture 11">
            <a:extLst>
              <a:ext uri="{FF2B5EF4-FFF2-40B4-BE49-F238E27FC236}">
                <a16:creationId xmlns:a16="http://schemas.microsoft.com/office/drawing/2014/main" id="{057C2BFA-8544-0E7B-D0B1-61A97C18EDCF}"/>
              </a:ext>
            </a:extLst>
          </p:cNvPr>
          <p:cNvPicPr>
            <a:picLocks noChangeAspect="1"/>
          </p:cNvPicPr>
          <p:nvPr userDrawn="1"/>
        </p:nvPicPr>
        <p:blipFill>
          <a:blip r:embed="rId3"/>
          <a:srcRect/>
          <a:stretch/>
        </p:blipFill>
        <p:spPr>
          <a:xfrm>
            <a:off x="1" y="328"/>
            <a:ext cx="9143999" cy="1767367"/>
          </a:xfrm>
          <a:prstGeom prst="rect">
            <a:avLst/>
          </a:prstGeom>
        </p:spPr>
      </p:pic>
      <p:sp>
        <p:nvSpPr>
          <p:cNvPr id="2" name="Subtitle 7">
            <a:extLst>
              <a:ext uri="{FF2B5EF4-FFF2-40B4-BE49-F238E27FC236}">
                <a16:creationId xmlns:a16="http://schemas.microsoft.com/office/drawing/2014/main" id="{0BAEB61B-A5B2-28C2-81AF-ED29C51EE2E3}"/>
              </a:ext>
            </a:extLst>
          </p:cNvPr>
          <p:cNvSpPr>
            <a:spLocks noGrp="1"/>
          </p:cNvSpPr>
          <p:nvPr>
            <p:ph type="subTitle" idx="1"/>
          </p:nvPr>
        </p:nvSpPr>
        <p:spPr>
          <a:xfrm>
            <a:off x="971549" y="5063093"/>
            <a:ext cx="7200899" cy="661833"/>
          </a:xfrm>
          <a:prstGeom prst="rect">
            <a:avLst/>
          </a:prstGeom>
        </p:spPr>
        <p:txBody>
          <a:bodyPr wrap="square">
            <a:normAutofit/>
          </a:bodyPr>
          <a:lstStyle>
            <a:lvl1pPr marL="0" indent="0" algn="ctr">
              <a:buNone/>
              <a:defRPr sz="18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53554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B618C-16D0-4149-A96E-26EC2912BE0F}"/>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F4E604C-1A2E-4E78-A651-96BB7FAB02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0AA49E8-0A6E-4D98-8BB6-036966D37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9BC36D-ABB1-45E2-8B99-4DE6BFD721EA}"/>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1948309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1371347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B618C-16D0-4149-A96E-26EC2912BE0F}"/>
              </a:ext>
            </a:extLst>
          </p:cNvPr>
          <p:cNvSpPr>
            <a:spLocks noGrp="1"/>
          </p:cNvSpPr>
          <p:nvPr>
            <p:ph type="title"/>
          </p:nvPr>
        </p:nvSpPr>
        <p:spPr>
          <a:xfrm>
            <a:off x="630936" y="1133856"/>
            <a:ext cx="3817620" cy="5043106"/>
          </a:xfrm>
        </p:spPr>
        <p:txBody>
          <a:bodyPr anchor="t" anchorCtr="0"/>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F4E604C-1A2E-4E78-A651-96BB7FAB0279}"/>
              </a:ext>
            </a:extLst>
          </p:cNvPr>
          <p:cNvSpPr>
            <a:spLocks noGrp="1"/>
          </p:cNvSpPr>
          <p:nvPr>
            <p:ph idx="1"/>
          </p:nvPr>
        </p:nvSpPr>
        <p:spPr>
          <a:xfrm>
            <a:off x="4935979" y="681040"/>
            <a:ext cx="3817620" cy="5495923"/>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0AA49E8-0A6E-4D98-8BB6-036966D37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9BC36D-ABB1-45E2-8B99-4DE6BFD721EA}"/>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20122374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py + content righ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D7C9037-B48E-47ED-8E78-79D6AD0B2BF6}"/>
              </a:ext>
            </a:extLst>
          </p:cNvPr>
          <p:cNvSpPr>
            <a:spLocks noGrp="1"/>
          </p:cNvSpPr>
          <p:nvPr>
            <p:ph sz="quarter" idx="14"/>
          </p:nvPr>
        </p:nvSpPr>
        <p:spPr>
          <a:xfrm>
            <a:off x="5341665" y="0"/>
            <a:ext cx="3802335" cy="6858000"/>
          </a:xfrm>
          <a:solidFill>
            <a:schemeClr val="bg2">
              <a:lumMod val="25000"/>
              <a:lumOff val="75000"/>
            </a:schemeClr>
          </a:solidFill>
        </p:spPr>
        <p:txBody>
          <a:bodyPr anchor="ctr" anchorCtr="1"/>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C6AB618C-16D0-4149-A96E-26EC2912BE0F}"/>
              </a:ext>
            </a:extLst>
          </p:cNvPr>
          <p:cNvSpPr>
            <a:spLocks noGrp="1"/>
          </p:cNvSpPr>
          <p:nvPr>
            <p:ph type="title"/>
          </p:nvPr>
        </p:nvSpPr>
        <p:spPr/>
        <p:txBody>
          <a:bodyPr>
            <a:normAutofit/>
          </a:bodyPr>
          <a:lstStyle/>
          <a:p>
            <a:r>
              <a:rPr lang="en-US"/>
              <a:t>Click to edit Master title style</a:t>
            </a:r>
          </a:p>
        </p:txBody>
      </p:sp>
      <p:sp>
        <p:nvSpPr>
          <p:cNvPr id="3" name="Content Placeholder 2">
            <a:extLst>
              <a:ext uri="{FF2B5EF4-FFF2-40B4-BE49-F238E27FC236}">
                <a16:creationId xmlns:a16="http://schemas.microsoft.com/office/drawing/2014/main" id="{2F4E604C-1A2E-4E78-A651-96BB7FAB0279}"/>
              </a:ext>
            </a:extLst>
          </p:cNvPr>
          <p:cNvSpPr>
            <a:spLocks noGrp="1"/>
          </p:cNvSpPr>
          <p:nvPr>
            <p:ph idx="1"/>
          </p:nvPr>
        </p:nvSpPr>
        <p:spPr/>
        <p:txBody>
          <a:bodyPr>
            <a:noAutofit/>
          </a:bodyPr>
          <a:lstStyle>
            <a:lvl1pPr>
              <a:lnSpc>
                <a:spcPct val="125000"/>
              </a:lnSpc>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0AA49E8-0A6E-4D98-8BB6-036966D37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9BC36D-ABB1-45E2-8B99-4DE6BFD721EA}"/>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309535341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text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57D20-0295-4EE8-8035-F5E45B19BDFB}"/>
              </a:ext>
            </a:extLst>
          </p:cNvPr>
          <p:cNvSpPr>
            <a:spLocks noGrp="1"/>
          </p:cNvSpPr>
          <p:nvPr>
            <p:ph type="title"/>
          </p:nvPr>
        </p:nvSpPr>
        <p:spPr>
          <a:xfrm>
            <a:off x="187932" y="354015"/>
            <a:ext cx="8328609" cy="999288"/>
          </a:xfrm>
        </p:spPr>
        <p:txBody>
          <a:bodyPr anchor="t" anchorCtr="0"/>
          <a:lstStyle/>
          <a:p>
            <a:r>
              <a:rPr lang="en-US"/>
              <a:t>Click to edit Master title style</a:t>
            </a:r>
          </a:p>
        </p:txBody>
      </p:sp>
      <p:sp>
        <p:nvSpPr>
          <p:cNvPr id="4" name="Content Placeholder 3">
            <a:extLst>
              <a:ext uri="{FF2B5EF4-FFF2-40B4-BE49-F238E27FC236}">
                <a16:creationId xmlns:a16="http://schemas.microsoft.com/office/drawing/2014/main" id="{58B7A797-AC53-41EC-8470-FEC67885A2AB}"/>
              </a:ext>
            </a:extLst>
          </p:cNvPr>
          <p:cNvSpPr>
            <a:spLocks noGrp="1"/>
          </p:cNvSpPr>
          <p:nvPr>
            <p:ph sz="half" idx="2"/>
          </p:nvPr>
        </p:nvSpPr>
        <p:spPr>
          <a:xfrm>
            <a:off x="388019" y="1552742"/>
            <a:ext cx="3634740" cy="4631491"/>
          </a:xfrm>
        </p:spPr>
        <p:txBody>
          <a:bodyPr/>
          <a:lstStyle>
            <a:lvl1pPr>
              <a:lnSpc>
                <a:spcPct val="85000"/>
              </a:lnSpc>
              <a:defRPr b="1">
                <a:latin typeface="+mn-lt"/>
              </a:defRPr>
            </a:lvl1pPr>
            <a:lvl2pPr>
              <a:lnSpc>
                <a:spcPct val="85000"/>
              </a:lnSpc>
              <a:defRPr>
                <a:latin typeface="+mn-lt"/>
              </a:defRPr>
            </a:lvl2pPr>
            <a:lvl3pPr>
              <a:lnSpc>
                <a:spcPct val="85000"/>
              </a:lnSpc>
              <a:defRPr>
                <a:latin typeface="+mn-lt"/>
              </a:defRPr>
            </a:lvl3pPr>
            <a:lvl4pPr>
              <a:lnSpc>
                <a:spcPct val="85000"/>
              </a:lnSpc>
              <a:defRPr>
                <a:latin typeface="+mn-lt"/>
              </a:defRPr>
            </a:lvl4pPr>
            <a:lvl5pPr>
              <a:lnSpc>
                <a:spcPct val="85000"/>
              </a:lnSpc>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3E65C979-6CD1-4F94-80DB-94A0D65EF75C}"/>
              </a:ext>
            </a:extLst>
          </p:cNvPr>
          <p:cNvSpPr>
            <a:spLocks noGrp="1"/>
          </p:cNvSpPr>
          <p:nvPr>
            <p:ph sz="quarter" idx="4"/>
          </p:nvPr>
        </p:nvSpPr>
        <p:spPr>
          <a:xfrm>
            <a:off x="4814136" y="1552742"/>
            <a:ext cx="3634740" cy="4631491"/>
          </a:xfrm>
        </p:spPr>
        <p:txBody>
          <a:bodyPr/>
          <a:lstStyle>
            <a:lvl1pPr>
              <a:lnSpc>
                <a:spcPct val="85000"/>
              </a:lnSpc>
              <a:defRPr b="1">
                <a:latin typeface="+mn-lt"/>
              </a:defRPr>
            </a:lvl1pPr>
            <a:lvl2pPr>
              <a:lnSpc>
                <a:spcPct val="85000"/>
              </a:lnSpc>
              <a:defRPr>
                <a:latin typeface="+mn-lt"/>
              </a:defRPr>
            </a:lvl2pPr>
            <a:lvl3pPr>
              <a:lnSpc>
                <a:spcPct val="85000"/>
              </a:lnSpc>
              <a:defRPr>
                <a:latin typeface="+mn-lt"/>
              </a:defRPr>
            </a:lvl3pPr>
            <a:lvl4pPr>
              <a:lnSpc>
                <a:spcPct val="85000"/>
              </a:lnSpc>
              <a:defRPr>
                <a:latin typeface="+mn-lt"/>
              </a:defRPr>
            </a:lvl4pPr>
            <a:lvl5pPr>
              <a:lnSpc>
                <a:spcPct val="85000"/>
              </a:lnSpc>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81C4373-878E-423D-80B5-FB776D1600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1748ED-5FD6-4853-B578-82B63DF824A1}"/>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33760896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57D20-0295-4EE8-8035-F5E45B19BDFB}"/>
              </a:ext>
            </a:extLst>
          </p:cNvPr>
          <p:cNvSpPr>
            <a:spLocks noGrp="1"/>
          </p:cNvSpPr>
          <p:nvPr>
            <p:ph type="title"/>
          </p:nvPr>
        </p:nvSpPr>
        <p:spPr>
          <a:xfrm>
            <a:off x="187932" y="354015"/>
            <a:ext cx="8670317" cy="999288"/>
          </a:xfrm>
        </p:spPr>
        <p:txBody>
          <a:bodyPr anchor="t" anchorCtr="0"/>
          <a:lstStyle/>
          <a:p>
            <a:r>
              <a:rPr lang="en-US"/>
              <a:t>Click to edit Master title style</a:t>
            </a:r>
          </a:p>
        </p:txBody>
      </p:sp>
      <p:sp>
        <p:nvSpPr>
          <p:cNvPr id="4" name="Content Placeholder 3">
            <a:extLst>
              <a:ext uri="{FF2B5EF4-FFF2-40B4-BE49-F238E27FC236}">
                <a16:creationId xmlns:a16="http://schemas.microsoft.com/office/drawing/2014/main" id="{58B7A797-AC53-41EC-8470-FEC67885A2AB}"/>
              </a:ext>
            </a:extLst>
          </p:cNvPr>
          <p:cNvSpPr>
            <a:spLocks noGrp="1"/>
          </p:cNvSpPr>
          <p:nvPr>
            <p:ph sz="half" idx="2"/>
          </p:nvPr>
        </p:nvSpPr>
        <p:spPr>
          <a:xfrm>
            <a:off x="187932" y="1173080"/>
            <a:ext cx="8670318" cy="4917206"/>
          </a:xfrm>
        </p:spPr>
        <p:txBody>
          <a:bodyPr anchor="ctr" anchorCtr="1"/>
          <a:lstStyle>
            <a:lvl1pPr>
              <a:lnSpc>
                <a:spcPct val="85000"/>
              </a:lnSpc>
              <a:defRPr>
                <a:latin typeface="Silka SemiBold" panose="00000700000000000000" pitchFamily="50" charset="0"/>
              </a:defRPr>
            </a:lvl1pPr>
            <a:lvl2pPr>
              <a:lnSpc>
                <a:spcPct val="85000"/>
              </a:lnSpc>
              <a:defRPr/>
            </a:lvl2pPr>
            <a:lvl3pPr>
              <a:lnSpc>
                <a:spcPct val="85000"/>
              </a:lnSpc>
              <a:defRPr/>
            </a:lvl3pPr>
            <a:lvl4pPr>
              <a:lnSpc>
                <a:spcPct val="85000"/>
              </a:lnSpc>
              <a:defRPr/>
            </a:lvl4pPr>
            <a:lvl5pPr>
              <a:lnSpc>
                <a:spcPct val="85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81C4373-878E-423D-80B5-FB776D1600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1748ED-5FD6-4853-B578-82B63DF824A1}"/>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132357160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57D20-0295-4EE8-8035-F5E45B19BDFB}"/>
              </a:ext>
            </a:extLst>
          </p:cNvPr>
          <p:cNvSpPr>
            <a:spLocks noGrp="1"/>
          </p:cNvSpPr>
          <p:nvPr>
            <p:ph type="title" hasCustomPrompt="1"/>
          </p:nvPr>
        </p:nvSpPr>
        <p:spPr>
          <a:xfrm>
            <a:off x="187932" y="354016"/>
            <a:ext cx="8670317" cy="568005"/>
          </a:xfrm>
        </p:spPr>
        <p:txBody>
          <a:bodyPr anchor="t" anchorCtr="0"/>
          <a:lstStyle>
            <a:lvl1pPr>
              <a:defRPr/>
            </a:lvl1pPr>
          </a:lstStyle>
          <a:p>
            <a:r>
              <a:rPr lang="en-US"/>
              <a:t>Title</a:t>
            </a:r>
          </a:p>
        </p:txBody>
      </p:sp>
      <p:sp>
        <p:nvSpPr>
          <p:cNvPr id="4" name="Content Placeholder 3">
            <a:extLst>
              <a:ext uri="{FF2B5EF4-FFF2-40B4-BE49-F238E27FC236}">
                <a16:creationId xmlns:a16="http://schemas.microsoft.com/office/drawing/2014/main" id="{58B7A797-AC53-41EC-8470-FEC67885A2AB}"/>
              </a:ext>
            </a:extLst>
          </p:cNvPr>
          <p:cNvSpPr>
            <a:spLocks noGrp="1"/>
          </p:cNvSpPr>
          <p:nvPr>
            <p:ph sz="half" idx="2"/>
          </p:nvPr>
        </p:nvSpPr>
        <p:spPr>
          <a:xfrm>
            <a:off x="187932" y="1600200"/>
            <a:ext cx="8670318" cy="4490086"/>
          </a:xfrm>
        </p:spPr>
        <p:txBody>
          <a:bodyPr anchor="ctr" anchorCtr="1"/>
          <a:lstStyle>
            <a:lvl1pPr>
              <a:lnSpc>
                <a:spcPct val="85000"/>
              </a:lnSpc>
              <a:defRPr>
                <a:latin typeface="Silka SemiBold" panose="00000700000000000000" pitchFamily="50" charset="0"/>
              </a:defRPr>
            </a:lvl1pPr>
            <a:lvl2pPr>
              <a:lnSpc>
                <a:spcPct val="85000"/>
              </a:lnSpc>
              <a:defRPr/>
            </a:lvl2pPr>
            <a:lvl3pPr>
              <a:lnSpc>
                <a:spcPct val="85000"/>
              </a:lnSpc>
              <a:defRPr/>
            </a:lvl3pPr>
            <a:lvl4pPr>
              <a:lnSpc>
                <a:spcPct val="85000"/>
              </a:lnSpc>
              <a:defRPr/>
            </a:lvl4pPr>
            <a:lvl5pPr>
              <a:lnSpc>
                <a:spcPct val="85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351748ED-5FD6-4853-B578-82B63DF824A1}"/>
              </a:ext>
            </a:extLst>
          </p:cNvPr>
          <p:cNvSpPr>
            <a:spLocks noGrp="1"/>
          </p:cNvSpPr>
          <p:nvPr>
            <p:ph type="sldNum" sz="quarter" idx="12"/>
          </p:nvPr>
        </p:nvSpPr>
        <p:spPr/>
        <p:txBody>
          <a:bodyPr/>
          <a:lstStyle/>
          <a:p>
            <a:fld id="{26731706-F76B-49F5-8613-541372E21A2C}" type="slidenum">
              <a:rPr lang="en-US" smtClean="0"/>
              <a:t>‹#›</a:t>
            </a:fld>
            <a:endParaRPr lang="en-US"/>
          </a:p>
        </p:txBody>
      </p:sp>
      <p:sp>
        <p:nvSpPr>
          <p:cNvPr id="7" name="Footer Placeholder 6">
            <a:extLst>
              <a:ext uri="{FF2B5EF4-FFF2-40B4-BE49-F238E27FC236}">
                <a16:creationId xmlns:a16="http://schemas.microsoft.com/office/drawing/2014/main" id="{55A3EF48-0DC5-9D94-5292-408B370A6AB3}"/>
              </a:ext>
            </a:extLst>
          </p:cNvPr>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1799520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62AC6-BE41-C341-D5B9-3FB76A6559D5}"/>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9D122EA-A0E5-8931-CF13-7324117CA07F}"/>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CC3B09F5-BB60-3F33-726F-46CDE7036FD9}"/>
              </a:ext>
            </a:extLst>
          </p:cNvPr>
          <p:cNvSpPr>
            <a:spLocks noGrp="1"/>
          </p:cNvSpPr>
          <p:nvPr>
            <p:ph type="sldNum" sz="quarter" idx="11"/>
          </p:nvPr>
        </p:nvSpPr>
        <p:spPr/>
        <p:txBody>
          <a:bodyPr/>
          <a:lstStyle/>
          <a:p>
            <a:fld id="{26731706-F76B-49F5-8613-541372E21A2C}" type="slidenum">
              <a:rPr lang="en-US" smtClean="0"/>
              <a:pPr/>
              <a:t>‹#›</a:t>
            </a:fld>
            <a:endParaRPr lang="en-US"/>
          </a:p>
        </p:txBody>
      </p:sp>
    </p:spTree>
    <p:extLst>
      <p:ext uri="{BB962C8B-B14F-4D97-AF65-F5344CB8AC3E}">
        <p14:creationId xmlns:p14="http://schemas.microsoft.com/office/powerpoint/2010/main" val="30155625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9C0EF-8441-4024-8A12-5F0E038CF395}"/>
              </a:ext>
            </a:extLst>
          </p:cNvPr>
          <p:cNvSpPr>
            <a:spLocks noGrp="1"/>
          </p:cNvSpPr>
          <p:nvPr>
            <p:ph type="title"/>
          </p:nvPr>
        </p:nvSpPr>
        <p:spPr>
          <a:xfrm>
            <a:off x="185166" y="356616"/>
            <a:ext cx="8668512" cy="99669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70C1A0B-86FB-478B-BF78-F00E43E69859}"/>
              </a:ext>
            </a:extLst>
          </p:cNvPr>
          <p:cNvSpPr>
            <a:spLocks noGrp="1"/>
          </p:cNvSpPr>
          <p:nvPr>
            <p:ph sz="half" idx="1"/>
          </p:nvPr>
        </p:nvSpPr>
        <p:spPr>
          <a:xfrm>
            <a:off x="185166" y="1597231"/>
            <a:ext cx="4217670" cy="4579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FEBEA2-3410-41EE-97A5-1417DFF62B4A}"/>
              </a:ext>
            </a:extLst>
          </p:cNvPr>
          <p:cNvSpPr>
            <a:spLocks noGrp="1"/>
          </p:cNvSpPr>
          <p:nvPr>
            <p:ph sz="half" idx="2"/>
          </p:nvPr>
        </p:nvSpPr>
        <p:spPr>
          <a:xfrm>
            <a:off x="4634643" y="1597231"/>
            <a:ext cx="4219036" cy="4579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EEF990A-6A39-4361-9DE0-DED0B3CF8C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A3164D-FA37-453B-AC0E-D5FC9754B156}"/>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11177881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57D20-0295-4EE8-8035-F5E45B19BDFB}"/>
              </a:ext>
            </a:extLst>
          </p:cNvPr>
          <p:cNvSpPr>
            <a:spLocks noGrp="1"/>
          </p:cNvSpPr>
          <p:nvPr>
            <p:ph type="title"/>
          </p:nvPr>
        </p:nvSpPr>
        <p:spPr>
          <a:xfrm>
            <a:off x="185166" y="356617"/>
            <a:ext cx="866851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97247A-FCC8-4C80-9D8D-7CD2E589089E}"/>
              </a:ext>
            </a:extLst>
          </p:cNvPr>
          <p:cNvSpPr>
            <a:spLocks noGrp="1"/>
          </p:cNvSpPr>
          <p:nvPr>
            <p:ph type="body" idx="1"/>
          </p:nvPr>
        </p:nvSpPr>
        <p:spPr>
          <a:xfrm>
            <a:off x="185166" y="1681164"/>
            <a:ext cx="4217670" cy="7219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8B7A797-AC53-41EC-8470-FEC67885A2AB}"/>
              </a:ext>
            </a:extLst>
          </p:cNvPr>
          <p:cNvSpPr>
            <a:spLocks noGrp="1"/>
          </p:cNvSpPr>
          <p:nvPr>
            <p:ph sz="half" idx="2"/>
          </p:nvPr>
        </p:nvSpPr>
        <p:spPr>
          <a:xfrm>
            <a:off x="185166" y="2505075"/>
            <a:ext cx="42176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99E74E-EA05-481C-AE96-462024CC4C62}"/>
              </a:ext>
            </a:extLst>
          </p:cNvPr>
          <p:cNvSpPr>
            <a:spLocks noGrp="1"/>
          </p:cNvSpPr>
          <p:nvPr>
            <p:ph type="body" sz="quarter" idx="3"/>
          </p:nvPr>
        </p:nvSpPr>
        <p:spPr>
          <a:xfrm>
            <a:off x="4629150" y="1681164"/>
            <a:ext cx="4217670" cy="7219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E65C979-6CD1-4F94-80DB-94A0D65EF75C}"/>
              </a:ext>
            </a:extLst>
          </p:cNvPr>
          <p:cNvSpPr>
            <a:spLocks noGrp="1"/>
          </p:cNvSpPr>
          <p:nvPr>
            <p:ph sz="quarter" idx="4"/>
          </p:nvPr>
        </p:nvSpPr>
        <p:spPr>
          <a:xfrm>
            <a:off x="4629150" y="2505075"/>
            <a:ext cx="42176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81C4373-878E-423D-80B5-FB776D1600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1748ED-5FD6-4853-B578-82B63DF824A1}"/>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20222237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3ED76-5F42-496B-9710-769FEAF01B2A}"/>
              </a:ext>
            </a:extLst>
          </p:cNvPr>
          <p:cNvSpPr>
            <a:spLocks noGrp="1"/>
          </p:cNvSpPr>
          <p:nvPr>
            <p:ph type="title"/>
          </p:nvPr>
        </p:nvSpPr>
        <p:spPr>
          <a:xfrm>
            <a:off x="630936" y="1133855"/>
            <a:ext cx="3819906" cy="4868911"/>
          </a:xfrm>
        </p:spPr>
        <p:txBody>
          <a:bodyPr anchor="t" anchorCtr="0"/>
          <a:lstStyle/>
          <a:p>
            <a:r>
              <a:rPr lang="en-US"/>
              <a:t>Click to edit Master title style</a:t>
            </a:r>
          </a:p>
        </p:txBody>
      </p:sp>
      <p:sp>
        <p:nvSpPr>
          <p:cNvPr id="4" name="Footer Placeholder 3">
            <a:extLst>
              <a:ext uri="{FF2B5EF4-FFF2-40B4-BE49-F238E27FC236}">
                <a16:creationId xmlns:a16="http://schemas.microsoft.com/office/drawing/2014/main" id="{7AC634B3-171A-49D7-B65C-2C6347EF85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9C1A5C-8B38-420C-8113-9F96FD9A3F06}"/>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13299595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207A05F-1261-42EA-A34E-FF0FB9CD0C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303170-474F-4C34-A766-2DE06646BC48}"/>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602942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97E159-80DA-4046-8387-C3E857309210}" type="datetimeFigureOut">
              <a:rPr lang="en-US" smtClean="0"/>
              <a:t>8/18/2026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D1474C-8903-46F3-9AEE-046699C850D3}" type="slidenum">
              <a:rPr lang="en-US" smtClean="0"/>
              <a:t>‹#›</a:t>
            </a:fld>
            <a:endParaRPr lang="en-US" dirty="0"/>
          </a:p>
        </p:txBody>
      </p:sp>
    </p:spTree>
    <p:extLst>
      <p:ext uri="{BB962C8B-B14F-4D97-AF65-F5344CB8AC3E}">
        <p14:creationId xmlns:p14="http://schemas.microsoft.com/office/powerpoint/2010/main" val="28371762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DD8CD-FCA5-4B58-BC2F-ABBCA91FA20E}"/>
              </a:ext>
            </a:extLst>
          </p:cNvPr>
          <p:cNvSpPr>
            <a:spLocks noGrp="1"/>
          </p:cNvSpPr>
          <p:nvPr>
            <p:ph type="title"/>
          </p:nvPr>
        </p:nvSpPr>
        <p:spPr>
          <a:xfrm>
            <a:off x="630936" y="685800"/>
            <a:ext cx="3833622" cy="1527048"/>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81E63CA-66EC-4FAA-8F29-A8F9CA0D0121}"/>
              </a:ext>
            </a:extLst>
          </p:cNvPr>
          <p:cNvSpPr>
            <a:spLocks noGrp="1"/>
          </p:cNvSpPr>
          <p:nvPr>
            <p:ph idx="1"/>
          </p:nvPr>
        </p:nvSpPr>
        <p:spPr>
          <a:xfrm>
            <a:off x="4916384" y="685801"/>
            <a:ext cx="3600157" cy="5175250"/>
          </a:xfrm>
        </p:spPr>
        <p:txBody>
          <a:bodyPr anchor="ctr" anchorCtr="0">
            <a:normAutofit/>
          </a:bodyPr>
          <a:lstStyle>
            <a:lvl1pPr>
              <a:defRPr sz="1050"/>
            </a:lvl1pPr>
            <a:lvl2pPr>
              <a:defRPr sz="1050"/>
            </a:lvl2pPr>
            <a:lvl3pPr>
              <a:defRPr sz="1050"/>
            </a:lvl3pPr>
            <a:lvl4pPr>
              <a:defRPr sz="105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DEA428-48E8-40F6-9C08-65A57C60BDB1}"/>
              </a:ext>
            </a:extLst>
          </p:cNvPr>
          <p:cNvSpPr>
            <a:spLocks noGrp="1"/>
          </p:cNvSpPr>
          <p:nvPr>
            <p:ph type="body" sz="half" idx="2"/>
          </p:nvPr>
        </p:nvSpPr>
        <p:spPr>
          <a:xfrm>
            <a:off x="630936" y="2345377"/>
            <a:ext cx="3833622" cy="352361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a:extLst>
              <a:ext uri="{FF2B5EF4-FFF2-40B4-BE49-F238E27FC236}">
                <a16:creationId xmlns:a16="http://schemas.microsoft.com/office/drawing/2014/main" id="{D47E50FE-7893-4EE2-8BCA-EAD8F886BC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A620AC-E0AB-4C83-8B0F-EADE6E0A13E0}"/>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350596816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A2754-69F3-414A-B2BB-39E643D1CEBE}"/>
              </a:ext>
            </a:extLst>
          </p:cNvPr>
          <p:cNvSpPr>
            <a:spLocks noGrp="1"/>
          </p:cNvSpPr>
          <p:nvPr>
            <p:ph type="title"/>
          </p:nvPr>
        </p:nvSpPr>
        <p:spPr>
          <a:xfrm>
            <a:off x="629841" y="354014"/>
            <a:ext cx="2949178" cy="1703386"/>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B0A3399-B2CF-4ABE-8783-85493E510BF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541FB563-F917-41E8-98D2-FAA7E2322B0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a:extLst>
              <a:ext uri="{FF2B5EF4-FFF2-40B4-BE49-F238E27FC236}">
                <a16:creationId xmlns:a16="http://schemas.microsoft.com/office/drawing/2014/main" id="{AB603D24-220B-4C53-8DC0-5D060B392D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194189-F1A0-4E38-9DCF-106CBB25DC86}"/>
              </a:ext>
            </a:extLst>
          </p:cNvPr>
          <p:cNvSpPr>
            <a:spLocks noGrp="1"/>
          </p:cNvSpPr>
          <p:nvPr>
            <p:ph type="sldNum" sz="quarter" idx="12"/>
          </p:nvPr>
        </p:nvSpPr>
        <p:spPr/>
        <p:txBody>
          <a:bodyPr/>
          <a:lstStyle/>
          <a:p>
            <a:fld id="{26731706-F76B-49F5-8613-541372E21A2C}" type="slidenum">
              <a:rPr lang="en-US" smtClean="0"/>
              <a:t>‹#›</a:t>
            </a:fld>
            <a:endParaRPr lang="en-US"/>
          </a:p>
        </p:txBody>
      </p:sp>
    </p:spTree>
    <p:extLst>
      <p:ext uri="{BB962C8B-B14F-4D97-AF65-F5344CB8AC3E}">
        <p14:creationId xmlns:p14="http://schemas.microsoft.com/office/powerpoint/2010/main" val="9093353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89CF74-5183-40E8-B9DA-D308CFF35C06}"/>
              </a:ext>
            </a:extLst>
          </p:cNvPr>
          <p:cNvSpPr>
            <a:spLocks noGrp="1"/>
          </p:cNvSpPr>
          <p:nvPr>
            <p:ph idx="1"/>
          </p:nvPr>
        </p:nvSpPr>
        <p:spPr>
          <a:xfrm>
            <a:off x="455160" y="787724"/>
            <a:ext cx="8233681" cy="5432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9FB4FBB-B548-4531-96F8-E851479D42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5E8B6-B2CE-4C8F-8991-D393CB89F0D6}"/>
              </a:ext>
            </a:extLst>
          </p:cNvPr>
          <p:cNvSpPr>
            <a:spLocks noGrp="1"/>
          </p:cNvSpPr>
          <p:nvPr>
            <p:ph type="sldNum" sz="quarter" idx="12"/>
          </p:nvPr>
        </p:nvSpPr>
        <p:spPr/>
        <p:txBody>
          <a:bodyPr/>
          <a:lstStyle/>
          <a:p>
            <a:fld id="{3007F26D-7F9A-4309-ABC4-80EA38239C91}" type="slidenum">
              <a:rPr lang="en-US" smtClean="0"/>
              <a:t>‹#›</a:t>
            </a:fld>
            <a:endParaRPr lang="en-US"/>
          </a:p>
        </p:txBody>
      </p:sp>
    </p:spTree>
    <p:extLst>
      <p:ext uri="{BB962C8B-B14F-4D97-AF65-F5344CB8AC3E}">
        <p14:creationId xmlns:p14="http://schemas.microsoft.com/office/powerpoint/2010/main" val="294023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head-sub-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4ED46-F0D0-46B6-A4EF-86B2FE069AEA}"/>
              </a:ext>
            </a:extLst>
          </p:cNvPr>
          <p:cNvSpPr>
            <a:spLocks noGrp="1"/>
          </p:cNvSpPr>
          <p:nvPr>
            <p:ph type="title"/>
          </p:nvPr>
        </p:nvSpPr>
        <p:spPr>
          <a:xfrm>
            <a:off x="630936" y="356616"/>
            <a:ext cx="2948940" cy="1700784"/>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06299C08-09FB-450D-8B7C-D7E9720489E9}"/>
              </a:ext>
            </a:extLst>
          </p:cNvPr>
          <p:cNvSpPr>
            <a:spLocks noGrp="1"/>
          </p:cNvSpPr>
          <p:nvPr>
            <p:ph sz="half" idx="1"/>
          </p:nvPr>
        </p:nvSpPr>
        <p:spPr>
          <a:xfrm>
            <a:off x="3883232" y="923544"/>
            <a:ext cx="4798996" cy="5431536"/>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0344B3E-7D7D-4BD6-AFE2-B327F507BA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22BC25-AFBE-49D3-8652-675655D9E98F}"/>
              </a:ext>
            </a:extLst>
          </p:cNvPr>
          <p:cNvSpPr>
            <a:spLocks noGrp="1"/>
          </p:cNvSpPr>
          <p:nvPr>
            <p:ph type="sldNum" sz="quarter" idx="12"/>
          </p:nvPr>
        </p:nvSpPr>
        <p:spPr/>
        <p:txBody>
          <a:bodyPr/>
          <a:lstStyle/>
          <a:p>
            <a:fld id="{3007F26D-7F9A-4309-ABC4-80EA38239C91}" type="slidenum">
              <a:rPr lang="en-US" smtClean="0"/>
              <a:t>‹#›</a:t>
            </a:fld>
            <a:endParaRPr lang="en-US"/>
          </a:p>
        </p:txBody>
      </p:sp>
      <p:sp>
        <p:nvSpPr>
          <p:cNvPr id="9" name="Text Placeholder 4">
            <a:extLst>
              <a:ext uri="{FF2B5EF4-FFF2-40B4-BE49-F238E27FC236}">
                <a16:creationId xmlns:a16="http://schemas.microsoft.com/office/drawing/2014/main" id="{B226888D-6504-4E2D-B5CF-5C4D400C85EC}"/>
              </a:ext>
            </a:extLst>
          </p:cNvPr>
          <p:cNvSpPr>
            <a:spLocks noGrp="1"/>
          </p:cNvSpPr>
          <p:nvPr>
            <p:ph type="body" sz="quarter" idx="13" hasCustomPrompt="1"/>
          </p:nvPr>
        </p:nvSpPr>
        <p:spPr>
          <a:xfrm>
            <a:off x="630936" y="2057400"/>
            <a:ext cx="2948940" cy="4297680"/>
          </a:xfrm>
          <a:prstGeom prst="rect">
            <a:avLst/>
          </a:prstGeom>
        </p:spPr>
        <p:txBody>
          <a:bodyPr anchor="t"/>
          <a:lstStyle>
            <a:lvl1pPr marL="0" indent="0">
              <a:buNone/>
              <a:defRPr sz="1350">
                <a:solidFill>
                  <a:schemeClr val="tx1"/>
                </a:solidFill>
              </a:defRPr>
            </a:lvl1pPr>
            <a:lvl2pPr>
              <a:buNone/>
              <a:defRPr sz="1500"/>
            </a:lvl2pPr>
            <a:lvl3pPr>
              <a:buNone/>
              <a:defRPr sz="1500"/>
            </a:lvl3pPr>
            <a:lvl4pPr>
              <a:buNone/>
              <a:defRPr sz="1500"/>
            </a:lvl4pPr>
            <a:lvl5pPr>
              <a:buNone/>
              <a:defRPr sz="1500"/>
            </a:lvl5pPr>
          </a:lstStyle>
          <a:p>
            <a:pPr lvl="0"/>
            <a:r>
              <a:rPr lang="en-US"/>
              <a:t>EDIT MASTER TEXT STYLES</a:t>
            </a:r>
          </a:p>
        </p:txBody>
      </p:sp>
    </p:spTree>
    <p:extLst>
      <p:ext uri="{BB962C8B-B14F-4D97-AF65-F5344CB8AC3E}">
        <p14:creationId xmlns:p14="http://schemas.microsoft.com/office/powerpoint/2010/main" val="355905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head-2 content sub heads">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D6F4C10-67D0-4CE6-9B44-E896F3F4BCBF}"/>
              </a:ext>
            </a:extLst>
          </p:cNvPr>
          <p:cNvSpPr>
            <a:spLocks noGrp="1"/>
          </p:cNvSpPr>
          <p:nvPr>
            <p:ph sz="half" idx="2"/>
          </p:nvPr>
        </p:nvSpPr>
        <p:spPr>
          <a:xfrm>
            <a:off x="3888486" y="813448"/>
            <a:ext cx="4629150" cy="2603496"/>
          </a:xfrm>
        </p:spPr>
        <p:txBody>
          <a:bodyPr anchor="b" anchorCtr="0"/>
          <a:lstStyle>
            <a:lvl1pPr marL="0" indent="0">
              <a:buNone/>
              <a:defRPr/>
            </a:lvl1pPr>
            <a:lvl2pPr>
              <a:buClr>
                <a:schemeClr val="accent1"/>
              </a:buCl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2985FCA-DB42-4107-934D-0CB3F7FE8113}"/>
              </a:ext>
            </a:extLst>
          </p:cNvPr>
          <p:cNvSpPr>
            <a:spLocks noGrp="1"/>
          </p:cNvSpPr>
          <p:nvPr>
            <p:ph sz="quarter" idx="4"/>
          </p:nvPr>
        </p:nvSpPr>
        <p:spPr>
          <a:xfrm>
            <a:off x="3888486" y="3617780"/>
            <a:ext cx="4629150" cy="2603496"/>
          </a:xfrm>
        </p:spPr>
        <p:txBody>
          <a:bodyPr/>
          <a:lstStyle>
            <a:lvl1pPr marL="0" indent="0">
              <a:buNone/>
              <a:defRPr/>
            </a:lvl1pPr>
            <a:lvl2pPr>
              <a:buClr>
                <a:schemeClr val="accent1"/>
              </a:buCl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4D55911-058E-4D08-AD80-BFD1904109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07C6F3-6E6F-4BF1-8A70-F8912C2295C7}"/>
              </a:ext>
            </a:extLst>
          </p:cNvPr>
          <p:cNvSpPr>
            <a:spLocks noGrp="1"/>
          </p:cNvSpPr>
          <p:nvPr>
            <p:ph type="sldNum" sz="quarter" idx="12"/>
          </p:nvPr>
        </p:nvSpPr>
        <p:spPr/>
        <p:txBody>
          <a:bodyPr/>
          <a:lstStyle/>
          <a:p>
            <a:fld id="{3007F26D-7F9A-4309-ABC4-80EA38239C91}" type="slidenum">
              <a:rPr lang="en-US" smtClean="0"/>
              <a:t>‹#›</a:t>
            </a:fld>
            <a:endParaRPr lang="en-US"/>
          </a:p>
        </p:txBody>
      </p:sp>
      <p:sp>
        <p:nvSpPr>
          <p:cNvPr id="11" name="Title 1">
            <a:extLst>
              <a:ext uri="{FF2B5EF4-FFF2-40B4-BE49-F238E27FC236}">
                <a16:creationId xmlns:a16="http://schemas.microsoft.com/office/drawing/2014/main" id="{0E5104B4-3FFD-414F-83D3-B952E1E36B52}"/>
              </a:ext>
            </a:extLst>
          </p:cNvPr>
          <p:cNvSpPr>
            <a:spLocks noGrp="1"/>
          </p:cNvSpPr>
          <p:nvPr>
            <p:ph type="title"/>
          </p:nvPr>
        </p:nvSpPr>
        <p:spPr>
          <a:xfrm>
            <a:off x="630936" y="136525"/>
            <a:ext cx="2996136" cy="1527048"/>
          </a:xfrm>
        </p:spPr>
        <p:txBody>
          <a:bodyPr/>
          <a:lstStyle/>
          <a:p>
            <a:r>
              <a:rPr lang="en-US"/>
              <a:t>Click to edit Master title style</a:t>
            </a:r>
          </a:p>
        </p:txBody>
      </p:sp>
    </p:spTree>
    <p:extLst>
      <p:ext uri="{BB962C8B-B14F-4D97-AF65-F5344CB8AC3E}">
        <p14:creationId xmlns:p14="http://schemas.microsoft.com/office/powerpoint/2010/main" val="271771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0AD9B3D-F9F3-4CC9-8E23-AD52B5F0FFB8}"/>
              </a:ext>
            </a:extLst>
          </p:cNvPr>
          <p:cNvSpPr>
            <a:spLocks noGrp="1"/>
          </p:cNvSpPr>
          <p:nvPr>
            <p:ph type="pic" sz="quarter" idx="13"/>
          </p:nvPr>
        </p:nvSpPr>
        <p:spPr>
          <a:xfrm>
            <a:off x="5850" y="0"/>
            <a:ext cx="4572000" cy="6858000"/>
          </a:xfrm>
          <a:solidFill>
            <a:schemeClr val="bg2"/>
          </a:solidFill>
        </p:spPr>
        <p:txBody>
          <a:bodyPr anchor="ctr" anchorCtr="1"/>
          <a:lstStyle>
            <a:lvl1pPr marL="0" indent="0" algn="ctr">
              <a:buNone/>
              <a:defRPr/>
            </a:lvl1pPr>
          </a:lstStyle>
          <a:p>
            <a:r>
              <a:rPr lang="en-US"/>
              <a:t>Click icon to add picture</a:t>
            </a:r>
          </a:p>
        </p:txBody>
      </p:sp>
      <p:sp>
        <p:nvSpPr>
          <p:cNvPr id="3" name="Footer Placeholder 2">
            <a:extLst>
              <a:ext uri="{FF2B5EF4-FFF2-40B4-BE49-F238E27FC236}">
                <a16:creationId xmlns:a16="http://schemas.microsoft.com/office/drawing/2014/main" id="{EA19B7B1-B3BE-42A1-BC4E-D3E6779FD41B}"/>
              </a:ext>
            </a:extLst>
          </p:cNvPr>
          <p:cNvSpPr>
            <a:spLocks noGrp="1"/>
          </p:cNvSpPr>
          <p:nvPr>
            <p:ph type="ftr" sz="quarter" idx="11"/>
          </p:nvPr>
        </p:nvSpPr>
        <p:spPr/>
        <p:txBody>
          <a:bodyPr/>
          <a:lstStyle/>
          <a:p>
            <a:endParaRPr lang="en-US"/>
          </a:p>
        </p:txBody>
      </p:sp>
      <p:sp>
        <p:nvSpPr>
          <p:cNvPr id="9" name="Rectangle 8">
            <a:extLst>
              <a:ext uri="{FF2B5EF4-FFF2-40B4-BE49-F238E27FC236}">
                <a16:creationId xmlns:a16="http://schemas.microsoft.com/office/drawing/2014/main" id="{135D5F63-5B0A-41E1-8A7B-4F2707501A95}"/>
              </a:ext>
            </a:extLst>
          </p:cNvPr>
          <p:cNvSpPr/>
          <p:nvPr userDrawn="1"/>
        </p:nvSpPr>
        <p:spPr>
          <a:xfrm>
            <a:off x="5092575" y="1224662"/>
            <a:ext cx="3579148" cy="4772197"/>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 Placeholder 10">
            <a:extLst>
              <a:ext uri="{FF2B5EF4-FFF2-40B4-BE49-F238E27FC236}">
                <a16:creationId xmlns:a16="http://schemas.microsoft.com/office/drawing/2014/main" id="{4387D6E0-728E-4FBC-A40A-D3F93F498181}"/>
              </a:ext>
            </a:extLst>
          </p:cNvPr>
          <p:cNvSpPr>
            <a:spLocks noGrp="1"/>
          </p:cNvSpPr>
          <p:nvPr>
            <p:ph type="body" sz="quarter" idx="14"/>
          </p:nvPr>
        </p:nvSpPr>
        <p:spPr>
          <a:xfrm>
            <a:off x="5582412" y="1776248"/>
            <a:ext cx="2781195" cy="3594539"/>
          </a:xfrm>
        </p:spPr>
        <p:txBody>
          <a:bodyPr anchor="ctr" anchorCtr="1">
            <a:normAutofit/>
          </a:bodyPr>
          <a:lstStyle>
            <a:lvl1pPr marL="0" indent="0" algn="l">
              <a:buNone/>
              <a:defRPr sz="2400">
                <a:solidFill>
                  <a:schemeClr val="tx2"/>
                </a:solidFill>
              </a:defRPr>
            </a:lvl1pPr>
            <a:lvl2pPr marL="1032272" indent="-214313" algn="l">
              <a:buFont typeface="Poppins" panose="00000500000000000000" pitchFamily="2" charset="0"/>
              <a:buChar char="–"/>
              <a:defRPr sz="1350">
                <a:solidFill>
                  <a:schemeClr val="tx2"/>
                </a:solidFill>
              </a:defRPr>
            </a:lvl2pPr>
            <a:lvl3pPr marL="342900" indent="0" algn="l">
              <a:buNone/>
              <a:defRPr sz="1350">
                <a:solidFill>
                  <a:schemeClr val="tx2"/>
                </a:solidFill>
              </a:defRPr>
            </a:lvl3pPr>
            <a:lvl4pPr marL="514350" indent="0" algn="l">
              <a:buNone/>
              <a:defRPr sz="1350">
                <a:solidFill>
                  <a:schemeClr val="tx2"/>
                </a:solidFill>
              </a:defRPr>
            </a:lvl4pPr>
            <a:lvl5pPr marL="685800" indent="0" algn="l">
              <a:buNone/>
              <a:defRPr sz="1350">
                <a:solidFill>
                  <a:schemeClr val="tx2"/>
                </a:solidFill>
              </a:defRPr>
            </a:lvl5pPr>
          </a:lstStyle>
          <a:p>
            <a:pPr lvl="0"/>
            <a:r>
              <a:rPr lang="en-US"/>
              <a:t>Click to edit Master text styles</a:t>
            </a:r>
          </a:p>
          <a:p>
            <a:pPr lvl="1"/>
            <a:r>
              <a:rPr lang="en-US"/>
              <a:t>Second level</a:t>
            </a:r>
          </a:p>
        </p:txBody>
      </p:sp>
      <p:sp>
        <p:nvSpPr>
          <p:cNvPr id="4" name="Slide Number Placeholder 3">
            <a:extLst>
              <a:ext uri="{FF2B5EF4-FFF2-40B4-BE49-F238E27FC236}">
                <a16:creationId xmlns:a16="http://schemas.microsoft.com/office/drawing/2014/main" id="{47B9BAE5-F52E-4316-B4F2-EDA5232DD1C5}"/>
              </a:ext>
            </a:extLst>
          </p:cNvPr>
          <p:cNvSpPr>
            <a:spLocks noGrp="1"/>
          </p:cNvSpPr>
          <p:nvPr>
            <p:ph type="sldNum" sz="quarter" idx="12"/>
          </p:nvPr>
        </p:nvSpPr>
        <p:spPr/>
        <p:txBody>
          <a:bodyPr/>
          <a:lstStyle>
            <a:lvl1pPr>
              <a:defRPr>
                <a:solidFill>
                  <a:schemeClr val="tx1"/>
                </a:solidFill>
              </a:defRPr>
            </a:lvl1pPr>
          </a:lstStyle>
          <a:p>
            <a:fld id="{3007F26D-7F9A-4309-ABC4-80EA38239C91}" type="slidenum">
              <a:rPr lang="en-US" smtClean="0"/>
              <a:pPr/>
              <a:t>‹#›</a:t>
            </a:fld>
            <a:endParaRPr lang="en-US"/>
          </a:p>
        </p:txBody>
      </p:sp>
      <p:sp>
        <p:nvSpPr>
          <p:cNvPr id="13" name="TextBox 12">
            <a:extLst>
              <a:ext uri="{FF2B5EF4-FFF2-40B4-BE49-F238E27FC236}">
                <a16:creationId xmlns:a16="http://schemas.microsoft.com/office/drawing/2014/main" id="{881759BE-9F10-44CD-AB29-27FC371FB31C}"/>
              </a:ext>
            </a:extLst>
          </p:cNvPr>
          <p:cNvSpPr txBox="1"/>
          <p:nvPr userDrawn="1"/>
        </p:nvSpPr>
        <p:spPr>
          <a:xfrm>
            <a:off x="5097957" y="982562"/>
            <a:ext cx="830687" cy="1535036"/>
          </a:xfrm>
          <a:prstGeom prst="rect">
            <a:avLst/>
          </a:prstGeom>
          <a:noFill/>
        </p:spPr>
        <p:txBody>
          <a:bodyPr wrap="square" rtlCol="0">
            <a:spAutoFit/>
          </a:bodyPr>
          <a:lstStyle/>
          <a:p>
            <a:r>
              <a:rPr lang="en-US" sz="9375">
                <a:solidFill>
                  <a:schemeClr val="tx2"/>
                </a:solidFill>
                <a:latin typeface="Silka" panose="00000500000000000000" pitchFamily="50" charset="0"/>
              </a:rPr>
              <a:t>“</a:t>
            </a:r>
          </a:p>
        </p:txBody>
      </p:sp>
      <p:sp>
        <p:nvSpPr>
          <p:cNvPr id="14" name="TextBox 13">
            <a:extLst>
              <a:ext uri="{FF2B5EF4-FFF2-40B4-BE49-F238E27FC236}">
                <a16:creationId xmlns:a16="http://schemas.microsoft.com/office/drawing/2014/main" id="{68863229-2FBA-40B9-96EC-95884ABA0C11}"/>
              </a:ext>
            </a:extLst>
          </p:cNvPr>
          <p:cNvSpPr txBox="1"/>
          <p:nvPr userDrawn="1"/>
        </p:nvSpPr>
        <p:spPr>
          <a:xfrm>
            <a:off x="8032141" y="4938096"/>
            <a:ext cx="830687" cy="1535036"/>
          </a:xfrm>
          <a:prstGeom prst="rect">
            <a:avLst/>
          </a:prstGeom>
          <a:noFill/>
        </p:spPr>
        <p:txBody>
          <a:bodyPr wrap="square" rtlCol="0">
            <a:spAutoFit/>
          </a:bodyPr>
          <a:lstStyle/>
          <a:p>
            <a:r>
              <a:rPr lang="en-US" sz="9375">
                <a:solidFill>
                  <a:schemeClr val="tx2"/>
                </a:solidFill>
                <a:latin typeface="Silka" panose="00000500000000000000" pitchFamily="50" charset="0"/>
              </a:rPr>
              <a:t>”</a:t>
            </a:r>
          </a:p>
        </p:txBody>
      </p:sp>
      <p:pic>
        <p:nvPicPr>
          <p:cNvPr id="10" name="Picture 9">
            <a:extLst>
              <a:ext uri="{FF2B5EF4-FFF2-40B4-BE49-F238E27FC236}">
                <a16:creationId xmlns:a16="http://schemas.microsoft.com/office/drawing/2014/main" id="{416C5D5A-1974-4668-97EB-3CF3915BCD9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409" y="6426678"/>
            <a:ext cx="915990" cy="384048"/>
          </a:xfrm>
          <a:prstGeom prst="rect">
            <a:avLst/>
          </a:prstGeom>
        </p:spPr>
      </p:pic>
    </p:spTree>
    <p:extLst>
      <p:ext uri="{BB962C8B-B14F-4D97-AF65-F5344CB8AC3E}">
        <p14:creationId xmlns:p14="http://schemas.microsoft.com/office/powerpoint/2010/main" val="1741366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circlular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77F78-3087-4022-B8DD-B1D1885DC13D}"/>
              </a:ext>
            </a:extLst>
          </p:cNvPr>
          <p:cNvSpPr>
            <a:spLocks noGrp="1"/>
          </p:cNvSpPr>
          <p:nvPr>
            <p:ph type="title"/>
          </p:nvPr>
        </p:nvSpPr>
        <p:spPr>
          <a:xfrm>
            <a:off x="630936" y="356616"/>
            <a:ext cx="2948940" cy="1700784"/>
          </a:xfrm>
        </p:spPr>
        <p:txBody>
          <a:bodyPr anchor="b"/>
          <a:lstStyle/>
          <a:p>
            <a:r>
              <a:rPr lang="en-US"/>
              <a:t>Click to edit Master title style</a:t>
            </a:r>
          </a:p>
        </p:txBody>
      </p:sp>
      <p:sp>
        <p:nvSpPr>
          <p:cNvPr id="4" name="Footer Placeholder 3">
            <a:extLst>
              <a:ext uri="{FF2B5EF4-FFF2-40B4-BE49-F238E27FC236}">
                <a16:creationId xmlns:a16="http://schemas.microsoft.com/office/drawing/2014/main" id="{7F10CC8B-914E-4959-9AA7-ED98C1ED62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7846AA-313B-4AC5-B675-F8415E998DD6}"/>
              </a:ext>
            </a:extLst>
          </p:cNvPr>
          <p:cNvSpPr>
            <a:spLocks noGrp="1"/>
          </p:cNvSpPr>
          <p:nvPr>
            <p:ph type="sldNum" sz="quarter" idx="12"/>
          </p:nvPr>
        </p:nvSpPr>
        <p:spPr/>
        <p:txBody>
          <a:bodyPr/>
          <a:lstStyle/>
          <a:p>
            <a:fld id="{3007F26D-7F9A-4309-ABC4-80EA38239C91}" type="slidenum">
              <a:rPr lang="en-US" smtClean="0"/>
              <a:t>‹#›</a:t>
            </a:fld>
            <a:endParaRPr lang="en-US"/>
          </a:p>
        </p:txBody>
      </p:sp>
      <p:sp>
        <p:nvSpPr>
          <p:cNvPr id="12" name="Picture Placeholder 11">
            <a:extLst>
              <a:ext uri="{FF2B5EF4-FFF2-40B4-BE49-F238E27FC236}">
                <a16:creationId xmlns:a16="http://schemas.microsoft.com/office/drawing/2014/main" id="{47D9C6EB-8398-47B0-80AD-42FA7076BD1E}"/>
              </a:ext>
            </a:extLst>
          </p:cNvPr>
          <p:cNvSpPr>
            <a:spLocks noGrp="1"/>
          </p:cNvSpPr>
          <p:nvPr>
            <p:ph type="pic" sz="quarter" idx="13"/>
          </p:nvPr>
        </p:nvSpPr>
        <p:spPr>
          <a:xfrm>
            <a:off x="4268973" y="0"/>
            <a:ext cx="4875027" cy="6858000"/>
          </a:xfrm>
          <a:custGeom>
            <a:avLst/>
            <a:gdLst>
              <a:gd name="connsiteX0" fmla="*/ 1676768 w 6500036"/>
              <a:gd name="connsiteY0" fmla="*/ 0 h 6858000"/>
              <a:gd name="connsiteX1" fmla="*/ 6500036 w 6500036"/>
              <a:gd name="connsiteY1" fmla="*/ 0 h 6858000"/>
              <a:gd name="connsiteX2" fmla="*/ 6500036 w 6500036"/>
              <a:gd name="connsiteY2" fmla="*/ 6858000 h 6858000"/>
              <a:gd name="connsiteX3" fmla="*/ 1856175 w 6500036"/>
              <a:gd name="connsiteY3" fmla="*/ 6858000 h 6858000"/>
              <a:gd name="connsiteX4" fmla="*/ 1692943 w 6500036"/>
              <a:gd name="connsiteY4" fmla="*/ 6741923 h 6858000"/>
              <a:gd name="connsiteX5" fmla="*/ 0 w 6500036"/>
              <a:gd name="connsiteY5" fmla="*/ 3364606 h 6858000"/>
              <a:gd name="connsiteX6" fmla="*/ 1533728 w 6500036"/>
              <a:gd name="connsiteY6" fmla="*/ 11240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0036" h="6858000">
                <a:moveTo>
                  <a:pt x="1676768" y="0"/>
                </a:moveTo>
                <a:lnTo>
                  <a:pt x="6500036" y="0"/>
                </a:lnTo>
                <a:lnTo>
                  <a:pt x="6500036" y="6858000"/>
                </a:lnTo>
                <a:lnTo>
                  <a:pt x="1856175" y="6858000"/>
                </a:lnTo>
                <a:lnTo>
                  <a:pt x="1692943" y="6741923"/>
                </a:lnTo>
                <a:cubicBezTo>
                  <a:pt x="665223" y="5973338"/>
                  <a:pt x="0" y="4746657"/>
                  <a:pt x="0" y="3364606"/>
                </a:cubicBezTo>
                <a:cubicBezTo>
                  <a:pt x="0" y="2055295"/>
                  <a:pt x="597042" y="885429"/>
                  <a:pt x="1533728" y="112407"/>
                </a:cubicBezTo>
                <a:close/>
              </a:path>
            </a:pathLst>
          </a:custGeom>
          <a:noFill/>
        </p:spPr>
        <p:txBody>
          <a:bodyPr wrap="square" anchor="ctr" anchorCtr="1">
            <a:noAutofit/>
          </a:bodyPr>
          <a:lstStyle>
            <a:lvl1pPr marL="0" indent="0" algn="ctr">
              <a:buNone/>
              <a:defRPr/>
            </a:lvl1pPr>
          </a:lstStyle>
          <a:p>
            <a:r>
              <a:rPr lang="en-US"/>
              <a:t>Click icon to add picture</a:t>
            </a:r>
          </a:p>
        </p:txBody>
      </p:sp>
      <p:sp>
        <p:nvSpPr>
          <p:cNvPr id="17" name="Picture Placeholder 16">
            <a:extLst>
              <a:ext uri="{FF2B5EF4-FFF2-40B4-BE49-F238E27FC236}">
                <a16:creationId xmlns:a16="http://schemas.microsoft.com/office/drawing/2014/main" id="{B7676127-E9F6-47F6-A1F4-7926CF78EA32}"/>
              </a:ext>
            </a:extLst>
          </p:cNvPr>
          <p:cNvSpPr>
            <a:spLocks noGrp="1" noChangeAspect="1"/>
          </p:cNvSpPr>
          <p:nvPr>
            <p:ph type="pic" sz="quarter" idx="14"/>
          </p:nvPr>
        </p:nvSpPr>
        <p:spPr>
          <a:xfrm>
            <a:off x="662054" y="2524794"/>
            <a:ext cx="420053" cy="561569"/>
          </a:xfrm>
          <a:prstGeom prst="rect">
            <a:avLst/>
          </a:prstGeom>
          <a:noFill/>
        </p:spPr>
        <p:txBody>
          <a:bodyPr anchor="ctr" anchorCtr="0"/>
          <a:lstStyle>
            <a:lvl1pPr marL="0" indent="0" algn="ctr">
              <a:buNone/>
              <a:defRPr sz="900">
                <a:solidFill>
                  <a:sysClr val="windowText" lastClr="000000"/>
                </a:solidFill>
              </a:defRPr>
            </a:lvl1pPr>
          </a:lstStyle>
          <a:p>
            <a:r>
              <a:rPr lang="en-US"/>
              <a:t>Click icon to add picture</a:t>
            </a:r>
          </a:p>
        </p:txBody>
      </p:sp>
      <p:sp>
        <p:nvSpPr>
          <p:cNvPr id="19" name="Text Placeholder 18">
            <a:extLst>
              <a:ext uri="{FF2B5EF4-FFF2-40B4-BE49-F238E27FC236}">
                <a16:creationId xmlns:a16="http://schemas.microsoft.com/office/drawing/2014/main" id="{D1AC193F-1878-4FD1-B400-2129AA556E61}"/>
              </a:ext>
            </a:extLst>
          </p:cNvPr>
          <p:cNvSpPr>
            <a:spLocks noGrp="1"/>
          </p:cNvSpPr>
          <p:nvPr>
            <p:ph type="body" sz="quarter" idx="15"/>
          </p:nvPr>
        </p:nvSpPr>
        <p:spPr>
          <a:xfrm>
            <a:off x="1221058" y="2359411"/>
            <a:ext cx="2742305" cy="892335"/>
          </a:xfrm>
        </p:spPr>
        <p:txBody>
          <a:bodyPr anchor="ctr" anchorCtr="0">
            <a:normAutofit/>
          </a:bodyPr>
          <a:lstStyle>
            <a:lvl1pPr marL="0" indent="0">
              <a:buNone/>
              <a:defRPr sz="900"/>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
        <p:nvSpPr>
          <p:cNvPr id="20" name="Picture Placeholder 16">
            <a:extLst>
              <a:ext uri="{FF2B5EF4-FFF2-40B4-BE49-F238E27FC236}">
                <a16:creationId xmlns:a16="http://schemas.microsoft.com/office/drawing/2014/main" id="{4575BC87-46D1-49D7-AE77-DD03A7A5C843}"/>
              </a:ext>
            </a:extLst>
          </p:cNvPr>
          <p:cNvSpPr>
            <a:spLocks noGrp="1" noChangeAspect="1"/>
          </p:cNvSpPr>
          <p:nvPr>
            <p:ph type="pic" sz="quarter" idx="16"/>
          </p:nvPr>
        </p:nvSpPr>
        <p:spPr>
          <a:xfrm>
            <a:off x="661730" y="3715902"/>
            <a:ext cx="418338" cy="557784"/>
          </a:xfrm>
          <a:prstGeom prst="rect">
            <a:avLst/>
          </a:prstGeom>
          <a:noFill/>
        </p:spPr>
        <p:txBody>
          <a:bodyPr anchor="ctr" anchorCtr="0"/>
          <a:lstStyle>
            <a:lvl1pPr marL="0" indent="0" algn="ctr">
              <a:buNone/>
              <a:defRPr sz="900">
                <a:solidFill>
                  <a:sysClr val="windowText" lastClr="000000"/>
                </a:solidFill>
              </a:defRPr>
            </a:lvl1pPr>
          </a:lstStyle>
          <a:p>
            <a:r>
              <a:rPr lang="en-US"/>
              <a:t>Click icon to add picture</a:t>
            </a:r>
          </a:p>
        </p:txBody>
      </p:sp>
      <p:sp>
        <p:nvSpPr>
          <p:cNvPr id="21" name="Text Placeholder 18">
            <a:extLst>
              <a:ext uri="{FF2B5EF4-FFF2-40B4-BE49-F238E27FC236}">
                <a16:creationId xmlns:a16="http://schemas.microsoft.com/office/drawing/2014/main" id="{C81190BF-8515-463D-8EEE-B466C4C562AC}"/>
              </a:ext>
            </a:extLst>
          </p:cNvPr>
          <p:cNvSpPr>
            <a:spLocks noGrp="1"/>
          </p:cNvSpPr>
          <p:nvPr>
            <p:ph type="body" sz="quarter" idx="17"/>
          </p:nvPr>
        </p:nvSpPr>
        <p:spPr>
          <a:xfrm>
            <a:off x="1221058" y="3553755"/>
            <a:ext cx="2742305" cy="882078"/>
          </a:xfrm>
        </p:spPr>
        <p:txBody>
          <a:bodyPr anchor="ctr" anchorCtr="0">
            <a:normAutofit/>
          </a:bodyPr>
          <a:lstStyle>
            <a:lvl1pPr marL="0" indent="0">
              <a:buNone/>
              <a:defRPr sz="900"/>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Tree>
    <p:extLst>
      <p:ext uri="{BB962C8B-B14F-4D97-AF65-F5344CB8AC3E}">
        <p14:creationId xmlns:p14="http://schemas.microsoft.com/office/powerpoint/2010/main" val="418243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graphic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77F78-3087-4022-B8DD-B1D1885DC13D}"/>
              </a:ext>
            </a:extLst>
          </p:cNvPr>
          <p:cNvSpPr>
            <a:spLocks noGrp="1"/>
          </p:cNvSpPr>
          <p:nvPr>
            <p:ph type="title"/>
          </p:nvPr>
        </p:nvSpPr>
        <p:spPr>
          <a:xfrm>
            <a:off x="630936" y="1133856"/>
            <a:ext cx="2948940" cy="4767471"/>
          </a:xfrm>
        </p:spPr>
        <p:txBody>
          <a:bodyPr anchor="t" anchorCtr="0"/>
          <a:lstStyle/>
          <a:p>
            <a:r>
              <a:rPr lang="en-US"/>
              <a:t>Click to edit Master title style</a:t>
            </a:r>
          </a:p>
        </p:txBody>
      </p:sp>
      <p:sp>
        <p:nvSpPr>
          <p:cNvPr id="4" name="Footer Placeholder 3">
            <a:extLst>
              <a:ext uri="{FF2B5EF4-FFF2-40B4-BE49-F238E27FC236}">
                <a16:creationId xmlns:a16="http://schemas.microsoft.com/office/drawing/2014/main" id="{7F10CC8B-914E-4959-9AA7-ED98C1ED62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7846AA-313B-4AC5-B675-F8415E998DD6}"/>
              </a:ext>
            </a:extLst>
          </p:cNvPr>
          <p:cNvSpPr>
            <a:spLocks noGrp="1"/>
          </p:cNvSpPr>
          <p:nvPr>
            <p:ph type="sldNum" sz="quarter" idx="12"/>
          </p:nvPr>
        </p:nvSpPr>
        <p:spPr/>
        <p:txBody>
          <a:bodyPr/>
          <a:lstStyle/>
          <a:p>
            <a:fld id="{3007F26D-7F9A-4309-ABC4-80EA38239C91}" type="slidenum">
              <a:rPr lang="en-US" smtClean="0"/>
              <a:t>‹#›</a:t>
            </a:fld>
            <a:endParaRPr lang="en-US"/>
          </a:p>
        </p:txBody>
      </p:sp>
      <p:sp>
        <p:nvSpPr>
          <p:cNvPr id="17" name="Picture Placeholder 16">
            <a:extLst>
              <a:ext uri="{FF2B5EF4-FFF2-40B4-BE49-F238E27FC236}">
                <a16:creationId xmlns:a16="http://schemas.microsoft.com/office/drawing/2014/main" id="{B7676127-E9F6-47F6-A1F4-7926CF78EA32}"/>
              </a:ext>
            </a:extLst>
          </p:cNvPr>
          <p:cNvSpPr>
            <a:spLocks noGrp="1" noChangeAspect="1"/>
          </p:cNvSpPr>
          <p:nvPr>
            <p:ph type="pic" sz="quarter" idx="14"/>
          </p:nvPr>
        </p:nvSpPr>
        <p:spPr>
          <a:xfrm>
            <a:off x="4761185" y="1158881"/>
            <a:ext cx="474345" cy="631434"/>
          </a:xfrm>
          <a:prstGeom prst="rect">
            <a:avLst/>
          </a:prstGeom>
          <a:noFill/>
        </p:spPr>
        <p:txBody>
          <a:bodyPr anchor="ctr" anchorCtr="1"/>
          <a:lstStyle>
            <a:lvl1pPr marL="0" indent="0" algn="ctr">
              <a:buNone/>
              <a:defRPr sz="900">
                <a:solidFill>
                  <a:schemeClr val="tx1"/>
                </a:solidFill>
              </a:defRPr>
            </a:lvl1pPr>
          </a:lstStyle>
          <a:p>
            <a:r>
              <a:rPr lang="en-US"/>
              <a:t>Click icon to add picture</a:t>
            </a:r>
          </a:p>
        </p:txBody>
      </p:sp>
      <p:sp>
        <p:nvSpPr>
          <p:cNvPr id="19" name="Text Placeholder 18">
            <a:extLst>
              <a:ext uri="{FF2B5EF4-FFF2-40B4-BE49-F238E27FC236}">
                <a16:creationId xmlns:a16="http://schemas.microsoft.com/office/drawing/2014/main" id="{D1AC193F-1878-4FD1-B400-2129AA556E61}"/>
              </a:ext>
            </a:extLst>
          </p:cNvPr>
          <p:cNvSpPr>
            <a:spLocks noGrp="1"/>
          </p:cNvSpPr>
          <p:nvPr>
            <p:ph type="body" sz="quarter" idx="15"/>
          </p:nvPr>
        </p:nvSpPr>
        <p:spPr>
          <a:xfrm>
            <a:off x="5507554" y="1081407"/>
            <a:ext cx="3171824" cy="789293"/>
          </a:xfrm>
        </p:spPr>
        <p:txBody>
          <a:bodyPr anchor="ctr" anchorCtr="0"/>
          <a:lstStyle>
            <a:lvl1pPr marL="0" indent="0">
              <a:buNone/>
              <a:defRPr sz="900">
                <a:solidFill>
                  <a:schemeClr val="tx1"/>
                </a:solidFill>
              </a:defRPr>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
        <p:nvSpPr>
          <p:cNvPr id="20" name="Picture Placeholder 16">
            <a:extLst>
              <a:ext uri="{FF2B5EF4-FFF2-40B4-BE49-F238E27FC236}">
                <a16:creationId xmlns:a16="http://schemas.microsoft.com/office/drawing/2014/main" id="{4575BC87-46D1-49D7-AE77-DD03A7A5C843}"/>
              </a:ext>
            </a:extLst>
          </p:cNvPr>
          <p:cNvSpPr>
            <a:spLocks noGrp="1" noChangeAspect="1"/>
          </p:cNvSpPr>
          <p:nvPr>
            <p:ph type="pic" sz="quarter" idx="16"/>
          </p:nvPr>
        </p:nvSpPr>
        <p:spPr>
          <a:xfrm>
            <a:off x="4761185" y="2165256"/>
            <a:ext cx="474345" cy="631434"/>
          </a:xfrm>
          <a:prstGeom prst="rect">
            <a:avLst/>
          </a:prstGeom>
          <a:noFill/>
        </p:spPr>
        <p:txBody>
          <a:bodyPr anchor="ctr" anchorCtr="1"/>
          <a:lstStyle>
            <a:lvl1pPr marL="0" indent="0" algn="ctr">
              <a:buNone/>
              <a:defRPr sz="900">
                <a:solidFill>
                  <a:schemeClr val="tx1"/>
                </a:solidFill>
              </a:defRPr>
            </a:lvl1pPr>
          </a:lstStyle>
          <a:p>
            <a:r>
              <a:rPr lang="en-US"/>
              <a:t>Click icon to add picture</a:t>
            </a:r>
          </a:p>
        </p:txBody>
      </p:sp>
      <p:sp>
        <p:nvSpPr>
          <p:cNvPr id="21" name="Text Placeholder 18">
            <a:extLst>
              <a:ext uri="{FF2B5EF4-FFF2-40B4-BE49-F238E27FC236}">
                <a16:creationId xmlns:a16="http://schemas.microsoft.com/office/drawing/2014/main" id="{C81190BF-8515-463D-8EEE-B466C4C562AC}"/>
              </a:ext>
            </a:extLst>
          </p:cNvPr>
          <p:cNvSpPr>
            <a:spLocks noGrp="1"/>
          </p:cNvSpPr>
          <p:nvPr>
            <p:ph type="body" sz="quarter" idx="17"/>
          </p:nvPr>
        </p:nvSpPr>
        <p:spPr>
          <a:xfrm>
            <a:off x="5507554" y="2084408"/>
            <a:ext cx="3171824" cy="789293"/>
          </a:xfrm>
        </p:spPr>
        <p:txBody>
          <a:bodyPr anchor="ctr" anchorCtr="0"/>
          <a:lstStyle>
            <a:lvl1pPr marL="0" indent="0">
              <a:buNone/>
              <a:defRPr sz="900">
                <a:solidFill>
                  <a:schemeClr val="tx1"/>
                </a:solidFill>
              </a:defRPr>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
        <p:nvSpPr>
          <p:cNvPr id="24" name="Picture Placeholder 16">
            <a:extLst>
              <a:ext uri="{FF2B5EF4-FFF2-40B4-BE49-F238E27FC236}">
                <a16:creationId xmlns:a16="http://schemas.microsoft.com/office/drawing/2014/main" id="{49BE18E2-4FCA-440F-A520-D5EFE0E3E742}"/>
              </a:ext>
            </a:extLst>
          </p:cNvPr>
          <p:cNvSpPr>
            <a:spLocks noGrp="1" noChangeAspect="1"/>
          </p:cNvSpPr>
          <p:nvPr>
            <p:ph type="pic" sz="quarter" idx="18"/>
          </p:nvPr>
        </p:nvSpPr>
        <p:spPr>
          <a:xfrm>
            <a:off x="4761185" y="3171631"/>
            <a:ext cx="474345" cy="631434"/>
          </a:xfrm>
          <a:prstGeom prst="rect">
            <a:avLst/>
          </a:prstGeom>
          <a:noFill/>
        </p:spPr>
        <p:txBody>
          <a:bodyPr anchor="ctr" anchorCtr="1"/>
          <a:lstStyle>
            <a:lvl1pPr marL="0" indent="0" algn="ctr">
              <a:buNone/>
              <a:defRPr sz="900">
                <a:solidFill>
                  <a:schemeClr val="tx1"/>
                </a:solidFill>
              </a:defRPr>
            </a:lvl1pPr>
          </a:lstStyle>
          <a:p>
            <a:r>
              <a:rPr lang="en-US"/>
              <a:t>Click icon to add picture</a:t>
            </a:r>
          </a:p>
        </p:txBody>
      </p:sp>
      <p:sp>
        <p:nvSpPr>
          <p:cNvPr id="25" name="Text Placeholder 18">
            <a:extLst>
              <a:ext uri="{FF2B5EF4-FFF2-40B4-BE49-F238E27FC236}">
                <a16:creationId xmlns:a16="http://schemas.microsoft.com/office/drawing/2014/main" id="{A1D757B4-7270-4BB1-8D8A-5D541AF43030}"/>
              </a:ext>
            </a:extLst>
          </p:cNvPr>
          <p:cNvSpPr>
            <a:spLocks noGrp="1"/>
          </p:cNvSpPr>
          <p:nvPr>
            <p:ph type="body" sz="quarter" idx="19"/>
          </p:nvPr>
        </p:nvSpPr>
        <p:spPr>
          <a:xfrm>
            <a:off x="5507554" y="3087033"/>
            <a:ext cx="3171824" cy="789293"/>
          </a:xfrm>
        </p:spPr>
        <p:txBody>
          <a:bodyPr anchor="ctr" anchorCtr="0"/>
          <a:lstStyle>
            <a:lvl1pPr marL="0" indent="0">
              <a:buNone/>
              <a:defRPr sz="900">
                <a:solidFill>
                  <a:schemeClr val="tx1"/>
                </a:solidFill>
              </a:defRPr>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
        <p:nvSpPr>
          <p:cNvPr id="26" name="Picture Placeholder 16">
            <a:extLst>
              <a:ext uri="{FF2B5EF4-FFF2-40B4-BE49-F238E27FC236}">
                <a16:creationId xmlns:a16="http://schemas.microsoft.com/office/drawing/2014/main" id="{E1D72B2C-D9B2-4F08-B460-B96709B86550}"/>
              </a:ext>
            </a:extLst>
          </p:cNvPr>
          <p:cNvSpPr>
            <a:spLocks noGrp="1" noChangeAspect="1"/>
          </p:cNvSpPr>
          <p:nvPr>
            <p:ph type="pic" sz="quarter" idx="20"/>
          </p:nvPr>
        </p:nvSpPr>
        <p:spPr>
          <a:xfrm>
            <a:off x="4761185" y="4178006"/>
            <a:ext cx="474345" cy="631434"/>
          </a:xfrm>
          <a:prstGeom prst="rect">
            <a:avLst/>
          </a:prstGeom>
          <a:noFill/>
        </p:spPr>
        <p:txBody>
          <a:bodyPr anchor="ctr" anchorCtr="1"/>
          <a:lstStyle>
            <a:lvl1pPr marL="0" indent="0" algn="ctr">
              <a:buNone/>
              <a:defRPr sz="900">
                <a:solidFill>
                  <a:schemeClr val="tx1"/>
                </a:solidFill>
              </a:defRPr>
            </a:lvl1pPr>
          </a:lstStyle>
          <a:p>
            <a:r>
              <a:rPr lang="en-US"/>
              <a:t>Click icon to add picture</a:t>
            </a:r>
          </a:p>
        </p:txBody>
      </p:sp>
      <p:sp>
        <p:nvSpPr>
          <p:cNvPr id="27" name="Text Placeholder 18">
            <a:extLst>
              <a:ext uri="{FF2B5EF4-FFF2-40B4-BE49-F238E27FC236}">
                <a16:creationId xmlns:a16="http://schemas.microsoft.com/office/drawing/2014/main" id="{D46D357B-9019-4DAC-B457-62F12CBAEA61}"/>
              </a:ext>
            </a:extLst>
          </p:cNvPr>
          <p:cNvSpPr>
            <a:spLocks noGrp="1"/>
          </p:cNvSpPr>
          <p:nvPr>
            <p:ph type="body" sz="quarter" idx="21"/>
          </p:nvPr>
        </p:nvSpPr>
        <p:spPr>
          <a:xfrm>
            <a:off x="5507554" y="4102826"/>
            <a:ext cx="3171824" cy="789293"/>
          </a:xfrm>
        </p:spPr>
        <p:txBody>
          <a:bodyPr anchor="ctr" anchorCtr="0"/>
          <a:lstStyle>
            <a:lvl1pPr marL="0" indent="0">
              <a:buNone/>
              <a:defRPr sz="900">
                <a:solidFill>
                  <a:schemeClr val="tx1"/>
                </a:solidFill>
              </a:defRPr>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
        <p:nvSpPr>
          <p:cNvPr id="28" name="Picture Placeholder 16">
            <a:extLst>
              <a:ext uri="{FF2B5EF4-FFF2-40B4-BE49-F238E27FC236}">
                <a16:creationId xmlns:a16="http://schemas.microsoft.com/office/drawing/2014/main" id="{FE96FB4A-A868-4449-81F0-58CE4D5DCEC5}"/>
              </a:ext>
            </a:extLst>
          </p:cNvPr>
          <p:cNvSpPr>
            <a:spLocks noGrp="1" noChangeAspect="1"/>
          </p:cNvSpPr>
          <p:nvPr>
            <p:ph type="pic" sz="quarter" idx="22"/>
          </p:nvPr>
        </p:nvSpPr>
        <p:spPr>
          <a:xfrm>
            <a:off x="4761185" y="5184379"/>
            <a:ext cx="474345" cy="631434"/>
          </a:xfrm>
          <a:prstGeom prst="rect">
            <a:avLst/>
          </a:prstGeom>
          <a:noFill/>
        </p:spPr>
        <p:txBody>
          <a:bodyPr anchor="ctr" anchorCtr="1"/>
          <a:lstStyle>
            <a:lvl1pPr marL="0" indent="0" algn="ctr">
              <a:buNone/>
              <a:defRPr sz="900">
                <a:solidFill>
                  <a:schemeClr val="tx1"/>
                </a:solidFill>
              </a:defRPr>
            </a:lvl1pPr>
          </a:lstStyle>
          <a:p>
            <a:r>
              <a:rPr lang="en-US"/>
              <a:t>Click icon to add picture</a:t>
            </a:r>
          </a:p>
        </p:txBody>
      </p:sp>
      <p:sp>
        <p:nvSpPr>
          <p:cNvPr id="29" name="Text Placeholder 18">
            <a:extLst>
              <a:ext uri="{FF2B5EF4-FFF2-40B4-BE49-F238E27FC236}">
                <a16:creationId xmlns:a16="http://schemas.microsoft.com/office/drawing/2014/main" id="{CEA2C90E-0D71-495C-84B8-37F3232A580F}"/>
              </a:ext>
            </a:extLst>
          </p:cNvPr>
          <p:cNvSpPr>
            <a:spLocks noGrp="1"/>
          </p:cNvSpPr>
          <p:nvPr>
            <p:ph type="body" sz="quarter" idx="23"/>
          </p:nvPr>
        </p:nvSpPr>
        <p:spPr>
          <a:xfrm>
            <a:off x="5507554" y="5112035"/>
            <a:ext cx="3171824" cy="789293"/>
          </a:xfrm>
        </p:spPr>
        <p:txBody>
          <a:bodyPr anchor="ctr" anchorCtr="0"/>
          <a:lstStyle>
            <a:lvl1pPr marL="0" indent="0">
              <a:buNone/>
              <a:defRPr sz="900">
                <a:solidFill>
                  <a:schemeClr val="tx1"/>
                </a:solidFill>
              </a:defRPr>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Tree>
    <p:extLst>
      <p:ext uri="{BB962C8B-B14F-4D97-AF65-F5344CB8AC3E}">
        <p14:creationId xmlns:p14="http://schemas.microsoft.com/office/powerpoint/2010/main" val="3813507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3 item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A19B7B1-B3BE-42A1-BC4E-D3E6779FD41B}"/>
              </a:ext>
            </a:extLst>
          </p:cNvPr>
          <p:cNvSpPr>
            <a:spLocks noGrp="1"/>
          </p:cNvSpPr>
          <p:nvPr>
            <p:ph type="ftr" sz="quarter" idx="11"/>
          </p:nvPr>
        </p:nvSpPr>
        <p:spPr/>
        <p:txBody>
          <a:bodyPr/>
          <a:lstStyle>
            <a:lvl1pPr>
              <a:defRPr>
                <a:solidFill>
                  <a:schemeClr val="bg1"/>
                </a:solidFill>
              </a:defRPr>
            </a:lvl1pPr>
          </a:lstStyle>
          <a:p>
            <a:endParaRPr lang="en-US"/>
          </a:p>
        </p:txBody>
      </p:sp>
      <p:sp>
        <p:nvSpPr>
          <p:cNvPr id="23" name="Rectangle 22">
            <a:extLst>
              <a:ext uri="{FF2B5EF4-FFF2-40B4-BE49-F238E27FC236}">
                <a16:creationId xmlns:a16="http://schemas.microsoft.com/office/drawing/2014/main" id="{9BE8FBF1-78F9-41DB-ACDF-F3D557CFAF41}"/>
              </a:ext>
            </a:extLst>
          </p:cNvPr>
          <p:cNvSpPr/>
          <p:nvPr userDrawn="1"/>
        </p:nvSpPr>
        <p:spPr>
          <a:xfrm>
            <a:off x="5602624" y="1750525"/>
            <a:ext cx="1604282" cy="3914507"/>
          </a:xfrm>
          <a:prstGeom prst="rect">
            <a:avLst/>
          </a:prstGeom>
          <a:solidFill>
            <a:schemeClr val="accent3">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Slide Number Placeholder 3">
            <a:extLst>
              <a:ext uri="{FF2B5EF4-FFF2-40B4-BE49-F238E27FC236}">
                <a16:creationId xmlns:a16="http://schemas.microsoft.com/office/drawing/2014/main" id="{47B9BAE5-F52E-4316-B4F2-EDA5232DD1C5}"/>
              </a:ext>
            </a:extLst>
          </p:cNvPr>
          <p:cNvSpPr>
            <a:spLocks noGrp="1"/>
          </p:cNvSpPr>
          <p:nvPr>
            <p:ph type="sldNum" sz="quarter" idx="12"/>
          </p:nvPr>
        </p:nvSpPr>
        <p:spPr/>
        <p:txBody>
          <a:bodyPr/>
          <a:lstStyle>
            <a:lvl1pPr>
              <a:defRPr>
                <a:solidFill>
                  <a:schemeClr val="tx1"/>
                </a:solidFill>
              </a:defRPr>
            </a:lvl1pPr>
          </a:lstStyle>
          <a:p>
            <a:fld id="{3007F26D-7F9A-4309-ABC4-80EA38239C91}" type="slidenum">
              <a:rPr lang="en-US" smtClean="0"/>
              <a:pPr/>
              <a:t>‹#›</a:t>
            </a:fld>
            <a:endParaRPr lang="en-US"/>
          </a:p>
        </p:txBody>
      </p:sp>
      <p:sp>
        <p:nvSpPr>
          <p:cNvPr id="12" name="Title 1">
            <a:extLst>
              <a:ext uri="{FF2B5EF4-FFF2-40B4-BE49-F238E27FC236}">
                <a16:creationId xmlns:a16="http://schemas.microsoft.com/office/drawing/2014/main" id="{FEA70A4E-4656-41F9-9189-891D35727382}"/>
              </a:ext>
            </a:extLst>
          </p:cNvPr>
          <p:cNvSpPr>
            <a:spLocks noGrp="1"/>
          </p:cNvSpPr>
          <p:nvPr>
            <p:ph type="title"/>
          </p:nvPr>
        </p:nvSpPr>
        <p:spPr>
          <a:xfrm>
            <a:off x="185166" y="356616"/>
            <a:ext cx="8668512" cy="996696"/>
          </a:xfrm>
        </p:spPr>
        <p:txBody>
          <a:bodyPr/>
          <a:lstStyle>
            <a:lvl1pPr>
              <a:defRPr>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514F7957-137A-42C0-9328-6898745A3E80}"/>
              </a:ext>
            </a:extLst>
          </p:cNvPr>
          <p:cNvSpPr/>
          <p:nvPr userDrawn="1"/>
        </p:nvSpPr>
        <p:spPr>
          <a:xfrm>
            <a:off x="1928309" y="1750525"/>
            <a:ext cx="1604282" cy="3914507"/>
          </a:xfrm>
          <a:prstGeom prst="rect">
            <a:avLst/>
          </a:prstGeom>
          <a:solidFill>
            <a:schemeClr val="accent3">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Picture Placeholder 16">
            <a:extLst>
              <a:ext uri="{FF2B5EF4-FFF2-40B4-BE49-F238E27FC236}">
                <a16:creationId xmlns:a16="http://schemas.microsoft.com/office/drawing/2014/main" id="{9F1D2CEA-0B62-4553-A0B4-C8A8243B3348}"/>
              </a:ext>
            </a:extLst>
          </p:cNvPr>
          <p:cNvSpPr>
            <a:spLocks noGrp="1"/>
          </p:cNvSpPr>
          <p:nvPr>
            <p:ph type="pic" sz="quarter" idx="14"/>
          </p:nvPr>
        </p:nvSpPr>
        <p:spPr>
          <a:xfrm>
            <a:off x="2268769" y="2075939"/>
            <a:ext cx="923360" cy="1229150"/>
          </a:xfrm>
          <a:prstGeom prst="ellipse">
            <a:avLst/>
          </a:prstGeom>
          <a:solidFill>
            <a:schemeClr val="bg2"/>
          </a:solidFill>
        </p:spPr>
        <p:txBody>
          <a:bodyPr anchor="ctr" anchorCtr="1"/>
          <a:lstStyle>
            <a:lvl1pPr marL="0" indent="0" algn="ctr">
              <a:buNone/>
              <a:defRPr sz="900">
                <a:solidFill>
                  <a:schemeClr val="tx1"/>
                </a:solidFill>
              </a:defRPr>
            </a:lvl1pPr>
          </a:lstStyle>
          <a:p>
            <a:r>
              <a:rPr lang="en-US"/>
              <a:t>Click icon to add picture</a:t>
            </a:r>
          </a:p>
        </p:txBody>
      </p:sp>
      <p:sp>
        <p:nvSpPr>
          <p:cNvPr id="16" name="Text Placeholder 18">
            <a:extLst>
              <a:ext uri="{FF2B5EF4-FFF2-40B4-BE49-F238E27FC236}">
                <a16:creationId xmlns:a16="http://schemas.microsoft.com/office/drawing/2014/main" id="{AB59D52C-468A-4280-80E0-E36E705B58C6}"/>
              </a:ext>
            </a:extLst>
          </p:cNvPr>
          <p:cNvSpPr>
            <a:spLocks noGrp="1"/>
          </p:cNvSpPr>
          <p:nvPr>
            <p:ph type="body" sz="quarter" idx="15"/>
          </p:nvPr>
        </p:nvSpPr>
        <p:spPr>
          <a:xfrm>
            <a:off x="2037011" y="3630504"/>
            <a:ext cx="1386878" cy="1868309"/>
          </a:xfrm>
        </p:spPr>
        <p:txBody>
          <a:bodyPr anchor="t"/>
          <a:lstStyle>
            <a:lvl1pPr marL="0" indent="0" algn="ctr">
              <a:buNone/>
              <a:defRPr sz="825">
                <a:solidFill>
                  <a:schemeClr val="tx1"/>
                </a:solidFill>
              </a:defRPr>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
        <p:nvSpPr>
          <p:cNvPr id="17" name="Rectangle 16">
            <a:extLst>
              <a:ext uri="{FF2B5EF4-FFF2-40B4-BE49-F238E27FC236}">
                <a16:creationId xmlns:a16="http://schemas.microsoft.com/office/drawing/2014/main" id="{B382C84C-9A8A-45FF-A3DC-E32DF8AE3C40}"/>
              </a:ext>
            </a:extLst>
          </p:cNvPr>
          <p:cNvSpPr/>
          <p:nvPr userDrawn="1"/>
        </p:nvSpPr>
        <p:spPr>
          <a:xfrm>
            <a:off x="3769859" y="1750525"/>
            <a:ext cx="1604282" cy="3914507"/>
          </a:xfrm>
          <a:prstGeom prst="rect">
            <a:avLst/>
          </a:prstGeom>
          <a:solidFill>
            <a:schemeClr val="accent3">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Picture Placeholder 16">
            <a:extLst>
              <a:ext uri="{FF2B5EF4-FFF2-40B4-BE49-F238E27FC236}">
                <a16:creationId xmlns:a16="http://schemas.microsoft.com/office/drawing/2014/main" id="{4AEE40A1-CA8B-4643-A70F-3653E3887DEB}"/>
              </a:ext>
            </a:extLst>
          </p:cNvPr>
          <p:cNvSpPr>
            <a:spLocks noGrp="1"/>
          </p:cNvSpPr>
          <p:nvPr>
            <p:ph type="pic" sz="quarter" idx="16"/>
          </p:nvPr>
        </p:nvSpPr>
        <p:spPr>
          <a:xfrm>
            <a:off x="4110319" y="2075939"/>
            <a:ext cx="923360" cy="1229150"/>
          </a:xfrm>
          <a:prstGeom prst="ellipse">
            <a:avLst/>
          </a:prstGeom>
          <a:solidFill>
            <a:schemeClr val="bg2"/>
          </a:solidFill>
        </p:spPr>
        <p:txBody>
          <a:bodyPr anchor="ctr" anchorCtr="1"/>
          <a:lstStyle>
            <a:lvl1pPr marL="0" indent="0" algn="ctr">
              <a:buNone/>
              <a:defRPr sz="900">
                <a:solidFill>
                  <a:schemeClr val="tx1"/>
                </a:solidFill>
              </a:defRPr>
            </a:lvl1pPr>
          </a:lstStyle>
          <a:p>
            <a:r>
              <a:rPr lang="en-US"/>
              <a:t>Click icon to add picture</a:t>
            </a:r>
          </a:p>
        </p:txBody>
      </p:sp>
      <p:sp>
        <p:nvSpPr>
          <p:cNvPr id="19" name="Text Placeholder 18">
            <a:extLst>
              <a:ext uri="{FF2B5EF4-FFF2-40B4-BE49-F238E27FC236}">
                <a16:creationId xmlns:a16="http://schemas.microsoft.com/office/drawing/2014/main" id="{09DF20ED-FDA8-44E9-A7B8-F1EFECA8B077}"/>
              </a:ext>
            </a:extLst>
          </p:cNvPr>
          <p:cNvSpPr>
            <a:spLocks noGrp="1"/>
          </p:cNvSpPr>
          <p:nvPr>
            <p:ph type="body" sz="quarter" idx="17"/>
          </p:nvPr>
        </p:nvSpPr>
        <p:spPr>
          <a:xfrm>
            <a:off x="3878561" y="3630504"/>
            <a:ext cx="1386878" cy="1868309"/>
          </a:xfrm>
        </p:spPr>
        <p:txBody>
          <a:bodyPr anchor="t"/>
          <a:lstStyle>
            <a:lvl1pPr marL="0" indent="0" algn="ctr">
              <a:buNone/>
              <a:defRPr sz="825">
                <a:solidFill>
                  <a:schemeClr val="tx1"/>
                </a:solidFill>
              </a:defRPr>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
        <p:nvSpPr>
          <p:cNvPr id="21" name="Picture Placeholder 16">
            <a:extLst>
              <a:ext uri="{FF2B5EF4-FFF2-40B4-BE49-F238E27FC236}">
                <a16:creationId xmlns:a16="http://schemas.microsoft.com/office/drawing/2014/main" id="{85C734E5-6A84-48A0-BDB0-A473C9DFFC91}"/>
              </a:ext>
            </a:extLst>
          </p:cNvPr>
          <p:cNvSpPr>
            <a:spLocks noGrp="1"/>
          </p:cNvSpPr>
          <p:nvPr>
            <p:ph type="pic" sz="quarter" idx="18"/>
          </p:nvPr>
        </p:nvSpPr>
        <p:spPr>
          <a:xfrm>
            <a:off x="5943084" y="2075939"/>
            <a:ext cx="923360" cy="1229150"/>
          </a:xfrm>
          <a:prstGeom prst="ellipse">
            <a:avLst/>
          </a:prstGeom>
          <a:solidFill>
            <a:schemeClr val="bg2"/>
          </a:solidFill>
        </p:spPr>
        <p:txBody>
          <a:bodyPr anchor="ctr" anchorCtr="1"/>
          <a:lstStyle>
            <a:lvl1pPr marL="0" indent="0" algn="ctr">
              <a:buNone/>
              <a:defRPr sz="900">
                <a:solidFill>
                  <a:schemeClr val="tx1"/>
                </a:solidFill>
              </a:defRPr>
            </a:lvl1pPr>
          </a:lstStyle>
          <a:p>
            <a:r>
              <a:rPr lang="en-US"/>
              <a:t>Click icon to add picture</a:t>
            </a:r>
          </a:p>
        </p:txBody>
      </p:sp>
      <p:sp>
        <p:nvSpPr>
          <p:cNvPr id="22" name="Text Placeholder 18">
            <a:extLst>
              <a:ext uri="{FF2B5EF4-FFF2-40B4-BE49-F238E27FC236}">
                <a16:creationId xmlns:a16="http://schemas.microsoft.com/office/drawing/2014/main" id="{EB3F4E02-CBAE-4261-9A3E-6041EC29D8DD}"/>
              </a:ext>
            </a:extLst>
          </p:cNvPr>
          <p:cNvSpPr>
            <a:spLocks noGrp="1"/>
          </p:cNvSpPr>
          <p:nvPr>
            <p:ph type="body" sz="quarter" idx="19"/>
          </p:nvPr>
        </p:nvSpPr>
        <p:spPr>
          <a:xfrm>
            <a:off x="5711326" y="3630504"/>
            <a:ext cx="1386878" cy="1868309"/>
          </a:xfrm>
        </p:spPr>
        <p:txBody>
          <a:bodyPr anchor="t"/>
          <a:lstStyle>
            <a:lvl1pPr marL="0" indent="0" algn="ctr">
              <a:buNone/>
              <a:defRPr sz="825">
                <a:solidFill>
                  <a:schemeClr val="tx1"/>
                </a:solidFill>
              </a:defRPr>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a:t>Click to edit Master text styles</a:t>
            </a:r>
          </a:p>
        </p:txBody>
      </p:sp>
    </p:spTree>
    <p:extLst>
      <p:ext uri="{BB962C8B-B14F-4D97-AF65-F5344CB8AC3E}">
        <p14:creationId xmlns:p14="http://schemas.microsoft.com/office/powerpoint/2010/main" val="186056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40EC9B-5FEB-732B-5699-6629A5760C6B}"/>
              </a:ext>
            </a:extLst>
          </p:cNvPr>
          <p:cNvPicPr>
            <a:picLocks noChangeAspect="1"/>
          </p:cNvPicPr>
          <p:nvPr userDrawn="1"/>
        </p:nvPicPr>
        <p:blipFill rotWithShape="1">
          <a:blip r:embed="rId2"/>
          <a:srcRect t="12598"/>
          <a:stretch/>
        </p:blipFill>
        <p:spPr>
          <a:xfrm>
            <a:off x="0" y="0"/>
            <a:ext cx="9144000" cy="665292"/>
          </a:xfrm>
          <a:prstGeom prst="rect">
            <a:avLst/>
          </a:prstGeom>
          <a:noFill/>
        </p:spPr>
      </p:pic>
      <p:sp>
        <p:nvSpPr>
          <p:cNvPr id="5" name="Table Placeholder 4">
            <a:extLst>
              <a:ext uri="{FF2B5EF4-FFF2-40B4-BE49-F238E27FC236}">
                <a16:creationId xmlns:a16="http://schemas.microsoft.com/office/drawing/2014/main" id="{EC78D013-0983-DECE-68A3-06C7AF75B261}"/>
              </a:ext>
            </a:extLst>
          </p:cNvPr>
          <p:cNvSpPr>
            <a:spLocks noGrp="1"/>
          </p:cNvSpPr>
          <p:nvPr>
            <p:ph type="tbl" sz="quarter" idx="14"/>
          </p:nvPr>
        </p:nvSpPr>
        <p:spPr>
          <a:xfrm>
            <a:off x="3883232" y="914401"/>
            <a:ext cx="4975019" cy="5440363"/>
          </a:xfrm>
        </p:spPr>
        <p:txBody>
          <a:bodyPr/>
          <a:lstStyle/>
          <a:p>
            <a:r>
              <a:rPr lang="en-US"/>
              <a:t>Click icon to add table</a:t>
            </a:r>
          </a:p>
        </p:txBody>
      </p:sp>
      <p:sp>
        <p:nvSpPr>
          <p:cNvPr id="2" name="Title 1">
            <a:extLst>
              <a:ext uri="{FF2B5EF4-FFF2-40B4-BE49-F238E27FC236}">
                <a16:creationId xmlns:a16="http://schemas.microsoft.com/office/drawing/2014/main" id="{2F34ED46-F0D0-46B6-A4EF-86B2FE069AEA}"/>
              </a:ext>
            </a:extLst>
          </p:cNvPr>
          <p:cNvSpPr>
            <a:spLocks noGrp="1"/>
          </p:cNvSpPr>
          <p:nvPr>
            <p:ph type="title"/>
          </p:nvPr>
        </p:nvSpPr>
        <p:spPr>
          <a:xfrm>
            <a:off x="630936" y="356616"/>
            <a:ext cx="2948940" cy="1700784"/>
          </a:xfrm>
        </p:spPr>
        <p:txBody>
          <a:bodyPr anchor="b"/>
          <a:lstStyle/>
          <a:p>
            <a:r>
              <a:rPr lang="en-US"/>
              <a:t>Click to edit Master title style</a:t>
            </a:r>
          </a:p>
        </p:txBody>
      </p:sp>
      <p:sp>
        <p:nvSpPr>
          <p:cNvPr id="6" name="Footer Placeholder 5">
            <a:extLst>
              <a:ext uri="{FF2B5EF4-FFF2-40B4-BE49-F238E27FC236}">
                <a16:creationId xmlns:a16="http://schemas.microsoft.com/office/drawing/2014/main" id="{F0344B3E-7D7D-4BD6-AFE2-B327F507BA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22BC25-AFBE-49D3-8652-675655D9E98F}"/>
              </a:ext>
            </a:extLst>
          </p:cNvPr>
          <p:cNvSpPr>
            <a:spLocks noGrp="1"/>
          </p:cNvSpPr>
          <p:nvPr>
            <p:ph type="sldNum" sz="quarter" idx="12"/>
          </p:nvPr>
        </p:nvSpPr>
        <p:spPr/>
        <p:txBody>
          <a:bodyPr/>
          <a:lstStyle/>
          <a:p>
            <a:fld id="{3007F26D-7F9A-4309-ABC4-80EA38239C91}" type="slidenum">
              <a:rPr lang="en-US" smtClean="0"/>
              <a:t>‹#›</a:t>
            </a:fld>
            <a:endParaRPr lang="en-US"/>
          </a:p>
        </p:txBody>
      </p:sp>
      <p:sp>
        <p:nvSpPr>
          <p:cNvPr id="9" name="Text Placeholder 4">
            <a:extLst>
              <a:ext uri="{FF2B5EF4-FFF2-40B4-BE49-F238E27FC236}">
                <a16:creationId xmlns:a16="http://schemas.microsoft.com/office/drawing/2014/main" id="{B226888D-6504-4E2D-B5CF-5C4D400C85EC}"/>
              </a:ext>
            </a:extLst>
          </p:cNvPr>
          <p:cNvSpPr>
            <a:spLocks noGrp="1"/>
          </p:cNvSpPr>
          <p:nvPr>
            <p:ph type="body" sz="quarter" idx="13" hasCustomPrompt="1"/>
          </p:nvPr>
        </p:nvSpPr>
        <p:spPr>
          <a:xfrm>
            <a:off x="630936" y="2057400"/>
            <a:ext cx="2948940" cy="4297680"/>
          </a:xfrm>
          <a:prstGeom prst="rect">
            <a:avLst/>
          </a:prstGeom>
        </p:spPr>
        <p:txBody>
          <a:bodyPr anchor="t"/>
          <a:lstStyle>
            <a:lvl1pPr marL="0" indent="0">
              <a:buNone/>
              <a:defRPr sz="1350">
                <a:solidFill>
                  <a:schemeClr val="tx1"/>
                </a:solidFill>
              </a:defRPr>
            </a:lvl1pPr>
            <a:lvl2pPr>
              <a:buNone/>
              <a:defRPr sz="1500"/>
            </a:lvl2pPr>
            <a:lvl3pPr>
              <a:buNone/>
              <a:defRPr sz="1500"/>
            </a:lvl3pPr>
            <a:lvl4pPr>
              <a:buNone/>
              <a:defRPr sz="1500"/>
            </a:lvl4pPr>
            <a:lvl5pPr>
              <a:buNone/>
              <a:defRPr sz="1500"/>
            </a:lvl5pPr>
          </a:lstStyle>
          <a:p>
            <a:pPr lvl="0"/>
            <a:r>
              <a:rPr lang="en-US"/>
              <a:t>EDIT MASTER TEXT STYLES</a:t>
            </a:r>
          </a:p>
        </p:txBody>
      </p:sp>
    </p:spTree>
    <p:extLst>
      <p:ext uri="{BB962C8B-B14F-4D97-AF65-F5344CB8AC3E}">
        <p14:creationId xmlns:p14="http://schemas.microsoft.com/office/powerpoint/2010/main" val="175066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63" Type="http://schemas.openxmlformats.org/officeDocument/2006/relationships/theme" Target="../theme/theme2.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61" Type="http://schemas.openxmlformats.org/officeDocument/2006/relationships/slideLayout" Target="../slideLayouts/slideLayout73.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34" Type="http://schemas.openxmlformats.org/officeDocument/2006/relationships/slideLayout" Target="../slideLayouts/slideLayout108.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slideLayout" Target="../slideLayouts/slideLayout107.xml"/><Relationship Id="rId38" Type="http://schemas.openxmlformats.org/officeDocument/2006/relationships/image" Target="../media/image7.png"/><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29" Type="http://schemas.openxmlformats.org/officeDocument/2006/relationships/slideLayout" Target="../slideLayouts/slideLayout103.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slideLayout" Target="../slideLayouts/slideLayout106.xml"/><Relationship Id="rId37" Type="http://schemas.openxmlformats.org/officeDocument/2006/relationships/theme" Target="../theme/theme3.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36" Type="http://schemas.openxmlformats.org/officeDocument/2006/relationships/slideLayout" Target="../slideLayouts/slideLayout110.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31" Type="http://schemas.openxmlformats.org/officeDocument/2006/relationships/slideLayout" Target="../slideLayouts/slideLayout105.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 Id="rId35" Type="http://schemas.openxmlformats.org/officeDocument/2006/relationships/slideLayout" Target="../slideLayouts/slideLayout10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theme" Target="../theme/theme4.xml"/><Relationship Id="rId1" Type="http://schemas.openxmlformats.org/officeDocument/2006/relationships/slideLayout" Target="../slideLayouts/slideLayout11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theme" Target="../theme/theme6.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theme" Target="../theme/theme7.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F393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397E159-80DA-4046-8387-C3E857309210}" type="datetimeFigureOut">
              <a:rPr lang="en-US" smtClean="0"/>
              <a:t>8/18/2026</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D1474C-8903-46F3-9AEE-046699C850D3}" type="slidenum">
              <a:rPr lang="en-US" smtClean="0"/>
              <a:t>‹#›</a:t>
            </a:fld>
            <a:endParaRPr lang="en-US" dirty="0"/>
          </a:p>
        </p:txBody>
      </p:sp>
    </p:spTree>
    <p:extLst>
      <p:ext uri="{BB962C8B-B14F-4D97-AF65-F5344CB8AC3E}">
        <p14:creationId xmlns:p14="http://schemas.microsoft.com/office/powerpoint/2010/main" val="725870641"/>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0100" y="322581"/>
            <a:ext cx="7543800" cy="756725"/>
          </a:xfrm>
          <a:prstGeom prst="rect">
            <a:avLst/>
          </a:prstGeom>
        </p:spPr>
        <p:txBody>
          <a:bodyPr vert="horz" lIns="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00100" y="1825627"/>
            <a:ext cx="7543800" cy="4651375"/>
          </a:xfrm>
          <a:prstGeom prst="rect">
            <a:avLst/>
          </a:prstGeom>
        </p:spPr>
        <p:txBody>
          <a:bodyPr vert="horz" lIns="0" tIns="45720" rIns="182880" bIns="45720" rtlCol="0">
            <a:normAutofit/>
          </a:bodyPr>
          <a:lstStyle/>
          <a:p>
            <a:pPr lvl="0"/>
            <a:endParaRPr lang="en-US"/>
          </a:p>
        </p:txBody>
      </p:sp>
    </p:spTree>
    <p:extLst>
      <p:ext uri="{BB962C8B-B14F-4D97-AF65-F5344CB8AC3E}">
        <p14:creationId xmlns:p14="http://schemas.microsoft.com/office/powerpoint/2010/main" val="637884886"/>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 id="2147483796" r:id="rId19"/>
    <p:sldLayoutId id="2147483797" r:id="rId20"/>
    <p:sldLayoutId id="2147483798" r:id="rId21"/>
    <p:sldLayoutId id="2147483799" r:id="rId22"/>
    <p:sldLayoutId id="2147483800" r:id="rId23"/>
    <p:sldLayoutId id="2147483801" r:id="rId24"/>
    <p:sldLayoutId id="2147483802" r:id="rId25"/>
    <p:sldLayoutId id="2147483803" r:id="rId26"/>
    <p:sldLayoutId id="2147483804" r:id="rId27"/>
    <p:sldLayoutId id="2147483805" r:id="rId28"/>
    <p:sldLayoutId id="2147483806" r:id="rId29"/>
    <p:sldLayoutId id="2147483807" r:id="rId30"/>
    <p:sldLayoutId id="2147483808" r:id="rId31"/>
    <p:sldLayoutId id="2147483809" r:id="rId32"/>
    <p:sldLayoutId id="2147483810" r:id="rId33"/>
    <p:sldLayoutId id="2147483811" r:id="rId34"/>
    <p:sldLayoutId id="2147483812" r:id="rId35"/>
    <p:sldLayoutId id="2147483813" r:id="rId36"/>
    <p:sldLayoutId id="2147483814" r:id="rId37"/>
    <p:sldLayoutId id="2147483815" r:id="rId38"/>
    <p:sldLayoutId id="2147483816" r:id="rId39"/>
    <p:sldLayoutId id="2147483817" r:id="rId40"/>
    <p:sldLayoutId id="2147483818" r:id="rId41"/>
    <p:sldLayoutId id="2147483819" r:id="rId42"/>
    <p:sldLayoutId id="2147483820" r:id="rId43"/>
    <p:sldLayoutId id="2147483821" r:id="rId44"/>
    <p:sldLayoutId id="2147483822" r:id="rId45"/>
    <p:sldLayoutId id="2147483823" r:id="rId46"/>
    <p:sldLayoutId id="2147483824" r:id="rId47"/>
    <p:sldLayoutId id="2147483825" r:id="rId48"/>
    <p:sldLayoutId id="2147483826" r:id="rId49"/>
    <p:sldLayoutId id="2147483827" r:id="rId50"/>
    <p:sldLayoutId id="2147483828" r:id="rId51"/>
    <p:sldLayoutId id="2147483829" r:id="rId52"/>
    <p:sldLayoutId id="2147483830" r:id="rId53"/>
    <p:sldLayoutId id="2147483831" r:id="rId54"/>
    <p:sldLayoutId id="2147483832" r:id="rId55"/>
    <p:sldLayoutId id="2147483833" r:id="rId56"/>
    <p:sldLayoutId id="2147483834" r:id="rId57"/>
    <p:sldLayoutId id="2147483835" r:id="rId58"/>
    <p:sldLayoutId id="2147483836" r:id="rId59"/>
    <p:sldLayoutId id="2147483837" r:id="rId60"/>
    <p:sldLayoutId id="2147483838" r:id="rId61"/>
    <p:sldLayoutId id="2147483839" r:id="rId62"/>
  </p:sldLayoutIdLst>
  <p:txStyles>
    <p:titleStyle>
      <a:lvl1pPr algn="l" defTabSz="685783"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685783" rtl="0" eaLnBrk="1" latinLnBrk="0" hangingPunct="1">
        <a:lnSpc>
          <a:spcPct val="90000"/>
        </a:lnSpc>
        <a:spcBef>
          <a:spcPts val="750"/>
        </a:spcBef>
        <a:buFont typeface="Arial" panose="020B0604020202020204" pitchFamily="34" charset="0"/>
        <a:buNone/>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2">
          <p15:clr>
            <a:srgbClr val="F26B43"/>
          </p15:clr>
        </p15:guide>
        <p15:guide id="2" pos="672">
          <p15:clr>
            <a:srgbClr val="F26B43"/>
          </p15:clr>
        </p15:guide>
        <p15:guide id="3" pos="7008">
          <p15:clr>
            <a:srgbClr val="F26B43"/>
          </p15:clr>
        </p15:guide>
        <p15:guide id="4" orient="horz" pos="4128">
          <p15:clr>
            <a:srgbClr val="F26B43"/>
          </p15:clr>
        </p15:guide>
        <p15:guide id="5" orient="horz" pos="3936">
          <p15:clr>
            <a:srgbClr val="F26B43"/>
          </p15:clr>
        </p15:guide>
        <p15:guide id="6" orient="horz" pos="648">
          <p15:clr>
            <a:srgbClr val="F26B43"/>
          </p15:clr>
        </p15:guide>
        <p15:guide id="7" orient="horz" pos="840">
          <p15:clr>
            <a:srgbClr val="F26B43"/>
          </p15:clr>
        </p15:guide>
        <p15:guide id="8" pos="5832">
          <p15:clr>
            <a:srgbClr val="9FCC3B"/>
          </p15:clr>
        </p15:guide>
        <p15:guide id="9" orient="horz" pos="1128">
          <p15:clr>
            <a:srgbClr val="9FCC3B"/>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4834DC-F9A2-4932-89C6-314650562AA0}"/>
              </a:ext>
            </a:extLst>
          </p:cNvPr>
          <p:cNvSpPr>
            <a:spLocks noGrp="1"/>
          </p:cNvSpPr>
          <p:nvPr>
            <p:ph type="title"/>
          </p:nvPr>
        </p:nvSpPr>
        <p:spPr>
          <a:xfrm>
            <a:off x="630936" y="681039"/>
            <a:ext cx="3817620" cy="1524634"/>
          </a:xfrm>
          <a:prstGeom prst="rect">
            <a:avLst/>
          </a:prstGeom>
        </p:spPr>
        <p:txBody>
          <a:bodyPr vert="horz" lIns="0" tIns="45720" rIns="0" bIns="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BEAC672E-DDC2-4BA9-9CD5-89CC979FC7ED}"/>
              </a:ext>
            </a:extLst>
          </p:cNvPr>
          <p:cNvSpPr>
            <a:spLocks noGrp="1"/>
          </p:cNvSpPr>
          <p:nvPr>
            <p:ph type="body" idx="1"/>
          </p:nvPr>
        </p:nvSpPr>
        <p:spPr>
          <a:xfrm>
            <a:off x="630936" y="2308860"/>
            <a:ext cx="3817620" cy="38681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EBBC4A6-EAFB-4D0B-8AF9-5CC086132ECB}"/>
              </a:ext>
            </a:extLst>
          </p:cNvPr>
          <p:cNvSpPr>
            <a:spLocks noGrp="1"/>
          </p:cNvSpPr>
          <p:nvPr>
            <p:ph type="ftr" sz="quarter" idx="3"/>
          </p:nvPr>
        </p:nvSpPr>
        <p:spPr>
          <a:xfrm>
            <a:off x="1221059" y="6291581"/>
            <a:ext cx="6690732" cy="365125"/>
          </a:xfrm>
          <a:prstGeom prst="rect">
            <a:avLst/>
          </a:prstGeom>
        </p:spPr>
        <p:txBody>
          <a:bodyPr vert="horz" lIns="0" tIns="45720" rIns="0" bIns="0" rtlCol="0" anchor="b" anchorCtr="0"/>
          <a:lstStyle>
            <a:lvl1pPr algn="l">
              <a:defRPr sz="75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C32FD67F-F632-4281-B2B7-24FE645366D8}"/>
              </a:ext>
            </a:extLst>
          </p:cNvPr>
          <p:cNvSpPr>
            <a:spLocks noGrp="1"/>
          </p:cNvSpPr>
          <p:nvPr>
            <p:ph type="sldNum" sz="quarter" idx="4"/>
          </p:nvPr>
        </p:nvSpPr>
        <p:spPr>
          <a:xfrm>
            <a:off x="8003788" y="6291581"/>
            <a:ext cx="854462" cy="365125"/>
          </a:xfrm>
          <a:prstGeom prst="rect">
            <a:avLst/>
          </a:prstGeom>
        </p:spPr>
        <p:txBody>
          <a:bodyPr vert="horz" lIns="0" tIns="45720" rIns="0" bIns="0" rtlCol="0" anchor="b" anchorCtr="0"/>
          <a:lstStyle>
            <a:lvl1pPr algn="r">
              <a:defRPr sz="750">
                <a:solidFill>
                  <a:schemeClr val="tx1"/>
                </a:solidFill>
              </a:defRPr>
            </a:lvl1pPr>
          </a:lstStyle>
          <a:p>
            <a:fld id="{26731706-F76B-49F5-8613-541372E21A2C}" type="slidenum">
              <a:rPr lang="en-US" smtClean="0"/>
              <a:pPr/>
              <a:t>‹#›</a:t>
            </a:fld>
            <a:endParaRPr lang="en-US"/>
          </a:p>
        </p:txBody>
      </p:sp>
      <p:pic>
        <p:nvPicPr>
          <p:cNvPr id="7" name="Picture 6">
            <a:extLst>
              <a:ext uri="{FF2B5EF4-FFF2-40B4-BE49-F238E27FC236}">
                <a16:creationId xmlns:a16="http://schemas.microsoft.com/office/drawing/2014/main" id="{6F81367D-27ED-4897-9DFB-D79B21114871}"/>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p:blipFill>
        <p:spPr>
          <a:xfrm>
            <a:off x="104409" y="6426678"/>
            <a:ext cx="915990" cy="384048"/>
          </a:xfrm>
          <a:prstGeom prst="rect">
            <a:avLst/>
          </a:prstGeom>
        </p:spPr>
      </p:pic>
    </p:spTree>
    <p:extLst>
      <p:ext uri="{BB962C8B-B14F-4D97-AF65-F5344CB8AC3E}">
        <p14:creationId xmlns:p14="http://schemas.microsoft.com/office/powerpoint/2010/main" val="2562176211"/>
      </p:ext>
    </p:extLst>
  </p:cSld>
  <p:clrMap bg1="dk1" tx1="lt1" bg2="dk2" tx2="lt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 id="2147483869" r:id="rId13"/>
    <p:sldLayoutId id="2147483870" r:id="rId14"/>
    <p:sldLayoutId id="2147483871" r:id="rId15"/>
    <p:sldLayoutId id="2147483872" r:id="rId16"/>
    <p:sldLayoutId id="2147483873" r:id="rId17"/>
    <p:sldLayoutId id="2147483874" r:id="rId18"/>
    <p:sldLayoutId id="2147483875" r:id="rId19"/>
    <p:sldLayoutId id="2147483876" r:id="rId20"/>
    <p:sldLayoutId id="2147483877" r:id="rId21"/>
    <p:sldLayoutId id="2147483878" r:id="rId22"/>
    <p:sldLayoutId id="2147483879" r:id="rId23"/>
    <p:sldLayoutId id="2147483880" r:id="rId24"/>
    <p:sldLayoutId id="2147483881" r:id="rId25"/>
    <p:sldLayoutId id="2147483882" r:id="rId26"/>
    <p:sldLayoutId id="2147483883" r:id="rId27"/>
    <p:sldLayoutId id="2147483884" r:id="rId28"/>
    <p:sldLayoutId id="2147483885" r:id="rId29"/>
    <p:sldLayoutId id="2147483886" r:id="rId30"/>
    <p:sldLayoutId id="2147483887" r:id="rId31"/>
    <p:sldLayoutId id="2147483888" r:id="rId32"/>
    <p:sldLayoutId id="2147483889" r:id="rId33"/>
    <p:sldLayoutId id="2147483890" r:id="rId34"/>
    <p:sldLayoutId id="2147483891" r:id="rId35"/>
    <p:sldLayoutId id="2147483892" r:id="rId36"/>
  </p:sldLayoutIdLst>
  <p:hf hdr="0" ftr="0" dt="0"/>
  <p:txStyles>
    <p:titleStyle>
      <a:lvl1pPr algn="l" defTabSz="685800" rtl="0" eaLnBrk="1" latinLnBrk="0" hangingPunct="1">
        <a:lnSpc>
          <a:spcPct val="90000"/>
        </a:lnSpc>
        <a:spcBef>
          <a:spcPct val="0"/>
        </a:spcBef>
        <a:buNone/>
        <a:defRPr sz="2400" kern="1200">
          <a:solidFill>
            <a:schemeClr val="tx2"/>
          </a:solidFill>
          <a:latin typeface="+mj-lt"/>
          <a:ea typeface="+mj-ea"/>
          <a:cs typeface="+mj-cs"/>
        </a:defRPr>
      </a:lvl1pPr>
    </p:titleStyle>
    <p:bodyStyle>
      <a:lvl1pPr marL="136922" indent="-136922" algn="l" defTabSz="685800" rtl="0" eaLnBrk="1" latinLnBrk="0" hangingPunct="1">
        <a:lnSpc>
          <a:spcPct val="100000"/>
        </a:lnSpc>
        <a:spcBef>
          <a:spcPts val="750"/>
        </a:spcBef>
        <a:buClr>
          <a:schemeClr val="accent1"/>
        </a:buClr>
        <a:buFont typeface="Wingdings" panose="05000000000000000000" pitchFamily="2" charset="2"/>
        <a:buChar char="§"/>
        <a:defRPr sz="900" kern="1200">
          <a:solidFill>
            <a:schemeClr val="tx1"/>
          </a:solidFill>
          <a:latin typeface="+mn-lt"/>
          <a:ea typeface="+mn-ea"/>
          <a:cs typeface="+mn-cs"/>
        </a:defRPr>
      </a:lvl1pPr>
      <a:lvl2pPr marL="257175" indent="-137160" algn="l" defTabSz="685800" rtl="0" eaLnBrk="1" latinLnBrk="0" hangingPunct="1">
        <a:lnSpc>
          <a:spcPct val="100000"/>
        </a:lnSpc>
        <a:spcBef>
          <a:spcPts val="375"/>
        </a:spcBef>
        <a:buFont typeface="Calibri" panose="020F0502020204030204" pitchFamily="34" charset="0"/>
        <a:buChar char="–"/>
        <a:defRPr sz="900" kern="1200">
          <a:solidFill>
            <a:schemeClr val="tx1"/>
          </a:solidFill>
          <a:latin typeface="+mn-lt"/>
          <a:ea typeface="+mn-ea"/>
          <a:cs typeface="+mn-cs"/>
        </a:defRPr>
      </a:lvl2pPr>
      <a:lvl3pPr marL="471488" indent="-137160" algn="l" defTabSz="685800" rtl="0" eaLnBrk="1" latinLnBrk="0" hangingPunct="1">
        <a:lnSpc>
          <a:spcPct val="100000"/>
        </a:lnSpc>
        <a:spcBef>
          <a:spcPts val="375"/>
        </a:spcBef>
        <a:buFont typeface="Calibri" panose="020F0502020204030204" pitchFamily="34" charset="0"/>
        <a:buChar char="–"/>
        <a:defRPr sz="900" kern="1200">
          <a:solidFill>
            <a:schemeClr val="tx1"/>
          </a:solidFill>
          <a:latin typeface="+mn-lt"/>
          <a:ea typeface="+mn-ea"/>
          <a:cs typeface="+mn-cs"/>
        </a:defRPr>
      </a:lvl3pPr>
      <a:lvl4pPr marL="685800" indent="-137160" algn="l" defTabSz="685800" rtl="0" eaLnBrk="1" latinLnBrk="0" hangingPunct="1">
        <a:lnSpc>
          <a:spcPct val="100000"/>
        </a:lnSpc>
        <a:spcBef>
          <a:spcPts val="375"/>
        </a:spcBef>
        <a:buFont typeface="Calibri" panose="020F0502020204030204" pitchFamily="34" charset="0"/>
        <a:buChar char="–"/>
        <a:defRPr sz="900" kern="1200">
          <a:solidFill>
            <a:schemeClr val="tx1"/>
          </a:solidFill>
          <a:latin typeface="+mn-lt"/>
          <a:ea typeface="+mn-ea"/>
          <a:cs typeface="+mn-cs"/>
        </a:defRPr>
      </a:lvl4pPr>
      <a:lvl5pPr marL="942975" indent="-137160" algn="l" defTabSz="685800" rtl="0" eaLnBrk="1" latinLnBrk="0" hangingPunct="1">
        <a:lnSpc>
          <a:spcPct val="100000"/>
        </a:lnSpc>
        <a:spcBef>
          <a:spcPts val="375"/>
        </a:spcBef>
        <a:buFont typeface="Calibri" panose="020F0502020204030204" pitchFamily="34" charset="0"/>
        <a:buChar char="–"/>
        <a:tabLst/>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10A051-2323-3E60-22B8-6BD32F4547D8}"/>
              </a:ext>
            </a:extLst>
          </p:cNvPr>
          <p:cNvSpPr>
            <a:spLocks noGrp="1"/>
          </p:cNvSpPr>
          <p:nvPr>
            <p:ph type="title"/>
          </p:nvPr>
        </p:nvSpPr>
        <p:spPr>
          <a:xfrm>
            <a:off x="628650" y="366185"/>
            <a:ext cx="7886700" cy="132503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3385BF-4CF6-DFFB-CF86-168B3D249CF5}"/>
              </a:ext>
            </a:extLst>
          </p:cNvPr>
          <p:cNvSpPr>
            <a:spLocks noGrp="1"/>
          </p:cNvSpPr>
          <p:nvPr>
            <p:ph type="body" idx="1"/>
          </p:nvPr>
        </p:nvSpPr>
        <p:spPr>
          <a:xfrm>
            <a:off x="628650" y="1826684"/>
            <a:ext cx="7886700" cy="434974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178077FD-EB50-DFFA-4A74-03BD7DEAF43F}"/>
              </a:ext>
            </a:extLst>
          </p:cNvPr>
          <p:cNvGrpSpPr/>
          <p:nvPr userDrawn="1"/>
        </p:nvGrpSpPr>
        <p:grpSpPr>
          <a:xfrm>
            <a:off x="85617" y="6353470"/>
            <a:ext cx="1129321" cy="416671"/>
            <a:chOff x="2209159" y="1317852"/>
            <a:chExt cx="4725682" cy="1445273"/>
          </a:xfrm>
        </p:grpSpPr>
        <p:sp>
          <p:nvSpPr>
            <p:cNvPr id="8" name="Rectangle 7">
              <a:extLst>
                <a:ext uri="{FF2B5EF4-FFF2-40B4-BE49-F238E27FC236}">
                  <a16:creationId xmlns:a16="http://schemas.microsoft.com/office/drawing/2014/main" id="{555B8990-D0FA-CC3A-4DE0-A9EEDDEF6CDA}"/>
                </a:ext>
              </a:extLst>
            </p:cNvPr>
            <p:cNvSpPr/>
            <p:nvPr/>
          </p:nvSpPr>
          <p:spPr>
            <a:xfrm>
              <a:off x="2209159" y="1317852"/>
              <a:ext cx="4725682" cy="1445273"/>
            </a:xfrm>
            <a:prstGeom prst="rect">
              <a:avLst/>
            </a:prstGeom>
            <a:gradFill>
              <a:gsLst>
                <a:gs pos="0">
                  <a:schemeClr val="bg1">
                    <a:lumMod val="85000"/>
                  </a:schemeClr>
                </a:gs>
                <a:gs pos="70000">
                  <a:schemeClr val="bg1"/>
                </a:gs>
              </a:gsLst>
              <a:lin ang="16200000" scaled="0"/>
            </a:gradFill>
            <a:ln>
              <a:noFill/>
            </a:ln>
            <a:effectLst>
              <a:outerShdw blurRad="63500" sx="101000" sy="101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8CAD4502-445D-794D-8BE9-7CB0ECC98403}"/>
                </a:ext>
              </a:extLst>
            </p:cNvPr>
            <p:cNvPicPr>
              <a:picLocks noChangeAspect="1"/>
            </p:cNvPicPr>
            <p:nvPr/>
          </p:nvPicPr>
          <p:blipFill>
            <a:blip r:embed="rId3"/>
            <a:stretch>
              <a:fillRect/>
            </a:stretch>
          </p:blipFill>
          <p:spPr>
            <a:xfrm>
              <a:off x="3017352" y="1429701"/>
              <a:ext cx="3109296" cy="1248757"/>
            </a:xfrm>
            <a:prstGeom prst="rect">
              <a:avLst/>
            </a:prstGeom>
          </p:spPr>
        </p:pic>
      </p:grpSp>
    </p:spTree>
    <p:extLst>
      <p:ext uri="{BB962C8B-B14F-4D97-AF65-F5344CB8AC3E}">
        <p14:creationId xmlns:p14="http://schemas.microsoft.com/office/powerpoint/2010/main" val="4111509144"/>
      </p:ext>
    </p:extLst>
  </p:cSld>
  <p:clrMap bg1="lt1" tx1="dk1" bg2="lt2" tx2="dk2" accent1="accent1" accent2="accent2" accent3="accent3" accent4="accent4" accent5="accent5" accent6="accent6" hlink="hlink" folHlink="folHlink"/>
  <p:sldLayoutIdLst>
    <p:sldLayoutId id="2147483894" r:id="rId1"/>
  </p:sldLayoutIdLst>
  <p:txStyles>
    <p:titleStyle>
      <a:lvl1pPr algn="l" defTabSz="914400" rtl="0" eaLnBrk="1" latinLnBrk="0" hangingPunct="1">
        <a:lnSpc>
          <a:spcPct val="90000"/>
        </a:lnSpc>
        <a:spcBef>
          <a:spcPct val="0"/>
        </a:spcBef>
        <a:buNone/>
        <a:defRPr sz="4400" b="1"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2F393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397E159-80DA-4046-8387-C3E857309210}" type="datetimeFigureOut">
              <a:rPr lang="en-US" smtClean="0"/>
              <a:t>8/18/2026</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D1474C-8903-46F3-9AEE-046699C850D3}" type="slidenum">
              <a:rPr lang="en-US" smtClean="0"/>
              <a:t>‹#›</a:t>
            </a:fld>
            <a:endParaRPr lang="en-US" dirty="0"/>
          </a:p>
        </p:txBody>
      </p:sp>
    </p:spTree>
    <p:extLst>
      <p:ext uri="{BB962C8B-B14F-4D97-AF65-F5344CB8AC3E}">
        <p14:creationId xmlns:p14="http://schemas.microsoft.com/office/powerpoint/2010/main" val="1435353696"/>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51923"/>
            </a:gs>
            <a:gs pos="100000">
              <a:srgbClr val="022840"/>
            </a:gs>
          </a:gsLst>
          <a:lin ang="60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397E159-80DA-4046-8387-C3E857309210}" type="datetimeFigureOut">
              <a:rPr lang="en-US" smtClean="0"/>
              <a:t>8/18/2026</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D1474C-8903-46F3-9AEE-046699C850D3}" type="slidenum">
              <a:rPr lang="en-US" smtClean="0"/>
              <a:t>‹#›</a:t>
            </a:fld>
            <a:endParaRPr lang="en-US" dirty="0"/>
          </a:p>
        </p:txBody>
      </p:sp>
    </p:spTree>
    <p:extLst>
      <p:ext uri="{BB962C8B-B14F-4D97-AF65-F5344CB8AC3E}">
        <p14:creationId xmlns:p14="http://schemas.microsoft.com/office/powerpoint/2010/main" val="135642406"/>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2F393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397E159-80DA-4046-8387-C3E857309210}" type="datetimeFigureOut">
              <a:rPr lang="en-US" smtClean="0"/>
              <a:t>8/18/2026</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D1474C-8903-46F3-9AEE-046699C850D3}" type="slidenum">
              <a:rPr lang="en-US" smtClean="0"/>
              <a:t>‹#›</a:t>
            </a:fld>
            <a:endParaRPr lang="en-US" dirty="0"/>
          </a:p>
        </p:txBody>
      </p:sp>
    </p:spTree>
    <p:extLst>
      <p:ext uri="{BB962C8B-B14F-4D97-AF65-F5344CB8AC3E}">
        <p14:creationId xmlns:p14="http://schemas.microsoft.com/office/powerpoint/2010/main" val="1401950461"/>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3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4.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4.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4.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4.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4.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4.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4.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4.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03" name="Group 4"/>
          <p:cNvGrpSpPr/>
          <p:nvPr/>
        </p:nvGrpSpPr>
        <p:grpSpPr>
          <a:xfrm>
            <a:off x="5631820" y="493805"/>
            <a:ext cx="3512180" cy="6046889"/>
            <a:chOff x="0" y="0"/>
            <a:chExt cx="5652870" cy="6726147"/>
          </a:xfrm>
        </p:grpSpPr>
        <p:pic>
          <p:nvPicPr>
            <p:cNvPr id="3295" name="Picture 3" descr="Picture 3"/>
            <p:cNvPicPr>
              <a:picLocks noChangeAspect="1"/>
            </p:cNvPicPr>
            <p:nvPr/>
          </p:nvPicPr>
          <p:blipFill>
            <a:blip r:embed="rId3"/>
            <a:stretch>
              <a:fillRect/>
            </a:stretch>
          </p:blipFill>
          <p:spPr>
            <a:xfrm>
              <a:off x="2778449" y="4608656"/>
              <a:ext cx="2874423" cy="2117492"/>
            </a:xfrm>
            <a:prstGeom prst="rect">
              <a:avLst/>
            </a:prstGeom>
            <a:ln w="12700" cap="flat">
              <a:noFill/>
              <a:miter lim="400000"/>
            </a:ln>
            <a:effectLst/>
          </p:spPr>
        </p:pic>
        <p:pic>
          <p:nvPicPr>
            <p:cNvPr id="3296" name="Picture 11" descr="Picture 11"/>
            <p:cNvPicPr>
              <a:picLocks noChangeAspect="1"/>
            </p:cNvPicPr>
            <p:nvPr/>
          </p:nvPicPr>
          <p:blipFill>
            <a:blip r:embed="rId3"/>
            <a:stretch>
              <a:fillRect/>
            </a:stretch>
          </p:blipFill>
          <p:spPr>
            <a:xfrm>
              <a:off x="2778449" y="2619134"/>
              <a:ext cx="2874423" cy="2117491"/>
            </a:xfrm>
            <a:prstGeom prst="rect">
              <a:avLst/>
            </a:prstGeom>
            <a:ln w="12700" cap="flat">
              <a:noFill/>
              <a:miter lim="400000"/>
            </a:ln>
            <a:effectLst/>
          </p:spPr>
        </p:pic>
        <p:pic>
          <p:nvPicPr>
            <p:cNvPr id="3297" name="Picture 12" descr="Picture 12"/>
            <p:cNvPicPr>
              <a:picLocks noChangeAspect="1"/>
            </p:cNvPicPr>
            <p:nvPr/>
          </p:nvPicPr>
          <p:blipFill>
            <a:blip r:embed="rId3"/>
            <a:stretch>
              <a:fillRect/>
            </a:stretch>
          </p:blipFill>
          <p:spPr>
            <a:xfrm>
              <a:off x="2778449" y="637193"/>
              <a:ext cx="2874423" cy="2117492"/>
            </a:xfrm>
            <a:prstGeom prst="rect">
              <a:avLst/>
            </a:prstGeom>
            <a:ln w="12700" cap="flat">
              <a:noFill/>
              <a:miter lim="400000"/>
            </a:ln>
            <a:effectLst/>
          </p:spPr>
        </p:pic>
        <p:pic>
          <p:nvPicPr>
            <p:cNvPr id="3298" name="Picture 13" descr="Picture 13"/>
            <p:cNvPicPr>
              <a:picLocks noChangeAspect="1"/>
            </p:cNvPicPr>
            <p:nvPr/>
          </p:nvPicPr>
          <p:blipFill>
            <a:blip r:embed="rId3"/>
            <a:srcRect t="63865"/>
            <a:stretch>
              <a:fillRect/>
            </a:stretch>
          </p:blipFill>
          <p:spPr>
            <a:xfrm>
              <a:off x="2778449" y="-1"/>
              <a:ext cx="2874423" cy="765163"/>
            </a:xfrm>
            <a:prstGeom prst="rect">
              <a:avLst/>
            </a:prstGeom>
            <a:ln w="12700" cap="flat">
              <a:noFill/>
              <a:miter lim="400000"/>
            </a:ln>
            <a:effectLst/>
          </p:spPr>
        </p:pic>
        <p:pic>
          <p:nvPicPr>
            <p:cNvPr id="3299" name="Picture 15" descr="Picture 15"/>
            <p:cNvPicPr>
              <a:picLocks noChangeAspect="1"/>
            </p:cNvPicPr>
            <p:nvPr/>
          </p:nvPicPr>
          <p:blipFill>
            <a:blip r:embed="rId3"/>
            <a:stretch>
              <a:fillRect/>
            </a:stretch>
          </p:blipFill>
          <p:spPr>
            <a:xfrm>
              <a:off x="0" y="4608656"/>
              <a:ext cx="2874422" cy="2117492"/>
            </a:xfrm>
            <a:prstGeom prst="rect">
              <a:avLst/>
            </a:prstGeom>
            <a:ln w="12700" cap="flat">
              <a:noFill/>
              <a:miter lim="400000"/>
            </a:ln>
            <a:effectLst/>
          </p:spPr>
        </p:pic>
        <p:pic>
          <p:nvPicPr>
            <p:cNvPr id="3300" name="Picture 16" descr="Picture 16"/>
            <p:cNvPicPr>
              <a:picLocks noChangeAspect="1"/>
            </p:cNvPicPr>
            <p:nvPr/>
          </p:nvPicPr>
          <p:blipFill>
            <a:blip r:embed="rId3"/>
            <a:stretch>
              <a:fillRect/>
            </a:stretch>
          </p:blipFill>
          <p:spPr>
            <a:xfrm>
              <a:off x="0" y="2619134"/>
              <a:ext cx="2874422" cy="2117491"/>
            </a:xfrm>
            <a:prstGeom prst="rect">
              <a:avLst/>
            </a:prstGeom>
            <a:ln w="12700" cap="flat">
              <a:noFill/>
              <a:miter lim="400000"/>
            </a:ln>
            <a:effectLst/>
          </p:spPr>
        </p:pic>
        <p:pic>
          <p:nvPicPr>
            <p:cNvPr id="3301" name="Picture 17" descr="Picture 17"/>
            <p:cNvPicPr>
              <a:picLocks noChangeAspect="1"/>
            </p:cNvPicPr>
            <p:nvPr/>
          </p:nvPicPr>
          <p:blipFill>
            <a:blip r:embed="rId3"/>
            <a:stretch>
              <a:fillRect/>
            </a:stretch>
          </p:blipFill>
          <p:spPr>
            <a:xfrm>
              <a:off x="0" y="637193"/>
              <a:ext cx="2874422" cy="2117492"/>
            </a:xfrm>
            <a:prstGeom prst="rect">
              <a:avLst/>
            </a:prstGeom>
            <a:ln w="12700" cap="flat">
              <a:noFill/>
              <a:miter lim="400000"/>
            </a:ln>
            <a:effectLst/>
          </p:spPr>
        </p:pic>
        <p:pic>
          <p:nvPicPr>
            <p:cNvPr id="3302" name="Picture 18" descr="Picture 18"/>
            <p:cNvPicPr>
              <a:picLocks noChangeAspect="1"/>
            </p:cNvPicPr>
            <p:nvPr/>
          </p:nvPicPr>
          <p:blipFill>
            <a:blip r:embed="rId3"/>
            <a:srcRect t="63865"/>
            <a:stretch>
              <a:fillRect/>
            </a:stretch>
          </p:blipFill>
          <p:spPr>
            <a:xfrm>
              <a:off x="0" y="-1"/>
              <a:ext cx="2874422" cy="765163"/>
            </a:xfrm>
            <a:prstGeom prst="rect">
              <a:avLst/>
            </a:prstGeom>
            <a:ln w="12700" cap="flat">
              <a:noFill/>
              <a:miter lim="400000"/>
            </a:ln>
            <a:effectLst/>
          </p:spPr>
        </p:pic>
      </p:grpSp>
      <p:sp>
        <p:nvSpPr>
          <p:cNvPr id="3304" name="Title 1"/>
          <p:cNvSpPr txBox="1"/>
          <p:nvPr/>
        </p:nvSpPr>
        <p:spPr>
          <a:xfrm>
            <a:off x="831090" y="-72473"/>
            <a:ext cx="4700261" cy="17250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rIns="34289" anchor="b">
            <a:spAutoFit/>
          </a:bodyPr>
          <a:lstStyle/>
          <a:p>
            <a:pPr marL="0" marR="0" lvl="0" indent="0" algn="l" defTabSz="514350" rtl="0" eaLnBrk="1" fontAlgn="auto" latinLnBrk="0" hangingPunct="1">
              <a:lnSpc>
                <a:spcPct val="70000"/>
              </a:lnSpc>
              <a:spcBef>
                <a:spcPts val="0"/>
              </a:spcBef>
              <a:spcAft>
                <a:spcPts val="0"/>
              </a:spcAft>
              <a:buClrTx/>
              <a:buSzTx/>
              <a:buFontTx/>
              <a:buNone/>
              <a:tabLst/>
              <a:defRPr sz="5500">
                <a:solidFill>
                  <a:srgbClr val="FFFFFF"/>
                </a:solidFill>
                <a:latin typeface="PP Telegraf Medium"/>
                <a:ea typeface="PP Telegraf Medium"/>
                <a:cs typeface="PP Telegraf Medium"/>
                <a:sym typeface="PP Telegraf Medium"/>
              </a:defRPr>
            </a:pPr>
            <a:endParaRPr kumimoji="0" lang="en-US" sz="4125" b="0" i="1" u="none" strike="noStrike" kern="1200" cap="none" spc="0" normalizeH="0" baseline="0" noProof="0" dirty="0">
              <a:ln>
                <a:noFill/>
              </a:ln>
              <a:solidFill>
                <a:srgbClr val="FFFFFF"/>
              </a:solidFill>
              <a:effectLst/>
              <a:uLnTx/>
              <a:uFillTx/>
              <a:latin typeface="PP Telegraf Medium"/>
              <a:sym typeface="PP Telegraf Medium"/>
            </a:endParaRPr>
          </a:p>
          <a:p>
            <a:pPr marL="0" marR="0" lvl="0" indent="0" algn="l" defTabSz="514350" rtl="0" eaLnBrk="1" fontAlgn="auto" latinLnBrk="0" hangingPunct="1">
              <a:lnSpc>
                <a:spcPct val="70000"/>
              </a:lnSpc>
              <a:spcBef>
                <a:spcPts val="0"/>
              </a:spcBef>
              <a:spcAft>
                <a:spcPts val="0"/>
              </a:spcAft>
              <a:buClrTx/>
              <a:buSzTx/>
              <a:buFontTx/>
              <a:buNone/>
              <a:tabLst/>
              <a:defRPr sz="5500">
                <a:solidFill>
                  <a:srgbClr val="FFFFFF"/>
                </a:solidFill>
                <a:latin typeface="PP Telegraf Medium"/>
                <a:ea typeface="PP Telegraf Medium"/>
                <a:cs typeface="PP Telegraf Medium"/>
                <a:sym typeface="PP Telegraf Medium"/>
              </a:defRPr>
            </a:pPr>
            <a:r>
              <a:rPr kumimoji="0" lang="en-US" sz="3600" b="0" i="1" u="none" strike="noStrike" kern="1200" cap="none" spc="0" normalizeH="0" baseline="0" noProof="0" dirty="0">
                <a:ln>
                  <a:noFill/>
                </a:ln>
                <a:solidFill>
                  <a:srgbClr val="00B0F0"/>
                </a:solidFill>
                <a:effectLst/>
                <a:uLnTx/>
                <a:uFillTx/>
                <a:latin typeface="PP Telegraf Medium"/>
                <a:sym typeface="PP Telegraf Medium"/>
              </a:rPr>
              <a:t>A Tale of Two Markets:</a:t>
            </a:r>
          </a:p>
          <a:p>
            <a:pPr marL="0" marR="0" lvl="0" indent="0" algn="l" defTabSz="514350" rtl="0" eaLnBrk="1" fontAlgn="auto" latinLnBrk="0" hangingPunct="1">
              <a:lnSpc>
                <a:spcPct val="70000"/>
              </a:lnSpc>
              <a:spcBef>
                <a:spcPts val="0"/>
              </a:spcBef>
              <a:spcAft>
                <a:spcPts val="0"/>
              </a:spcAft>
              <a:buClrTx/>
              <a:buSzTx/>
              <a:buFontTx/>
              <a:buNone/>
              <a:tabLst/>
              <a:defRPr sz="5500">
                <a:solidFill>
                  <a:srgbClr val="FFFFFF"/>
                </a:solidFill>
                <a:latin typeface="PP Telegraf Medium"/>
                <a:ea typeface="PP Telegraf Medium"/>
                <a:cs typeface="PP Telegraf Medium"/>
                <a:sym typeface="PP Telegraf Medium"/>
              </a:defRPr>
            </a:pPr>
            <a:r>
              <a:rPr kumimoji="0" lang="en-US" sz="3600" b="0" i="1" u="none" strike="noStrike" kern="1200" cap="none" spc="0" normalizeH="0" baseline="0" noProof="0" dirty="0">
                <a:ln>
                  <a:noFill/>
                </a:ln>
                <a:solidFill>
                  <a:srgbClr val="00B0F0"/>
                </a:solidFill>
                <a:effectLst/>
                <a:uLnTx/>
                <a:uFillTx/>
                <a:latin typeface="PP Telegraf Medium"/>
                <a:sym typeface="PP Telegraf Medium"/>
              </a:rPr>
              <a:t>Economic &amp; Housing Market Update</a:t>
            </a:r>
            <a:endParaRPr kumimoji="0" sz="3600" b="0" i="1" u="none" strike="noStrike" kern="1200" cap="none" spc="0" normalizeH="0" baseline="0" noProof="0" dirty="0">
              <a:ln>
                <a:noFill/>
              </a:ln>
              <a:solidFill>
                <a:srgbClr val="00B0F0"/>
              </a:solidFill>
              <a:effectLst/>
              <a:uLnTx/>
              <a:uFillTx/>
              <a:latin typeface="PP Telegraf Medium"/>
              <a:sym typeface="PP Telegraf Medium"/>
            </a:endParaRPr>
          </a:p>
        </p:txBody>
      </p:sp>
      <p:pic>
        <p:nvPicPr>
          <p:cNvPr id="2" name="Picture 1">
            <a:extLst>
              <a:ext uri="{FF2B5EF4-FFF2-40B4-BE49-F238E27FC236}">
                <a16:creationId xmlns:a16="http://schemas.microsoft.com/office/drawing/2014/main" id="{E47E98DF-8D0A-B8F6-C0A0-0863EC81440C}"/>
              </a:ext>
            </a:extLst>
          </p:cNvPr>
          <p:cNvPicPr>
            <a:picLocks noChangeAspect="1"/>
          </p:cNvPicPr>
          <p:nvPr/>
        </p:nvPicPr>
        <p:blipFill>
          <a:blip r:embed="rId4"/>
          <a:stretch>
            <a:fillRect/>
          </a:stretch>
        </p:blipFill>
        <p:spPr>
          <a:xfrm>
            <a:off x="1564873" y="1812851"/>
            <a:ext cx="1947308" cy="2604840"/>
          </a:xfrm>
          <a:prstGeom prst="rect">
            <a:avLst/>
          </a:prstGeom>
        </p:spPr>
      </p:pic>
      <p:sp>
        <p:nvSpPr>
          <p:cNvPr id="4" name="TextBox 3">
            <a:extLst>
              <a:ext uri="{FF2B5EF4-FFF2-40B4-BE49-F238E27FC236}">
                <a16:creationId xmlns:a16="http://schemas.microsoft.com/office/drawing/2014/main" id="{D1E2D503-266E-C365-434A-C0E7F16479BC}"/>
              </a:ext>
            </a:extLst>
          </p:cNvPr>
          <p:cNvSpPr txBox="1"/>
          <p:nvPr/>
        </p:nvSpPr>
        <p:spPr>
          <a:xfrm>
            <a:off x="1226181" y="5588868"/>
            <a:ext cx="4572000" cy="803938"/>
          </a:xfrm>
          <a:prstGeom prst="rect">
            <a:avLst/>
          </a:prstGeom>
          <a:noFill/>
        </p:spPr>
        <p:txBody>
          <a:bodyPr wrap="square">
            <a:spAutoFit/>
          </a:bodyPr>
          <a:lstStyle/>
          <a:p>
            <a:pPr marL="0" marR="0" lvl="0" indent="0" algn="l" defTabSz="514350" rtl="0" eaLnBrk="1" fontAlgn="auto" latinLnBrk="0" hangingPunct="1">
              <a:lnSpc>
                <a:spcPct val="70000"/>
              </a:lnSpc>
              <a:spcBef>
                <a:spcPts val="0"/>
              </a:spcBef>
              <a:spcAft>
                <a:spcPts val="0"/>
              </a:spcAft>
              <a:buClrTx/>
              <a:buSzTx/>
              <a:buFontTx/>
              <a:buNone/>
              <a:tabLst/>
              <a:defRPr sz="5500">
                <a:solidFill>
                  <a:srgbClr val="FFFFFF"/>
                </a:solidFill>
                <a:latin typeface="PP Telegraf Medium"/>
                <a:ea typeface="PP Telegraf Medium"/>
                <a:cs typeface="PP Telegraf Medium"/>
                <a:sym typeface="PP Telegraf Medium"/>
              </a:defRPr>
            </a:pPr>
            <a:r>
              <a:rPr lang="en-US" sz="3200" i="1" dirty="0">
                <a:solidFill>
                  <a:srgbClr val="FFFFFF"/>
                </a:solidFill>
                <a:latin typeface="PP Telegraf Medium"/>
                <a:sym typeface="PP Telegraf Medium"/>
              </a:rPr>
              <a:t>FMLS Showcase</a:t>
            </a:r>
            <a:endParaRPr kumimoji="0" lang="en-US" sz="3200" b="0" i="1" u="none" strike="noStrike" kern="1200" cap="none" spc="0" normalizeH="0" baseline="0" noProof="0" dirty="0">
              <a:ln>
                <a:noFill/>
              </a:ln>
              <a:solidFill>
                <a:srgbClr val="FFFFFF"/>
              </a:solidFill>
              <a:effectLst/>
              <a:uLnTx/>
              <a:uFillTx/>
              <a:latin typeface="PP Telegraf Medium"/>
              <a:sym typeface="PP Telegraf Medium"/>
            </a:endParaRPr>
          </a:p>
          <a:p>
            <a:pPr marL="0" marR="0" lvl="0" indent="0" algn="l" defTabSz="514350" rtl="0" eaLnBrk="1" fontAlgn="auto" latinLnBrk="0" hangingPunct="1">
              <a:lnSpc>
                <a:spcPct val="70000"/>
              </a:lnSpc>
              <a:spcBef>
                <a:spcPts val="0"/>
              </a:spcBef>
              <a:spcAft>
                <a:spcPts val="0"/>
              </a:spcAft>
              <a:buClrTx/>
              <a:buSzTx/>
              <a:buFontTx/>
              <a:buNone/>
              <a:tabLst/>
              <a:defRPr sz="5500">
                <a:solidFill>
                  <a:srgbClr val="FFFFFF"/>
                </a:solidFill>
                <a:latin typeface="PP Telegraf Medium"/>
                <a:ea typeface="PP Telegraf Medium"/>
                <a:cs typeface="PP Telegraf Medium"/>
                <a:sym typeface="PP Telegraf Medium"/>
              </a:defRPr>
            </a:pPr>
            <a:r>
              <a:rPr lang="en-US" sz="3200" i="1" dirty="0">
                <a:solidFill>
                  <a:srgbClr val="FFFFFF"/>
                </a:solidFill>
                <a:latin typeface="PP Telegraf Medium"/>
                <a:sym typeface="PP Telegraf Medium"/>
              </a:rPr>
              <a:t>August</a:t>
            </a:r>
            <a:r>
              <a:rPr kumimoji="0" lang="en-US" sz="3200" b="0" i="1" u="none" strike="noStrike" kern="1200" cap="none" spc="0" normalizeH="0" baseline="0" noProof="0" dirty="0">
                <a:ln>
                  <a:noFill/>
                </a:ln>
                <a:solidFill>
                  <a:srgbClr val="FFFFFF"/>
                </a:solidFill>
                <a:effectLst/>
                <a:uLnTx/>
                <a:uFillTx/>
                <a:latin typeface="PP Telegraf Medium"/>
                <a:sym typeface="PP Telegraf Medium"/>
              </a:rPr>
              <a:t>  20, 2026 </a:t>
            </a:r>
          </a:p>
        </p:txBody>
      </p:sp>
      <p:sp>
        <p:nvSpPr>
          <p:cNvPr id="6" name="TextBox 5">
            <a:extLst>
              <a:ext uri="{FF2B5EF4-FFF2-40B4-BE49-F238E27FC236}">
                <a16:creationId xmlns:a16="http://schemas.microsoft.com/office/drawing/2014/main" id="{DC4B4A00-892A-1700-1BCD-B484C690636F}"/>
              </a:ext>
            </a:extLst>
          </p:cNvPr>
          <p:cNvSpPr txBox="1"/>
          <p:nvPr/>
        </p:nvSpPr>
        <p:spPr>
          <a:xfrm>
            <a:off x="922263" y="4417691"/>
            <a:ext cx="4653418" cy="803938"/>
          </a:xfrm>
          <a:prstGeom prst="rect">
            <a:avLst/>
          </a:prstGeom>
          <a:noFill/>
        </p:spPr>
        <p:txBody>
          <a:bodyPr wrap="square">
            <a:spAutoFit/>
          </a:bodyPr>
          <a:lstStyle/>
          <a:p>
            <a:pPr marL="0" marR="0" lvl="0" indent="0" algn="l" defTabSz="514350" rtl="0" eaLnBrk="1" fontAlgn="auto" latinLnBrk="0" hangingPunct="1">
              <a:lnSpc>
                <a:spcPct val="70000"/>
              </a:lnSpc>
              <a:spcBef>
                <a:spcPts val="0"/>
              </a:spcBef>
              <a:spcAft>
                <a:spcPts val="0"/>
              </a:spcAft>
              <a:buClrTx/>
              <a:buSzTx/>
              <a:buFontTx/>
              <a:buNone/>
              <a:tabLst/>
              <a:defRPr sz="5500">
                <a:solidFill>
                  <a:srgbClr val="FFFFFF"/>
                </a:solidFill>
                <a:latin typeface="PP Telegraf Medium"/>
                <a:ea typeface="PP Telegraf Medium"/>
                <a:cs typeface="PP Telegraf Medium"/>
                <a:sym typeface="PP Telegraf Medium"/>
              </a:defRPr>
            </a:pPr>
            <a:r>
              <a:rPr kumimoji="0" lang="en-US" sz="3200" b="0" i="1" u="none" strike="noStrike" kern="1200" cap="none" spc="0" normalizeH="0" baseline="0" noProof="0" dirty="0">
                <a:ln>
                  <a:noFill/>
                </a:ln>
                <a:solidFill>
                  <a:srgbClr val="FFFFFF"/>
                </a:solidFill>
                <a:effectLst/>
                <a:uLnTx/>
                <a:uFillTx/>
                <a:latin typeface="PP Telegraf Medium"/>
                <a:sym typeface="PP Telegraf Medium"/>
              </a:rPr>
              <a:t>Leslie Appleton Young</a:t>
            </a:r>
          </a:p>
          <a:p>
            <a:pPr marL="0" marR="0" lvl="0" indent="0" algn="l" defTabSz="514350" rtl="0" eaLnBrk="1" fontAlgn="auto" latinLnBrk="0" hangingPunct="1">
              <a:lnSpc>
                <a:spcPct val="70000"/>
              </a:lnSpc>
              <a:spcBef>
                <a:spcPts val="0"/>
              </a:spcBef>
              <a:spcAft>
                <a:spcPts val="0"/>
              </a:spcAft>
              <a:buClrTx/>
              <a:buSzTx/>
              <a:buFontTx/>
              <a:buNone/>
              <a:tabLst/>
              <a:defRPr sz="5500">
                <a:solidFill>
                  <a:srgbClr val="FFFFFF"/>
                </a:solidFill>
                <a:latin typeface="PP Telegraf Medium"/>
                <a:ea typeface="PP Telegraf Medium"/>
                <a:cs typeface="PP Telegraf Medium"/>
                <a:sym typeface="PP Telegraf Medium"/>
              </a:defRPr>
            </a:pPr>
            <a:r>
              <a:rPr kumimoji="0" lang="en-US" sz="3200" b="0" i="1" u="none" strike="noStrike" kern="1200" cap="none" spc="0" normalizeH="0" baseline="0" noProof="0" dirty="0">
                <a:ln>
                  <a:noFill/>
                </a:ln>
                <a:solidFill>
                  <a:srgbClr val="FFFFFF"/>
                </a:solidFill>
                <a:effectLst/>
                <a:uLnTx/>
                <a:uFillTx/>
                <a:latin typeface="PP Telegraf Medium"/>
                <a:sym typeface="PP Telegraf Medium"/>
              </a:rPr>
              <a:t>Chief Economist FMLS </a:t>
            </a:r>
            <a:endParaRPr kumimoji="0" lang="en-US" sz="3200" b="0" i="0" u="none" strike="noStrike" kern="1200" cap="none" spc="0" normalizeH="0" baseline="0" noProof="0" dirty="0">
              <a:ln>
                <a:noFill/>
              </a:ln>
              <a:solidFill>
                <a:srgbClr val="FFFFFF"/>
              </a:solidFill>
              <a:effectLst/>
              <a:uLnTx/>
              <a:uFillTx/>
              <a:latin typeface="PP Telegraf Medium"/>
              <a:sym typeface="PP Telegraf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B2C84-4EAB-A935-D478-8C922B1AD9A7}"/>
            </a:ext>
          </a:extLst>
        </p:cNvPr>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F1BE3520-9EA2-F5CE-83F4-D7F37A0DB710}"/>
              </a:ext>
            </a:extLst>
          </p:cNvPr>
          <p:cNvGraphicFramePr/>
          <p:nvPr>
            <p:extLst>
              <p:ext uri="{D42A27DB-BD31-4B8C-83A1-F6EECF244321}">
                <p14:modId xmlns:p14="http://schemas.microsoft.com/office/powerpoint/2010/main" val="1966047150"/>
              </p:ext>
            </p:extLst>
          </p:nvPr>
        </p:nvGraphicFramePr>
        <p:xfrm>
          <a:off x="800100" y="2192903"/>
          <a:ext cx="7672388" cy="343128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C096C71B-86FA-268C-7732-65431089C299}"/>
              </a:ext>
            </a:extLst>
          </p:cNvPr>
          <p:cNvSpPr>
            <a:spLocks noGrp="1"/>
          </p:cNvSpPr>
          <p:nvPr>
            <p:ph type="title"/>
          </p:nvPr>
        </p:nvSpPr>
        <p:spPr/>
        <p:txBody>
          <a:bodyPr/>
          <a:lstStyle/>
          <a:p>
            <a:pPr algn="ctr"/>
            <a:r>
              <a:rPr lang="en-US" sz="3600" b="0" dirty="0"/>
              <a:t>Inflation Above 2% for </a:t>
            </a:r>
            <a:r>
              <a:rPr lang="en-US" sz="3600" b="0" u="sng" dirty="0"/>
              <a:t>FIVE</a:t>
            </a:r>
            <a:r>
              <a:rPr lang="en-US" sz="3600" b="0" dirty="0"/>
              <a:t> Years</a:t>
            </a:r>
          </a:p>
        </p:txBody>
      </p:sp>
      <p:sp>
        <p:nvSpPr>
          <p:cNvPr id="3" name="Text Placeholder 2">
            <a:extLst>
              <a:ext uri="{FF2B5EF4-FFF2-40B4-BE49-F238E27FC236}">
                <a16:creationId xmlns:a16="http://schemas.microsoft.com/office/drawing/2014/main" id="{A42EA59F-E612-5F7F-87A7-E43AD1A4D498}"/>
              </a:ext>
            </a:extLst>
          </p:cNvPr>
          <p:cNvSpPr>
            <a:spLocks noGrp="1"/>
          </p:cNvSpPr>
          <p:nvPr>
            <p:ph type="body" sz="quarter" idx="12"/>
          </p:nvPr>
        </p:nvSpPr>
        <p:spPr/>
        <p:txBody>
          <a:bodyPr/>
          <a:lstStyle/>
          <a:p>
            <a:pPr algn="ctr"/>
            <a:r>
              <a:rPr lang="en-US" sz="2000" dirty="0"/>
              <a:t>Core Personal Consumption Expenditures (PCE) Price Index </a:t>
            </a:r>
            <a:br>
              <a:rPr lang="en-US" sz="2000" dirty="0"/>
            </a:br>
            <a:r>
              <a:rPr lang="en-US" sz="2000" dirty="0"/>
              <a:t>(Percent Change Year-Over-Year, Seasonally Adjusted)</a:t>
            </a:r>
          </a:p>
          <a:p>
            <a:endParaRPr lang="en-US" sz="1350" dirty="0"/>
          </a:p>
        </p:txBody>
      </p:sp>
      <p:sp>
        <p:nvSpPr>
          <p:cNvPr id="4" name="Text Placeholder 3">
            <a:extLst>
              <a:ext uri="{FF2B5EF4-FFF2-40B4-BE49-F238E27FC236}">
                <a16:creationId xmlns:a16="http://schemas.microsoft.com/office/drawing/2014/main" id="{CACD3A47-19E3-DBF1-BB09-7B795FFFDD17}"/>
              </a:ext>
            </a:extLst>
          </p:cNvPr>
          <p:cNvSpPr>
            <a:spLocks noGrp="1"/>
          </p:cNvSpPr>
          <p:nvPr>
            <p:ph type="body" sz="quarter" idx="17"/>
          </p:nvPr>
        </p:nvSpPr>
        <p:spPr/>
        <p:txBody>
          <a:bodyPr>
            <a:noAutofit/>
          </a:bodyPr>
          <a:lstStyle/>
          <a:p>
            <a:r>
              <a:rPr lang="en-US" sz="2000" dirty="0"/>
              <a:t>Source: BEA</a:t>
            </a:r>
          </a:p>
          <a:p>
            <a:endParaRPr lang="en-US" sz="2000" dirty="0"/>
          </a:p>
        </p:txBody>
      </p:sp>
      <p:cxnSp>
        <p:nvCxnSpPr>
          <p:cNvPr id="8" name="Straight Connector 7">
            <a:extLst>
              <a:ext uri="{FF2B5EF4-FFF2-40B4-BE49-F238E27FC236}">
                <a16:creationId xmlns:a16="http://schemas.microsoft.com/office/drawing/2014/main" id="{702CF96D-DEFB-B537-0240-FE21B5835204}"/>
              </a:ext>
            </a:extLst>
          </p:cNvPr>
          <p:cNvCxnSpPr>
            <a:cxnSpLocks/>
          </p:cNvCxnSpPr>
          <p:nvPr/>
        </p:nvCxnSpPr>
        <p:spPr bwMode="auto">
          <a:xfrm>
            <a:off x="1043355" y="4139338"/>
            <a:ext cx="7300545" cy="9594"/>
          </a:xfrm>
          <a:prstGeom prst="line">
            <a:avLst/>
          </a:prstGeom>
          <a:ln w="57150" cap="rnd">
            <a:solidFill>
              <a:schemeClr val="bg1"/>
            </a:solidFill>
            <a:prstDash val="sysDot"/>
          </a:ln>
          <a:effectLst/>
        </p:spPr>
        <p:style>
          <a:lnRef idx="1">
            <a:schemeClr val="accent1"/>
          </a:lnRef>
          <a:fillRef idx="0">
            <a:schemeClr val="accent1"/>
          </a:fillRef>
          <a:effectRef idx="0">
            <a:schemeClr val="accent1"/>
          </a:effectRef>
          <a:fontRef idx="minor">
            <a:schemeClr val="tx1"/>
          </a:fontRef>
        </p:style>
      </p:cxnSp>
      <p:sp>
        <p:nvSpPr>
          <p:cNvPr id="9" name="Rounded Rectangle 25">
            <a:extLst>
              <a:ext uri="{FF2B5EF4-FFF2-40B4-BE49-F238E27FC236}">
                <a16:creationId xmlns:a16="http://schemas.microsoft.com/office/drawing/2014/main" id="{0E6ACF07-5A1C-2374-EB24-E648A9B0AF94}"/>
              </a:ext>
            </a:extLst>
          </p:cNvPr>
          <p:cNvSpPr/>
          <p:nvPr/>
        </p:nvSpPr>
        <p:spPr>
          <a:xfrm>
            <a:off x="1400543" y="4030272"/>
            <a:ext cx="2386584" cy="23083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9D748760-DABB-0450-85FA-307ACDC1C1B1}"/>
              </a:ext>
            </a:extLst>
          </p:cNvPr>
          <p:cNvSpPr txBox="1"/>
          <p:nvPr/>
        </p:nvSpPr>
        <p:spPr>
          <a:xfrm>
            <a:off x="1043355" y="4030271"/>
            <a:ext cx="3086101" cy="253916"/>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11214"/>
                </a:solidFill>
                <a:effectLst/>
                <a:uLnTx/>
                <a:uFillTx/>
                <a:latin typeface="Arial" panose="020B0604020202020204" pitchFamily="34" charset="0"/>
                <a:ea typeface="+mn-ea"/>
                <a:cs typeface="Arial" panose="020B0604020202020204" pitchFamily="34" charset="0"/>
              </a:rPr>
              <a:t>Federal Reserve Target Rate: 2%</a:t>
            </a:r>
          </a:p>
        </p:txBody>
      </p:sp>
      <p:sp>
        <p:nvSpPr>
          <p:cNvPr id="5" name="Right Arrow 4">
            <a:extLst>
              <a:ext uri="{FF2B5EF4-FFF2-40B4-BE49-F238E27FC236}">
                <a16:creationId xmlns:a16="http://schemas.microsoft.com/office/drawing/2014/main" id="{69805E68-0ED2-FBB3-9A48-D13CEF19EA01}"/>
              </a:ext>
            </a:extLst>
          </p:cNvPr>
          <p:cNvSpPr/>
          <p:nvPr/>
        </p:nvSpPr>
        <p:spPr>
          <a:xfrm rot="19912472">
            <a:off x="7510079" y="3383252"/>
            <a:ext cx="829296" cy="146111"/>
          </a:xfrm>
          <a:prstGeom prst="rightArrow">
            <a:avLst>
              <a:gd name="adj1" fmla="val 25673"/>
              <a:gd name="adj2" fmla="val 55173"/>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958822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B2FB4-4E40-F638-1EA6-6C302BE632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D7563A-5C23-70BD-AB77-EE31817FC12D}"/>
              </a:ext>
            </a:extLst>
          </p:cNvPr>
          <p:cNvSpPr>
            <a:spLocks noGrp="1"/>
          </p:cNvSpPr>
          <p:nvPr>
            <p:ph type="body" sz="quarter" idx="11"/>
          </p:nvPr>
        </p:nvSpPr>
        <p:spPr>
          <a:xfrm>
            <a:off x="1186229" y="4946879"/>
            <a:ext cx="6946901" cy="808394"/>
          </a:xfrm>
        </p:spPr>
        <p:txBody>
          <a:bodyPr/>
          <a:lstStyle/>
          <a:p>
            <a:r>
              <a:rPr lang="en-US" sz="2800" b="0" dirty="0">
                <a:latin typeface="Arial" panose="020B0604020202020204" pitchFamily="34" charset="0"/>
                <a:cs typeface="Arial" panose="020B0604020202020204" pitchFamily="34" charset="0"/>
              </a:rPr>
              <a:t>Kevin Warsh</a:t>
            </a:r>
          </a:p>
          <a:p>
            <a:r>
              <a:rPr lang="en-US" sz="2800" b="0" dirty="0">
                <a:latin typeface="Arial" panose="020B0604020202020204" pitchFamily="34" charset="0"/>
                <a:cs typeface="Arial" panose="020B0604020202020204" pitchFamily="34" charset="0"/>
              </a:rPr>
              <a:t>Chairman </a:t>
            </a:r>
          </a:p>
          <a:p>
            <a:r>
              <a:rPr lang="en-US" sz="2800" b="0" dirty="0">
                <a:latin typeface="Arial" panose="020B0604020202020204" pitchFamily="34" charset="0"/>
                <a:cs typeface="Arial" panose="020B0604020202020204" pitchFamily="34" charset="0"/>
              </a:rPr>
              <a:t> Federal Reserve Board</a:t>
            </a:r>
          </a:p>
        </p:txBody>
      </p:sp>
      <p:sp>
        <p:nvSpPr>
          <p:cNvPr id="3" name="Text Placeholder 2">
            <a:extLst>
              <a:ext uri="{FF2B5EF4-FFF2-40B4-BE49-F238E27FC236}">
                <a16:creationId xmlns:a16="http://schemas.microsoft.com/office/drawing/2014/main" id="{1FECA83A-524E-8419-A1EB-2E82DFFD74D8}"/>
              </a:ext>
            </a:extLst>
          </p:cNvPr>
          <p:cNvSpPr>
            <a:spLocks noGrp="1"/>
          </p:cNvSpPr>
          <p:nvPr>
            <p:ph type="body" sz="quarter" idx="12"/>
          </p:nvPr>
        </p:nvSpPr>
        <p:spPr>
          <a:xfrm>
            <a:off x="1098549" y="1592011"/>
            <a:ext cx="6946901" cy="3029189"/>
          </a:xfrm>
        </p:spPr>
        <p:txBody>
          <a:bodyPr>
            <a:noAutofit/>
          </a:bodyPr>
          <a:lstStyle/>
          <a:p>
            <a:pPr algn="ctr"/>
            <a:r>
              <a:rPr lang="en-US" sz="3600" dirty="0">
                <a:latin typeface="Arial" panose="020B0604020202020204" pitchFamily="34" charset="0"/>
                <a:cs typeface="Arial" panose="020B0604020202020204" pitchFamily="34" charset="0"/>
              </a:rPr>
              <a:t>I believe that price stability should be a change in prices such that no one’s talking about it.  </a:t>
            </a:r>
          </a:p>
        </p:txBody>
      </p:sp>
    </p:spTree>
    <p:extLst>
      <p:ext uri="{BB962C8B-B14F-4D97-AF65-F5344CB8AC3E}">
        <p14:creationId xmlns:p14="http://schemas.microsoft.com/office/powerpoint/2010/main" val="2720502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5000">
              <a:srgbClr val="051923"/>
            </a:gs>
            <a:gs pos="100000">
              <a:srgbClr val="022840"/>
            </a:gs>
          </a:gsLst>
          <a:lin ang="5400000" scaled="1"/>
        </a:gradFill>
        <a:effectLst/>
      </p:bgPr>
    </p:bg>
    <p:spTree>
      <p:nvGrpSpPr>
        <p:cNvPr id="1" name="">
          <a:extLst>
            <a:ext uri="{FF2B5EF4-FFF2-40B4-BE49-F238E27FC236}">
              <a16:creationId xmlns:a16="http://schemas.microsoft.com/office/drawing/2014/main" id="{4B357CD8-3CB0-F673-5FEF-1F2643E12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81902-1BB1-C7DD-7118-1139B8441A44}"/>
              </a:ext>
            </a:extLst>
          </p:cNvPr>
          <p:cNvSpPr>
            <a:spLocks noGrp="1"/>
          </p:cNvSpPr>
          <p:nvPr>
            <p:ph type="title"/>
          </p:nvPr>
        </p:nvSpPr>
        <p:spPr>
          <a:xfrm>
            <a:off x="810846" y="383448"/>
            <a:ext cx="7543800" cy="535747"/>
          </a:xfrm>
        </p:spPr>
        <p:txBody>
          <a:bodyPr/>
          <a:lstStyle/>
          <a:p>
            <a:pPr algn="ctr"/>
            <a:r>
              <a:rPr lang="en-US" sz="3600" b="0" dirty="0"/>
              <a:t>Probability of Rate Hike this Year</a:t>
            </a:r>
            <a:br>
              <a:rPr lang="en-US" sz="3600" b="0" dirty="0"/>
            </a:br>
            <a:r>
              <a:rPr lang="en-US" sz="2800" b="0" dirty="0"/>
              <a:t>“Steady for Longer” After Soft Jobs Report </a:t>
            </a:r>
            <a:br>
              <a:rPr lang="en-US" sz="3600" b="0" dirty="0"/>
            </a:br>
            <a:br>
              <a:rPr lang="en-US" sz="3600" b="0" dirty="0"/>
            </a:br>
            <a:endParaRPr lang="en-US" b="0" dirty="0">
              <a:latin typeface="+mn-lt"/>
            </a:endParaRPr>
          </a:p>
        </p:txBody>
      </p:sp>
      <p:sp>
        <p:nvSpPr>
          <p:cNvPr id="4" name="Text Placeholder 3">
            <a:extLst>
              <a:ext uri="{FF2B5EF4-FFF2-40B4-BE49-F238E27FC236}">
                <a16:creationId xmlns:a16="http://schemas.microsoft.com/office/drawing/2014/main" id="{CCEF1C80-740A-C29B-40AA-61BAA44A2CA4}"/>
              </a:ext>
            </a:extLst>
          </p:cNvPr>
          <p:cNvSpPr>
            <a:spLocks noGrp="1"/>
          </p:cNvSpPr>
          <p:nvPr>
            <p:ph type="body" sz="quarter" idx="17"/>
          </p:nvPr>
        </p:nvSpPr>
        <p:spPr/>
        <p:txBody>
          <a:bodyPr>
            <a:noAutofit/>
          </a:bodyPr>
          <a:lstStyle/>
          <a:p>
            <a:r>
              <a:rPr lang="en-US" sz="2000" dirty="0"/>
              <a:t>Source: CME </a:t>
            </a:r>
            <a:r>
              <a:rPr lang="en-US" sz="2000" dirty="0" err="1"/>
              <a:t>FedWatch</a:t>
            </a:r>
            <a:r>
              <a:rPr lang="en-US" sz="2000" dirty="0"/>
              <a:t> Tool 8/26</a:t>
            </a:r>
          </a:p>
        </p:txBody>
      </p:sp>
      <p:graphicFrame>
        <p:nvGraphicFramePr>
          <p:cNvPr id="7" name="Chart 6">
            <a:extLst>
              <a:ext uri="{FF2B5EF4-FFF2-40B4-BE49-F238E27FC236}">
                <a16:creationId xmlns:a16="http://schemas.microsoft.com/office/drawing/2014/main" id="{18F2CF3A-0858-4332-7627-FD1BDE1B82AC}"/>
              </a:ext>
            </a:extLst>
          </p:cNvPr>
          <p:cNvGraphicFramePr/>
          <p:nvPr/>
        </p:nvGraphicFramePr>
        <p:xfrm>
          <a:off x="692658" y="1868261"/>
          <a:ext cx="7742682" cy="42319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6251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B2FB4-4E40-F638-1EA6-6C302BE632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D7563A-5C23-70BD-AB77-EE31817FC12D}"/>
              </a:ext>
            </a:extLst>
          </p:cNvPr>
          <p:cNvSpPr>
            <a:spLocks noGrp="1"/>
          </p:cNvSpPr>
          <p:nvPr>
            <p:ph type="body" sz="quarter" idx="11"/>
          </p:nvPr>
        </p:nvSpPr>
        <p:spPr>
          <a:xfrm>
            <a:off x="1186229" y="4946879"/>
            <a:ext cx="6946901" cy="808394"/>
          </a:xfrm>
        </p:spPr>
        <p:txBody>
          <a:bodyPr/>
          <a:lstStyle/>
          <a:p>
            <a:r>
              <a:rPr lang="en-US" sz="2800" b="0" dirty="0">
                <a:latin typeface="Arial" panose="020B0604020202020204" pitchFamily="34" charset="0"/>
                <a:cs typeface="Arial" panose="020B0604020202020204" pitchFamily="34" charset="0"/>
              </a:rPr>
              <a:t>Kevin Warsh, Chairman </a:t>
            </a:r>
          </a:p>
          <a:p>
            <a:r>
              <a:rPr lang="en-US" sz="2800" b="0" dirty="0">
                <a:latin typeface="Arial" panose="020B0604020202020204" pitchFamily="34" charset="0"/>
                <a:cs typeface="Arial" panose="020B0604020202020204" pitchFamily="34" charset="0"/>
              </a:rPr>
              <a:t> Federal Reserve Board</a:t>
            </a:r>
          </a:p>
        </p:txBody>
      </p:sp>
      <p:sp>
        <p:nvSpPr>
          <p:cNvPr id="3" name="Text Placeholder 2">
            <a:extLst>
              <a:ext uri="{FF2B5EF4-FFF2-40B4-BE49-F238E27FC236}">
                <a16:creationId xmlns:a16="http://schemas.microsoft.com/office/drawing/2014/main" id="{1FECA83A-524E-8419-A1EB-2E82DFFD74D8}"/>
              </a:ext>
            </a:extLst>
          </p:cNvPr>
          <p:cNvSpPr>
            <a:spLocks noGrp="1"/>
          </p:cNvSpPr>
          <p:nvPr>
            <p:ph type="body" sz="quarter" idx="12"/>
          </p:nvPr>
        </p:nvSpPr>
        <p:spPr>
          <a:xfrm>
            <a:off x="1098549" y="1654642"/>
            <a:ext cx="6946901" cy="3029189"/>
          </a:xfrm>
        </p:spPr>
        <p:txBody>
          <a:bodyPr>
            <a:noAutofit/>
          </a:bodyPr>
          <a:lstStyle/>
          <a:p>
            <a:pPr algn="ctr"/>
            <a:r>
              <a:rPr lang="en-US" sz="3600" dirty="0">
                <a:latin typeface="Arial" panose="020B0604020202020204" pitchFamily="34" charset="0"/>
                <a:cs typeface="Arial" panose="020B0604020202020204" pitchFamily="34" charset="0"/>
              </a:rPr>
              <a:t>We have the capability and commitment to deliver on our price stability objective of 2%. The commitment is strong, unanimous and unambiguous. </a:t>
            </a:r>
          </a:p>
        </p:txBody>
      </p:sp>
    </p:spTree>
    <p:extLst>
      <p:ext uri="{BB962C8B-B14F-4D97-AF65-F5344CB8AC3E}">
        <p14:creationId xmlns:p14="http://schemas.microsoft.com/office/powerpoint/2010/main" val="3324540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3FB7B-3006-BC7D-EF2C-6F6E696ABE84}"/>
              </a:ext>
            </a:extLst>
          </p:cNvPr>
          <p:cNvSpPr>
            <a:spLocks noGrp="1"/>
          </p:cNvSpPr>
          <p:nvPr>
            <p:ph type="title"/>
          </p:nvPr>
        </p:nvSpPr>
        <p:spPr/>
        <p:txBody>
          <a:bodyPr/>
          <a:lstStyle/>
          <a:p>
            <a:pPr algn="ctr"/>
            <a:r>
              <a:rPr lang="en-US" sz="3600" b="0" dirty="0"/>
              <a:t>What are Investors Thinking?</a:t>
            </a:r>
            <a:br>
              <a:rPr lang="en-US" sz="3600" b="0" dirty="0"/>
            </a:br>
            <a:r>
              <a:rPr lang="en-US" sz="3600" b="0" dirty="0"/>
              <a:t>Check the 10-Year Treasury Yield</a:t>
            </a:r>
          </a:p>
        </p:txBody>
      </p:sp>
      <p:sp>
        <p:nvSpPr>
          <p:cNvPr id="5" name="Text Placeholder 3">
            <a:extLst>
              <a:ext uri="{FF2B5EF4-FFF2-40B4-BE49-F238E27FC236}">
                <a16:creationId xmlns:a16="http://schemas.microsoft.com/office/drawing/2014/main" id="{4D3A3F2A-6F56-DB38-1B5F-94DB2047415B}"/>
              </a:ext>
            </a:extLst>
          </p:cNvPr>
          <p:cNvSpPr txBox="1">
            <a:spLocks/>
          </p:cNvSpPr>
          <p:nvPr/>
        </p:nvSpPr>
        <p:spPr>
          <a:xfrm>
            <a:off x="810846" y="5740187"/>
            <a:ext cx="7533054" cy="191889"/>
          </a:xfrm>
          <a:prstGeom prst="rect">
            <a:avLst/>
          </a:prstGeom>
        </p:spPr>
        <p:txBody>
          <a:bodyPr vert="horz" lIns="0" tIns="34290" rIns="0" bIns="34290" rtlCol="0">
            <a:noAutofit/>
          </a:bodyPr>
          <a:lstStyle>
            <a:lvl1pPr marL="0" indent="0" algn="r" defTabSz="914377"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a:ea typeface="+mn-ea"/>
                <a:cs typeface="+mn-cs"/>
              </a:rPr>
              <a:t>Source: Macrotrends</a:t>
            </a:r>
          </a:p>
        </p:txBody>
      </p:sp>
      <p:graphicFrame>
        <p:nvGraphicFramePr>
          <p:cNvPr id="6" name="Chart 5">
            <a:extLst>
              <a:ext uri="{FF2B5EF4-FFF2-40B4-BE49-F238E27FC236}">
                <a16:creationId xmlns:a16="http://schemas.microsoft.com/office/drawing/2014/main" id="{D252C053-CEDF-7F60-6901-CAEF1D4A4C6A}"/>
              </a:ext>
            </a:extLst>
          </p:cNvPr>
          <p:cNvGraphicFramePr/>
          <p:nvPr>
            <p:extLst>
              <p:ext uri="{D42A27DB-BD31-4B8C-83A1-F6EECF244321}">
                <p14:modId xmlns:p14="http://schemas.microsoft.com/office/powerpoint/2010/main" val="676339598"/>
              </p:ext>
            </p:extLst>
          </p:nvPr>
        </p:nvGraphicFramePr>
        <p:xfrm>
          <a:off x="800100" y="2014537"/>
          <a:ext cx="7690104" cy="36075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6200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307E-04AF-3FFB-AA05-2D30590988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F9751DF-1FEC-F09B-6166-BEEBC53504A5}"/>
              </a:ext>
            </a:extLst>
          </p:cNvPr>
          <p:cNvSpPr>
            <a:spLocks noGrp="1"/>
          </p:cNvSpPr>
          <p:nvPr>
            <p:ph type="body" sz="quarter" idx="11"/>
          </p:nvPr>
        </p:nvSpPr>
        <p:spPr>
          <a:xfrm>
            <a:off x="1098549" y="5310134"/>
            <a:ext cx="6946901" cy="808394"/>
          </a:xfrm>
        </p:spPr>
        <p:txBody>
          <a:bodyPr/>
          <a:lstStyle/>
          <a:p>
            <a:r>
              <a:rPr lang="en-US" sz="2400" b="0" dirty="0">
                <a:latin typeface="Arial" panose="020B0604020202020204" pitchFamily="34" charset="0"/>
                <a:cs typeface="Arial" panose="020B0604020202020204" pitchFamily="34" charset="0"/>
              </a:rPr>
              <a:t>Seth Carlson</a:t>
            </a:r>
          </a:p>
          <a:p>
            <a:r>
              <a:rPr lang="en-US" sz="2400" b="0" dirty="0">
                <a:latin typeface="Arial" panose="020B0604020202020204" pitchFamily="34" charset="0"/>
                <a:cs typeface="Arial" panose="020B0604020202020204" pitchFamily="34" charset="0"/>
              </a:rPr>
              <a:t>JP Morgan Wealth Manageme</a:t>
            </a:r>
            <a:r>
              <a:rPr lang="en-US" sz="2800" b="0" dirty="0">
                <a:latin typeface="Arial" panose="020B0604020202020204" pitchFamily="34" charset="0"/>
                <a:cs typeface="Arial" panose="020B0604020202020204" pitchFamily="34" charset="0"/>
              </a:rPr>
              <a:t>nt</a:t>
            </a:r>
          </a:p>
        </p:txBody>
      </p:sp>
      <p:sp>
        <p:nvSpPr>
          <p:cNvPr id="3" name="Text Placeholder 2">
            <a:extLst>
              <a:ext uri="{FF2B5EF4-FFF2-40B4-BE49-F238E27FC236}">
                <a16:creationId xmlns:a16="http://schemas.microsoft.com/office/drawing/2014/main" id="{FF341C11-982E-69D7-DC8D-093478D6D730}"/>
              </a:ext>
            </a:extLst>
          </p:cNvPr>
          <p:cNvSpPr>
            <a:spLocks noGrp="1"/>
          </p:cNvSpPr>
          <p:nvPr>
            <p:ph type="body" sz="quarter" idx="12"/>
          </p:nvPr>
        </p:nvSpPr>
        <p:spPr>
          <a:xfrm>
            <a:off x="1098547" y="2068001"/>
            <a:ext cx="6946901" cy="3029189"/>
          </a:xfrm>
        </p:spPr>
        <p:txBody>
          <a:bodyPr>
            <a:noAutofit/>
          </a:bodyPr>
          <a:lstStyle/>
          <a:p>
            <a:r>
              <a:rPr lang="en-US" sz="3200" dirty="0">
                <a:latin typeface="Arial" panose="020B0604020202020204" pitchFamily="34" charset="0"/>
                <a:cs typeface="Arial" panose="020B0604020202020204" pitchFamily="34" charset="0"/>
              </a:rPr>
              <a:t>The 10-year Treasury yield matters because it reflects economic expectations, the behavior of financial markets and everyday borrowing costs. It shows how investors perceive inflation, growth and risk over the long term. </a:t>
            </a:r>
          </a:p>
        </p:txBody>
      </p:sp>
    </p:spTree>
    <p:extLst>
      <p:ext uri="{BB962C8B-B14F-4D97-AF65-F5344CB8AC3E}">
        <p14:creationId xmlns:p14="http://schemas.microsoft.com/office/powerpoint/2010/main" val="598987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668E5-150D-01BB-3932-09A695FCFA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2A0B10-AE2F-7B3D-81C4-C6FD99489515}"/>
              </a:ext>
            </a:extLst>
          </p:cNvPr>
          <p:cNvSpPr>
            <a:spLocks noGrp="1"/>
          </p:cNvSpPr>
          <p:nvPr>
            <p:ph type="title"/>
          </p:nvPr>
        </p:nvSpPr>
        <p:spPr/>
        <p:txBody>
          <a:bodyPr/>
          <a:lstStyle/>
          <a:p>
            <a:pPr algn="ctr"/>
            <a:r>
              <a:rPr lang="en-US" sz="3600" b="0" dirty="0"/>
              <a:t>30-Year Mortgage Rate Moves With the 10-Year Treasury Yield</a:t>
            </a:r>
          </a:p>
        </p:txBody>
      </p:sp>
      <p:sp>
        <p:nvSpPr>
          <p:cNvPr id="5" name="Text Placeholder 3">
            <a:extLst>
              <a:ext uri="{FF2B5EF4-FFF2-40B4-BE49-F238E27FC236}">
                <a16:creationId xmlns:a16="http://schemas.microsoft.com/office/drawing/2014/main" id="{322D9B90-14EC-B5FC-489A-8266949C86C2}"/>
              </a:ext>
            </a:extLst>
          </p:cNvPr>
          <p:cNvSpPr txBox="1">
            <a:spLocks/>
          </p:cNvSpPr>
          <p:nvPr/>
        </p:nvSpPr>
        <p:spPr>
          <a:xfrm>
            <a:off x="810846" y="5740187"/>
            <a:ext cx="7533054" cy="191889"/>
          </a:xfrm>
          <a:prstGeom prst="rect">
            <a:avLst/>
          </a:prstGeom>
        </p:spPr>
        <p:txBody>
          <a:bodyPr vert="horz" lIns="0" tIns="34290" rIns="0" bIns="34290" rtlCol="0">
            <a:noAutofit/>
          </a:bodyPr>
          <a:lstStyle>
            <a:lvl1pPr marL="0" indent="0" algn="r" defTabSz="914377"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a:ea typeface="+mn-ea"/>
                <a:cs typeface="+mn-cs"/>
              </a:rPr>
              <a:t>Sources: Freddie Mac, Macrotrends</a:t>
            </a:r>
          </a:p>
        </p:txBody>
      </p:sp>
      <p:graphicFrame>
        <p:nvGraphicFramePr>
          <p:cNvPr id="6" name="Chart 5">
            <a:extLst>
              <a:ext uri="{FF2B5EF4-FFF2-40B4-BE49-F238E27FC236}">
                <a16:creationId xmlns:a16="http://schemas.microsoft.com/office/drawing/2014/main" id="{538805EA-F54B-AA81-19AC-692F838A1B14}"/>
              </a:ext>
            </a:extLst>
          </p:cNvPr>
          <p:cNvGraphicFramePr/>
          <p:nvPr>
            <p:extLst>
              <p:ext uri="{D42A27DB-BD31-4B8C-83A1-F6EECF244321}">
                <p14:modId xmlns:p14="http://schemas.microsoft.com/office/powerpoint/2010/main" val="3826621077"/>
              </p:ext>
            </p:extLst>
          </p:nvPr>
        </p:nvGraphicFramePr>
        <p:xfrm>
          <a:off x="800100" y="2014537"/>
          <a:ext cx="7690104" cy="360753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5FB3E02A-E144-1EC1-2F73-9E790B92CDC3}"/>
              </a:ext>
            </a:extLst>
          </p:cNvPr>
          <p:cNvSpPr>
            <a:spLocks noGrp="1"/>
          </p:cNvSpPr>
          <p:nvPr>
            <p:ph type="body" sz="quarter" idx="12"/>
          </p:nvPr>
        </p:nvSpPr>
        <p:spPr>
          <a:xfrm>
            <a:off x="5110869" y="3249802"/>
            <a:ext cx="2605163" cy="307590"/>
          </a:xfrm>
        </p:spPr>
        <p:txBody>
          <a:bodyPr/>
          <a:lstStyle/>
          <a:p>
            <a:r>
              <a:rPr lang="en-US" sz="2000" dirty="0"/>
              <a:t>Average Spread: 1.76</a:t>
            </a:r>
          </a:p>
        </p:txBody>
      </p:sp>
    </p:spTree>
    <p:extLst>
      <p:ext uri="{BB962C8B-B14F-4D97-AF65-F5344CB8AC3E}">
        <p14:creationId xmlns:p14="http://schemas.microsoft.com/office/powerpoint/2010/main" val="2511416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5E00-C8FE-045E-2B79-310F519191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D23E591-875A-EBCE-4874-F895AD6CB552}"/>
              </a:ext>
            </a:extLst>
          </p:cNvPr>
          <p:cNvSpPr>
            <a:spLocks noGrp="1"/>
          </p:cNvSpPr>
          <p:nvPr>
            <p:ph type="body" sz="quarter" idx="17"/>
          </p:nvPr>
        </p:nvSpPr>
        <p:spPr/>
        <p:txBody>
          <a:bodyPr>
            <a:noAutofit/>
          </a:bodyPr>
          <a:lstStyle/>
          <a:p>
            <a:r>
              <a:rPr lang="en-US" sz="1500" dirty="0"/>
              <a:t>Sources: EIA, Mortgage News Daily</a:t>
            </a:r>
          </a:p>
        </p:txBody>
      </p:sp>
      <p:sp>
        <p:nvSpPr>
          <p:cNvPr id="15" name="Title 1">
            <a:extLst>
              <a:ext uri="{FF2B5EF4-FFF2-40B4-BE49-F238E27FC236}">
                <a16:creationId xmlns:a16="http://schemas.microsoft.com/office/drawing/2014/main" id="{4A5D8462-2D62-E5FD-79C6-107F66BD8992}"/>
              </a:ext>
            </a:extLst>
          </p:cNvPr>
          <p:cNvSpPr>
            <a:spLocks noGrp="1"/>
          </p:cNvSpPr>
          <p:nvPr>
            <p:ph type="title"/>
          </p:nvPr>
        </p:nvSpPr>
        <p:spPr>
          <a:xfrm>
            <a:off x="800100" y="872477"/>
            <a:ext cx="7543800" cy="401810"/>
          </a:xfrm>
        </p:spPr>
        <p:txBody>
          <a:bodyPr/>
          <a:lstStyle/>
          <a:p>
            <a:pPr algn="ctr"/>
            <a:r>
              <a:rPr lang="en-US" sz="3600" b="0" dirty="0"/>
              <a:t>Oil Price U-Turn Sends Rates Higher</a:t>
            </a:r>
          </a:p>
        </p:txBody>
      </p:sp>
      <p:graphicFrame>
        <p:nvGraphicFramePr>
          <p:cNvPr id="17" name="Chart 16">
            <a:extLst>
              <a:ext uri="{FF2B5EF4-FFF2-40B4-BE49-F238E27FC236}">
                <a16:creationId xmlns:a16="http://schemas.microsoft.com/office/drawing/2014/main" id="{4DEE1C33-6CDE-1576-27FD-7D8BBCC79B73}"/>
              </a:ext>
            </a:extLst>
          </p:cNvPr>
          <p:cNvGraphicFramePr/>
          <p:nvPr>
            <p:extLst>
              <p:ext uri="{D42A27DB-BD31-4B8C-83A1-F6EECF244321}">
                <p14:modId xmlns:p14="http://schemas.microsoft.com/office/powerpoint/2010/main" val="1085064111"/>
              </p:ext>
            </p:extLst>
          </p:nvPr>
        </p:nvGraphicFramePr>
        <p:xfrm>
          <a:off x="638828" y="1913176"/>
          <a:ext cx="8505172" cy="39585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43168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DD079-A4EB-A036-1394-07DAF87241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DA191D-4B03-8E03-C32A-33801A16257C}"/>
              </a:ext>
            </a:extLst>
          </p:cNvPr>
          <p:cNvSpPr>
            <a:spLocks noGrp="1"/>
          </p:cNvSpPr>
          <p:nvPr>
            <p:ph type="body" sz="quarter" idx="11"/>
          </p:nvPr>
        </p:nvSpPr>
        <p:spPr>
          <a:xfrm>
            <a:off x="1186229" y="4946879"/>
            <a:ext cx="6946901" cy="808394"/>
          </a:xfrm>
        </p:spPr>
        <p:txBody>
          <a:bodyPr/>
          <a:lstStyle/>
          <a:p>
            <a:r>
              <a:rPr lang="en-US" sz="2800" b="0" dirty="0">
                <a:latin typeface="Arial" panose="020B0604020202020204" pitchFamily="34" charset="0"/>
                <a:cs typeface="Arial" panose="020B0604020202020204" pitchFamily="34" charset="0"/>
              </a:rPr>
              <a:t>Rich Martin</a:t>
            </a:r>
          </a:p>
          <a:p>
            <a:r>
              <a:rPr lang="en-US" sz="2800" b="0" dirty="0">
                <a:latin typeface="Arial" panose="020B0604020202020204" pitchFamily="34" charset="0"/>
                <a:cs typeface="Arial" panose="020B0604020202020204" pitchFamily="34" charset="0"/>
              </a:rPr>
              <a:t>SVP of Retail Lending, </a:t>
            </a:r>
            <a:r>
              <a:rPr lang="en-US" sz="2800" b="0" dirty="0" err="1">
                <a:latin typeface="Arial" panose="020B0604020202020204" pitchFamily="34" charset="0"/>
                <a:cs typeface="Arial" panose="020B0604020202020204" pitchFamily="34" charset="0"/>
              </a:rPr>
              <a:t>Curinos</a:t>
            </a:r>
            <a:endParaRPr lang="en-US" sz="2800" b="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725620EC-9ACE-D35C-8440-373E85E1761E}"/>
              </a:ext>
            </a:extLst>
          </p:cNvPr>
          <p:cNvSpPr>
            <a:spLocks noGrp="1"/>
          </p:cNvSpPr>
          <p:nvPr>
            <p:ph type="body" sz="quarter" idx="12"/>
          </p:nvPr>
        </p:nvSpPr>
        <p:spPr>
          <a:xfrm>
            <a:off x="1098549" y="1911121"/>
            <a:ext cx="6946901" cy="3029189"/>
          </a:xfrm>
        </p:spPr>
        <p:txBody>
          <a:bodyPr>
            <a:noAutofit/>
          </a:bodyPr>
          <a:lstStyle/>
          <a:p>
            <a:r>
              <a:rPr lang="en-US" sz="3600" dirty="0">
                <a:latin typeface="Arial" panose="020B0604020202020204" pitchFamily="34" charset="0"/>
                <a:cs typeface="Arial" panose="020B0604020202020204" pitchFamily="34" charset="0"/>
              </a:rPr>
              <a:t>Oil matters, particularly since it drives inflation expectations and thus influences the bond market, from which mortgage rates are set.</a:t>
            </a:r>
          </a:p>
        </p:txBody>
      </p:sp>
    </p:spTree>
    <p:extLst>
      <p:ext uri="{BB962C8B-B14F-4D97-AF65-F5344CB8AC3E}">
        <p14:creationId xmlns:p14="http://schemas.microsoft.com/office/powerpoint/2010/main" val="1075960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95C4C-587A-3164-8183-376746B71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4884D8-6B71-C989-2316-25ABDAE7F74E}"/>
              </a:ext>
            </a:extLst>
          </p:cNvPr>
          <p:cNvSpPr>
            <a:spLocks noGrp="1"/>
          </p:cNvSpPr>
          <p:nvPr>
            <p:ph type="title"/>
          </p:nvPr>
        </p:nvSpPr>
        <p:spPr>
          <a:xfrm>
            <a:off x="125261" y="414276"/>
            <a:ext cx="9018739" cy="535747"/>
          </a:xfrm>
        </p:spPr>
        <p:txBody>
          <a:bodyPr/>
          <a:lstStyle/>
          <a:p>
            <a:pPr algn="ctr"/>
            <a:r>
              <a:rPr lang="en-US" sz="3600" b="0" dirty="0"/>
              <a:t>Mortgage Rates: Elevated</a:t>
            </a:r>
            <a:br>
              <a:rPr lang="en-US" sz="3600" b="0" dirty="0"/>
            </a:br>
            <a:br>
              <a:rPr lang="en-US" sz="3600" b="0" dirty="0"/>
            </a:br>
            <a:endParaRPr lang="en-US" sz="2800" b="0" dirty="0"/>
          </a:p>
        </p:txBody>
      </p:sp>
      <p:sp>
        <p:nvSpPr>
          <p:cNvPr id="4" name="Text Placeholder 3">
            <a:extLst>
              <a:ext uri="{FF2B5EF4-FFF2-40B4-BE49-F238E27FC236}">
                <a16:creationId xmlns:a16="http://schemas.microsoft.com/office/drawing/2014/main" id="{EAF77C41-2D29-687F-5F15-1B44032EA2FA}"/>
              </a:ext>
            </a:extLst>
          </p:cNvPr>
          <p:cNvSpPr>
            <a:spLocks noGrp="1"/>
          </p:cNvSpPr>
          <p:nvPr>
            <p:ph type="body" sz="quarter" idx="17"/>
          </p:nvPr>
        </p:nvSpPr>
        <p:spPr/>
        <p:txBody>
          <a:bodyPr>
            <a:noAutofit/>
          </a:bodyPr>
          <a:lstStyle/>
          <a:p>
            <a:r>
              <a:rPr lang="en-US" sz="2000" dirty="0"/>
              <a:t>Source: Freddie Mac 30 Year FRM</a:t>
            </a:r>
          </a:p>
        </p:txBody>
      </p:sp>
      <p:graphicFrame>
        <p:nvGraphicFramePr>
          <p:cNvPr id="7" name="Chart 6">
            <a:extLst>
              <a:ext uri="{FF2B5EF4-FFF2-40B4-BE49-F238E27FC236}">
                <a16:creationId xmlns:a16="http://schemas.microsoft.com/office/drawing/2014/main" id="{2CF78519-089C-A67F-ACEE-DFB993D5774B}"/>
              </a:ext>
            </a:extLst>
          </p:cNvPr>
          <p:cNvGraphicFramePr/>
          <p:nvPr>
            <p:extLst>
              <p:ext uri="{D42A27DB-BD31-4B8C-83A1-F6EECF244321}">
                <p14:modId xmlns:p14="http://schemas.microsoft.com/office/powerpoint/2010/main" val="1557466656"/>
              </p:ext>
            </p:extLst>
          </p:nvPr>
        </p:nvGraphicFramePr>
        <p:xfrm>
          <a:off x="810846" y="1847925"/>
          <a:ext cx="7736681" cy="3764756"/>
        </p:xfrm>
        <a:graphic>
          <a:graphicData uri="http://schemas.openxmlformats.org/drawingml/2006/chart">
            <c:chart xmlns:c="http://schemas.openxmlformats.org/drawingml/2006/chart" xmlns:r="http://schemas.openxmlformats.org/officeDocument/2006/relationships" r:id="rId3"/>
          </a:graphicData>
        </a:graphic>
      </p:graphicFrame>
      <p:sp>
        <p:nvSpPr>
          <p:cNvPr id="5" name="Arrow: Down 4">
            <a:extLst>
              <a:ext uri="{FF2B5EF4-FFF2-40B4-BE49-F238E27FC236}">
                <a16:creationId xmlns:a16="http://schemas.microsoft.com/office/drawing/2014/main" id="{48748C94-ACF8-97B8-5286-78415362E346}"/>
              </a:ext>
            </a:extLst>
          </p:cNvPr>
          <p:cNvSpPr/>
          <p:nvPr/>
        </p:nvSpPr>
        <p:spPr>
          <a:xfrm>
            <a:off x="8062895" y="2274507"/>
            <a:ext cx="484632" cy="539997"/>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14146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D71AC-9161-A4B2-24F8-1701CF561BF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B5422869-163A-9290-08E5-39B64651D872}"/>
              </a:ext>
            </a:extLst>
          </p:cNvPr>
          <p:cNvGrpSpPr/>
          <p:nvPr/>
        </p:nvGrpSpPr>
        <p:grpSpPr>
          <a:xfrm>
            <a:off x="2315208" y="2736941"/>
            <a:ext cx="4739055" cy="1064813"/>
            <a:chOff x="2936631" y="1236950"/>
            <a:chExt cx="6318740" cy="1419751"/>
          </a:xfrm>
        </p:grpSpPr>
        <p:sp>
          <p:nvSpPr>
            <p:cNvPr id="8" name="Rounded Rectangle 7">
              <a:extLst>
                <a:ext uri="{FF2B5EF4-FFF2-40B4-BE49-F238E27FC236}">
                  <a16:creationId xmlns:a16="http://schemas.microsoft.com/office/drawing/2014/main" id="{6E2B80B1-030E-AF30-2494-35F58E3F4E38}"/>
                </a:ext>
              </a:extLst>
            </p:cNvPr>
            <p:cNvSpPr/>
            <p:nvPr/>
          </p:nvSpPr>
          <p:spPr>
            <a:xfrm>
              <a:off x="2936631" y="1236950"/>
              <a:ext cx="6318740" cy="1419751"/>
            </a:xfrm>
            <a:prstGeom prst="roundRect">
              <a:avLst>
                <a:gd name="adj" fmla="val 6285"/>
              </a:avLst>
            </a:prstGeom>
            <a:solidFill>
              <a:schemeClr val="accent1"/>
            </a:solidFill>
            <a:ln w="349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34565606-798E-8ADF-BFF4-30FA8AB00F26}"/>
                </a:ext>
              </a:extLst>
            </p:cNvPr>
            <p:cNvSpPr txBox="1"/>
            <p:nvPr/>
          </p:nvSpPr>
          <p:spPr>
            <a:xfrm>
              <a:off x="3268762" y="1392033"/>
              <a:ext cx="5654468" cy="1138773"/>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US" sz="4950" b="1" i="0" u="none" strike="noStrike" kern="1200" cap="none" spc="0" normalizeH="0" baseline="0" noProof="0" dirty="0">
                  <a:ln>
                    <a:noFill/>
                  </a:ln>
                  <a:solidFill>
                    <a:srgbClr val="111214"/>
                  </a:solidFill>
                  <a:effectLst/>
                  <a:uLnTx/>
                  <a:uFillTx/>
                  <a:latin typeface="Arial" panose="020B0604020202020204"/>
                  <a:ea typeface="+mn-ea"/>
                  <a:cs typeface="+mn-cs"/>
                </a:rPr>
                <a:t>Economy</a:t>
              </a:r>
            </a:p>
          </p:txBody>
        </p:sp>
      </p:grpSp>
    </p:spTree>
    <p:extLst>
      <p:ext uri="{BB962C8B-B14F-4D97-AF65-F5344CB8AC3E}">
        <p14:creationId xmlns:p14="http://schemas.microsoft.com/office/powerpoint/2010/main" val="1574339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DED1-BF98-58C4-0FE6-3F264500EC4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3970794-7E47-5C44-F1C0-1D46DD2555FC}"/>
              </a:ext>
            </a:extLst>
          </p:cNvPr>
          <p:cNvPicPr>
            <a:picLocks noChangeAspect="1"/>
          </p:cNvPicPr>
          <p:nvPr/>
        </p:nvPicPr>
        <p:blipFill>
          <a:blip r:embed="rId3"/>
          <a:stretch>
            <a:fillRect/>
          </a:stretch>
        </p:blipFill>
        <p:spPr>
          <a:xfrm>
            <a:off x="1143000" y="0"/>
            <a:ext cx="6858000" cy="6858000"/>
          </a:xfrm>
          <a:prstGeom prst="rect">
            <a:avLst/>
          </a:prstGeom>
        </p:spPr>
      </p:pic>
    </p:spTree>
    <p:extLst>
      <p:ext uri="{BB962C8B-B14F-4D97-AF65-F5344CB8AC3E}">
        <p14:creationId xmlns:p14="http://schemas.microsoft.com/office/powerpoint/2010/main" val="140296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CFA5BB-9B3F-449A-2D28-C26582FF01B0}"/>
              </a:ext>
            </a:extLst>
          </p:cNvPr>
          <p:cNvSpPr>
            <a:spLocks noGrp="1"/>
          </p:cNvSpPr>
          <p:nvPr>
            <p:ph type="body" sz="quarter" idx="11"/>
          </p:nvPr>
        </p:nvSpPr>
        <p:spPr/>
        <p:txBody>
          <a:bodyPr/>
          <a:lstStyle/>
          <a:p>
            <a:r>
              <a:rPr lang="en-US" sz="2800" b="0" dirty="0"/>
              <a:t>Mark Zandi, Chief Economist Moody’s </a:t>
            </a:r>
          </a:p>
        </p:txBody>
      </p:sp>
      <p:sp>
        <p:nvSpPr>
          <p:cNvPr id="3" name="Text Placeholder 2">
            <a:extLst>
              <a:ext uri="{FF2B5EF4-FFF2-40B4-BE49-F238E27FC236}">
                <a16:creationId xmlns:a16="http://schemas.microsoft.com/office/drawing/2014/main" id="{B75DAED8-33A0-49A3-7C29-689DDF96ACAC}"/>
              </a:ext>
            </a:extLst>
          </p:cNvPr>
          <p:cNvSpPr>
            <a:spLocks noGrp="1"/>
          </p:cNvSpPr>
          <p:nvPr>
            <p:ph type="body" sz="quarter" idx="12"/>
          </p:nvPr>
        </p:nvSpPr>
        <p:spPr/>
        <p:txBody>
          <a:bodyPr>
            <a:normAutofit/>
          </a:bodyPr>
          <a:lstStyle/>
          <a:p>
            <a:r>
              <a:rPr lang="en-US" sz="3200" dirty="0"/>
              <a:t>The top 20% of households account for nearly 2/3 of all U.S. spending. High earners benefit from rising stock markets and high home values.</a:t>
            </a:r>
          </a:p>
        </p:txBody>
      </p:sp>
    </p:spTree>
    <p:extLst>
      <p:ext uri="{BB962C8B-B14F-4D97-AF65-F5344CB8AC3E}">
        <p14:creationId xmlns:p14="http://schemas.microsoft.com/office/powerpoint/2010/main" val="686606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D7174-5992-89D7-3F35-AA0C1D1CA2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3DFE6-8567-4082-BDEC-DBD63A3E4097}"/>
              </a:ext>
            </a:extLst>
          </p:cNvPr>
          <p:cNvSpPr>
            <a:spLocks noGrp="1"/>
          </p:cNvSpPr>
          <p:nvPr>
            <p:ph type="title"/>
          </p:nvPr>
        </p:nvSpPr>
        <p:spPr>
          <a:xfrm>
            <a:off x="728662" y="414277"/>
            <a:ext cx="7615238" cy="535747"/>
          </a:xfrm>
        </p:spPr>
        <p:txBody>
          <a:bodyPr/>
          <a:lstStyle/>
          <a:p>
            <a:pPr algn="ctr"/>
            <a:r>
              <a:rPr lang="en-US" sz="3600" b="0" dirty="0"/>
              <a:t>Home Value, Equity, and Debt</a:t>
            </a:r>
          </a:p>
        </p:txBody>
      </p:sp>
      <p:sp>
        <p:nvSpPr>
          <p:cNvPr id="3" name="Text Placeholder 2">
            <a:extLst>
              <a:ext uri="{FF2B5EF4-FFF2-40B4-BE49-F238E27FC236}">
                <a16:creationId xmlns:a16="http://schemas.microsoft.com/office/drawing/2014/main" id="{88CF6C58-410C-C45A-3912-E39200B20239}"/>
              </a:ext>
            </a:extLst>
          </p:cNvPr>
          <p:cNvSpPr>
            <a:spLocks noGrp="1"/>
          </p:cNvSpPr>
          <p:nvPr>
            <p:ph type="body" sz="quarter" idx="12"/>
          </p:nvPr>
        </p:nvSpPr>
        <p:spPr/>
        <p:txBody>
          <a:bodyPr/>
          <a:lstStyle/>
          <a:p>
            <a:r>
              <a:rPr lang="en-US" sz="2800" dirty="0"/>
              <a:t>$ Trillions</a:t>
            </a:r>
          </a:p>
          <a:p>
            <a:endParaRPr lang="en-US" dirty="0"/>
          </a:p>
        </p:txBody>
      </p:sp>
      <p:sp>
        <p:nvSpPr>
          <p:cNvPr id="4" name="Text Placeholder 3">
            <a:extLst>
              <a:ext uri="{FF2B5EF4-FFF2-40B4-BE49-F238E27FC236}">
                <a16:creationId xmlns:a16="http://schemas.microsoft.com/office/drawing/2014/main" id="{3006CAC8-2AC3-3260-7896-005357E70E07}"/>
              </a:ext>
            </a:extLst>
          </p:cNvPr>
          <p:cNvSpPr>
            <a:spLocks noGrp="1"/>
          </p:cNvSpPr>
          <p:nvPr>
            <p:ph type="body" sz="quarter" idx="17"/>
          </p:nvPr>
        </p:nvSpPr>
        <p:spPr>
          <a:xfrm>
            <a:off x="800100" y="6426603"/>
            <a:ext cx="7700962" cy="546767"/>
          </a:xfrm>
        </p:spPr>
        <p:txBody>
          <a:bodyPr>
            <a:normAutofit/>
          </a:bodyPr>
          <a:lstStyle/>
          <a:p>
            <a:r>
              <a:rPr lang="en-US" sz="2000" dirty="0"/>
              <a:t>Source: Federal Reserve</a:t>
            </a:r>
          </a:p>
        </p:txBody>
      </p:sp>
      <p:graphicFrame>
        <p:nvGraphicFramePr>
          <p:cNvPr id="9" name="Chart 8">
            <a:extLst>
              <a:ext uri="{FF2B5EF4-FFF2-40B4-BE49-F238E27FC236}">
                <a16:creationId xmlns:a16="http://schemas.microsoft.com/office/drawing/2014/main" id="{D1F9CC62-E7F8-962E-3D2C-D28201953A46}"/>
              </a:ext>
            </a:extLst>
          </p:cNvPr>
          <p:cNvGraphicFramePr/>
          <p:nvPr>
            <p:extLst>
              <p:ext uri="{D42A27DB-BD31-4B8C-83A1-F6EECF244321}">
                <p14:modId xmlns:p14="http://schemas.microsoft.com/office/powerpoint/2010/main" val="3561833365"/>
              </p:ext>
            </p:extLst>
          </p:nvPr>
        </p:nvGraphicFramePr>
        <p:xfrm>
          <a:off x="728662" y="1857375"/>
          <a:ext cx="7700963" cy="37504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9745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8A91C3EB-4816-1B68-B167-381E5FE3E56C}"/>
              </a:ext>
            </a:extLst>
          </p:cNvPr>
          <p:cNvSpPr/>
          <p:nvPr/>
        </p:nvSpPr>
        <p:spPr>
          <a:xfrm>
            <a:off x="1107661" y="2292244"/>
            <a:ext cx="2638949" cy="2725465"/>
          </a:xfrm>
          <a:prstGeom prst="roundRect">
            <a:avLst>
              <a:gd name="adj" fmla="val 4733"/>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892">
              <a:defRPr/>
            </a:pPr>
            <a:endParaRPr lang="en-US" sz="2000" dirty="0">
              <a:solidFill>
                <a:srgbClr val="FFFFFF"/>
              </a:solidFill>
              <a:latin typeface="Arial" panose="020B0604020202020204"/>
            </a:endParaRPr>
          </a:p>
        </p:txBody>
      </p:sp>
      <p:sp>
        <p:nvSpPr>
          <p:cNvPr id="2" name="Title 1">
            <a:extLst>
              <a:ext uri="{FF2B5EF4-FFF2-40B4-BE49-F238E27FC236}">
                <a16:creationId xmlns:a16="http://schemas.microsoft.com/office/drawing/2014/main" id="{EE58363F-FF2C-ADF7-6C23-E25F1616DDF0}"/>
              </a:ext>
            </a:extLst>
          </p:cNvPr>
          <p:cNvSpPr>
            <a:spLocks noGrp="1"/>
          </p:cNvSpPr>
          <p:nvPr>
            <p:ph type="title"/>
          </p:nvPr>
        </p:nvSpPr>
        <p:spPr/>
        <p:txBody>
          <a:bodyPr/>
          <a:lstStyle/>
          <a:p>
            <a:pPr algn="ctr"/>
            <a:r>
              <a:rPr lang="en-US" sz="3600" b="0" dirty="0"/>
              <a:t>Homeowners Are Sitting on </a:t>
            </a:r>
            <a:br>
              <a:rPr lang="en-US" sz="3600" b="0" dirty="0"/>
            </a:br>
            <a:r>
              <a:rPr lang="en-US" sz="3600" b="0" dirty="0"/>
              <a:t>$18 Trillion in Home Equity</a:t>
            </a:r>
          </a:p>
        </p:txBody>
      </p:sp>
      <p:sp>
        <p:nvSpPr>
          <p:cNvPr id="3" name="Text Placeholder 2">
            <a:extLst>
              <a:ext uri="{FF2B5EF4-FFF2-40B4-BE49-F238E27FC236}">
                <a16:creationId xmlns:a16="http://schemas.microsoft.com/office/drawing/2014/main" id="{411214A5-FE3E-F091-4B89-D2D53BBA5844}"/>
              </a:ext>
            </a:extLst>
          </p:cNvPr>
          <p:cNvSpPr>
            <a:spLocks noGrp="1"/>
          </p:cNvSpPr>
          <p:nvPr>
            <p:ph type="body" sz="quarter" idx="12"/>
          </p:nvPr>
        </p:nvSpPr>
        <p:spPr>
          <a:xfrm>
            <a:off x="1428227" y="2672514"/>
            <a:ext cx="2290118" cy="1964927"/>
          </a:xfrm>
        </p:spPr>
        <p:txBody>
          <a:bodyPr vert="horz" lIns="0" tIns="0" rIns="0" bIns="0" rtlCol="0" anchor="t">
            <a:noAutofit/>
          </a:bodyPr>
          <a:lstStyle/>
          <a:p>
            <a:r>
              <a:rPr lang="en-US" sz="2400"/>
              <a:t>2/3 Have </a:t>
            </a:r>
            <a:br>
              <a:rPr lang="en-US" sz="2400"/>
            </a:br>
            <a:r>
              <a:rPr lang="en-US" sz="2400"/>
              <a:t>Paid off </a:t>
            </a:r>
            <a:br>
              <a:rPr lang="en-US" sz="2400"/>
            </a:br>
            <a:r>
              <a:rPr lang="en-US" sz="2400"/>
              <a:t>Their Mortgage or Have at Least 50% Equity</a:t>
            </a:r>
          </a:p>
          <a:p>
            <a:endParaRPr lang="en-US"/>
          </a:p>
        </p:txBody>
      </p:sp>
      <p:sp>
        <p:nvSpPr>
          <p:cNvPr id="4" name="Text Placeholder 3">
            <a:extLst>
              <a:ext uri="{FF2B5EF4-FFF2-40B4-BE49-F238E27FC236}">
                <a16:creationId xmlns:a16="http://schemas.microsoft.com/office/drawing/2014/main" id="{EB4D63DB-AEA5-A4BF-CF7E-F63C8CE3BC3D}"/>
              </a:ext>
            </a:extLst>
          </p:cNvPr>
          <p:cNvSpPr>
            <a:spLocks noGrp="1"/>
          </p:cNvSpPr>
          <p:nvPr>
            <p:ph type="body" sz="quarter" idx="17"/>
          </p:nvPr>
        </p:nvSpPr>
        <p:spPr>
          <a:xfrm>
            <a:off x="800100" y="6358822"/>
            <a:ext cx="7533054" cy="471680"/>
          </a:xfrm>
        </p:spPr>
        <p:txBody>
          <a:bodyPr>
            <a:normAutofit/>
          </a:bodyPr>
          <a:lstStyle/>
          <a:p>
            <a:r>
              <a:rPr lang="en-US" sz="2600" dirty="0"/>
              <a:t>Source: Census, ATTOM</a:t>
            </a:r>
          </a:p>
          <a:p>
            <a:endParaRPr lang="en-US" dirty="0"/>
          </a:p>
        </p:txBody>
      </p:sp>
      <p:grpSp>
        <p:nvGrpSpPr>
          <p:cNvPr id="11" name="Group 10">
            <a:extLst>
              <a:ext uri="{FF2B5EF4-FFF2-40B4-BE49-F238E27FC236}">
                <a16:creationId xmlns:a16="http://schemas.microsoft.com/office/drawing/2014/main" id="{A339C30B-840E-56C6-8970-DAD7514A412F}"/>
              </a:ext>
            </a:extLst>
          </p:cNvPr>
          <p:cNvGrpSpPr/>
          <p:nvPr/>
        </p:nvGrpSpPr>
        <p:grpSpPr>
          <a:xfrm>
            <a:off x="3116035" y="1685954"/>
            <a:ext cx="6027965" cy="3676701"/>
            <a:chOff x="3816512" y="1204013"/>
            <a:chExt cx="8037286" cy="4902268"/>
          </a:xfrm>
        </p:grpSpPr>
        <p:graphicFrame>
          <p:nvGraphicFramePr>
            <p:cNvPr id="7" name="Chart 6">
              <a:extLst>
                <a:ext uri="{FF2B5EF4-FFF2-40B4-BE49-F238E27FC236}">
                  <a16:creationId xmlns:a16="http://schemas.microsoft.com/office/drawing/2014/main" id="{FEF521D1-0C73-DDED-C3EA-29ADE3003F09}"/>
                </a:ext>
              </a:extLst>
            </p:cNvPr>
            <p:cNvGraphicFramePr/>
            <p:nvPr>
              <p:extLst>
                <p:ext uri="{D42A27DB-BD31-4B8C-83A1-F6EECF244321}">
                  <p14:modId xmlns:p14="http://schemas.microsoft.com/office/powerpoint/2010/main" val="843076145"/>
                </p:ext>
              </p:extLst>
            </p:nvPr>
          </p:nvGraphicFramePr>
          <p:xfrm>
            <a:off x="3816512" y="1204013"/>
            <a:ext cx="8037286" cy="490226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B1F64E34-22BF-D44A-ECBE-830A4F8984F6}"/>
                </a:ext>
              </a:extLst>
            </p:cNvPr>
            <p:cNvSpPr txBox="1"/>
            <p:nvPr/>
          </p:nvSpPr>
          <p:spPr>
            <a:xfrm>
              <a:off x="5883982" y="3288422"/>
              <a:ext cx="1715449" cy="1231107"/>
            </a:xfrm>
            <a:prstGeom prst="rect">
              <a:avLst/>
            </a:prstGeom>
            <a:noFill/>
          </p:spPr>
          <p:txBody>
            <a:bodyPr wrap="square" rtlCol="0">
              <a:spAutoFit/>
            </a:bodyPr>
            <a:lstStyle/>
            <a:p>
              <a:pPr algn="ctr" defTabSz="342900">
                <a:defRPr/>
              </a:pPr>
              <a:r>
                <a:rPr lang="en-US" sz="1350">
                  <a:solidFill>
                    <a:srgbClr val="111214"/>
                  </a:solidFill>
                  <a:latin typeface="Arial" panose="020B0604020202020204"/>
                </a:rPr>
                <a:t>Own the Home </a:t>
              </a:r>
            </a:p>
            <a:p>
              <a:pPr algn="ctr" defTabSz="342900">
                <a:defRPr/>
              </a:pPr>
              <a:r>
                <a:rPr lang="en-US" sz="1350">
                  <a:solidFill>
                    <a:srgbClr val="111214"/>
                  </a:solidFill>
                  <a:latin typeface="Arial" panose="020B0604020202020204"/>
                </a:rPr>
                <a:t>Free and Clear</a:t>
              </a:r>
            </a:p>
          </p:txBody>
        </p:sp>
      </p:grpSp>
      <p:sp>
        <p:nvSpPr>
          <p:cNvPr id="5" name="TextBox 4">
            <a:extLst>
              <a:ext uri="{FF2B5EF4-FFF2-40B4-BE49-F238E27FC236}">
                <a16:creationId xmlns:a16="http://schemas.microsoft.com/office/drawing/2014/main" id="{2584A6FC-5AB1-D260-F408-49CD49FB21D1}"/>
              </a:ext>
            </a:extLst>
          </p:cNvPr>
          <p:cNvSpPr txBox="1"/>
          <p:nvPr/>
        </p:nvSpPr>
        <p:spPr>
          <a:xfrm>
            <a:off x="6130018" y="2903012"/>
            <a:ext cx="1557047" cy="715581"/>
          </a:xfrm>
          <a:prstGeom prst="rect">
            <a:avLst/>
          </a:prstGeom>
          <a:noFill/>
        </p:spPr>
        <p:txBody>
          <a:bodyPr wrap="square" rtlCol="0">
            <a:spAutoFit/>
          </a:bodyPr>
          <a:lstStyle/>
          <a:p>
            <a:pPr algn="ctr" defTabSz="342900">
              <a:defRPr/>
            </a:pPr>
            <a:r>
              <a:rPr lang="en-US" sz="1350">
                <a:solidFill>
                  <a:srgbClr val="111214"/>
                </a:solidFill>
                <a:latin typeface="Arial" panose="020B0604020202020204"/>
              </a:rPr>
              <a:t>Mortgage Homes </a:t>
            </a:r>
          </a:p>
          <a:p>
            <a:pPr algn="ctr" defTabSz="342900">
              <a:defRPr/>
            </a:pPr>
            <a:r>
              <a:rPr lang="en-US" sz="1350">
                <a:solidFill>
                  <a:srgbClr val="111214"/>
                </a:solidFill>
                <a:latin typeface="Arial" panose="020B0604020202020204"/>
              </a:rPr>
              <a:t>with More Than 50% Equity</a:t>
            </a:r>
          </a:p>
        </p:txBody>
      </p:sp>
      <p:sp>
        <p:nvSpPr>
          <p:cNvPr id="6" name="TextBox 5">
            <a:extLst>
              <a:ext uri="{FF2B5EF4-FFF2-40B4-BE49-F238E27FC236}">
                <a16:creationId xmlns:a16="http://schemas.microsoft.com/office/drawing/2014/main" id="{62C39535-5BBA-FE4B-143F-488A4CD46781}"/>
              </a:ext>
            </a:extLst>
          </p:cNvPr>
          <p:cNvSpPr txBox="1"/>
          <p:nvPr/>
        </p:nvSpPr>
        <p:spPr>
          <a:xfrm>
            <a:off x="5558401" y="4426563"/>
            <a:ext cx="1590983" cy="715581"/>
          </a:xfrm>
          <a:prstGeom prst="rect">
            <a:avLst/>
          </a:prstGeom>
          <a:noFill/>
        </p:spPr>
        <p:txBody>
          <a:bodyPr wrap="square" rtlCol="0">
            <a:spAutoFit/>
          </a:bodyPr>
          <a:lstStyle/>
          <a:p>
            <a:pPr algn="ctr" defTabSz="342900">
              <a:defRPr/>
            </a:pPr>
            <a:r>
              <a:rPr lang="en-US" sz="1350">
                <a:solidFill>
                  <a:srgbClr val="111214"/>
                </a:solidFill>
                <a:latin typeface="Arial" panose="020B0604020202020204"/>
              </a:rPr>
              <a:t>Mortgage Homes </a:t>
            </a:r>
          </a:p>
          <a:p>
            <a:pPr algn="ctr" defTabSz="342900">
              <a:defRPr/>
            </a:pPr>
            <a:r>
              <a:rPr lang="en-US" sz="1350">
                <a:solidFill>
                  <a:srgbClr val="111214"/>
                </a:solidFill>
                <a:latin typeface="Arial" panose="020B0604020202020204"/>
              </a:rPr>
              <a:t>with Less Than 50% Equity</a:t>
            </a:r>
          </a:p>
        </p:txBody>
      </p:sp>
    </p:spTree>
    <p:extLst>
      <p:ext uri="{BB962C8B-B14F-4D97-AF65-F5344CB8AC3E}">
        <p14:creationId xmlns:p14="http://schemas.microsoft.com/office/powerpoint/2010/main" val="74655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9D733-DD70-440F-3BE4-813546312A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BD0F35-7E2D-C0ED-9377-767C920E0419}"/>
              </a:ext>
            </a:extLst>
          </p:cNvPr>
          <p:cNvSpPr>
            <a:spLocks noGrp="1"/>
          </p:cNvSpPr>
          <p:nvPr>
            <p:ph type="body" sz="quarter" idx="11"/>
          </p:nvPr>
        </p:nvSpPr>
        <p:spPr>
          <a:xfrm>
            <a:off x="1098549" y="5203358"/>
            <a:ext cx="6946901" cy="808394"/>
          </a:xfrm>
        </p:spPr>
        <p:txBody>
          <a:bodyPr/>
          <a:lstStyle/>
          <a:p>
            <a:r>
              <a:rPr lang="en-US" sz="2800" b="0" dirty="0">
                <a:latin typeface="Arial" panose="020B0604020202020204" pitchFamily="34" charset="0"/>
                <a:cs typeface="Arial" panose="020B0604020202020204" pitchFamily="34" charset="0"/>
              </a:rPr>
              <a:t>Mark Zandi Chief Economist Moody’s</a:t>
            </a:r>
          </a:p>
        </p:txBody>
      </p:sp>
      <p:sp>
        <p:nvSpPr>
          <p:cNvPr id="3" name="Text Placeholder 2">
            <a:extLst>
              <a:ext uri="{FF2B5EF4-FFF2-40B4-BE49-F238E27FC236}">
                <a16:creationId xmlns:a16="http://schemas.microsoft.com/office/drawing/2014/main" id="{965DA04D-4DD7-ECA6-04DD-7785BE0AB14F}"/>
              </a:ext>
            </a:extLst>
          </p:cNvPr>
          <p:cNvSpPr>
            <a:spLocks noGrp="1"/>
          </p:cNvSpPr>
          <p:nvPr>
            <p:ph type="body" sz="quarter" idx="12"/>
          </p:nvPr>
        </p:nvSpPr>
        <p:spPr>
          <a:xfrm>
            <a:off x="1098549" y="1654642"/>
            <a:ext cx="6946901" cy="3029189"/>
          </a:xfrm>
        </p:spPr>
        <p:txBody>
          <a:bodyPr>
            <a:noAutofit/>
          </a:bodyPr>
          <a:lstStyle/>
          <a:p>
            <a:r>
              <a:rPr lang="en-US" sz="2800" dirty="0">
                <a:latin typeface="Arial" panose="020B0604020202020204" pitchFamily="34" charset="0"/>
                <a:cs typeface="Arial" panose="020B0604020202020204" pitchFamily="34" charset="0"/>
              </a:rPr>
              <a:t>An increasingly K-shaped economy can’t be good. It means the economy is highly dependent on a small group of the well-to-do, who, in turn, spend based in significant part on how their stock portfolios are performing. </a:t>
            </a:r>
          </a:p>
        </p:txBody>
      </p:sp>
    </p:spTree>
    <p:extLst>
      <p:ext uri="{BB962C8B-B14F-4D97-AF65-F5344CB8AC3E}">
        <p14:creationId xmlns:p14="http://schemas.microsoft.com/office/powerpoint/2010/main" val="464079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401FF-FBD1-E4F1-B9D4-B9AB8579A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FA12C-445F-A49F-CFC3-B090A6F0319B}"/>
              </a:ext>
            </a:extLst>
          </p:cNvPr>
          <p:cNvSpPr>
            <a:spLocks noGrp="1"/>
          </p:cNvSpPr>
          <p:nvPr>
            <p:ph type="title"/>
          </p:nvPr>
        </p:nvSpPr>
        <p:spPr>
          <a:xfrm>
            <a:off x="800099" y="414277"/>
            <a:ext cx="7755177" cy="535747"/>
          </a:xfrm>
        </p:spPr>
        <p:txBody>
          <a:bodyPr/>
          <a:lstStyle/>
          <a:p>
            <a:pPr algn="ctr"/>
            <a:r>
              <a:rPr lang="en-US" sz="3600" b="0" dirty="0"/>
              <a:t>Signs of Stress: Consumer Confidence Subdued </a:t>
            </a:r>
            <a:br>
              <a:rPr lang="en-US" sz="3600" b="0" dirty="0"/>
            </a:br>
            <a:endParaRPr lang="en-US" sz="3600" b="0" dirty="0"/>
          </a:p>
        </p:txBody>
      </p:sp>
      <p:sp>
        <p:nvSpPr>
          <p:cNvPr id="4" name="Text Placeholder 3">
            <a:extLst>
              <a:ext uri="{FF2B5EF4-FFF2-40B4-BE49-F238E27FC236}">
                <a16:creationId xmlns:a16="http://schemas.microsoft.com/office/drawing/2014/main" id="{1F650747-8DD4-D091-3700-35E9487CB432}"/>
              </a:ext>
            </a:extLst>
          </p:cNvPr>
          <p:cNvSpPr>
            <a:spLocks noGrp="1"/>
          </p:cNvSpPr>
          <p:nvPr>
            <p:ph type="body" sz="quarter" idx="17"/>
          </p:nvPr>
        </p:nvSpPr>
        <p:spPr>
          <a:xfrm>
            <a:off x="800099" y="6411489"/>
            <a:ext cx="7755176" cy="446507"/>
          </a:xfrm>
        </p:spPr>
        <p:txBody>
          <a:bodyPr>
            <a:normAutofit/>
          </a:bodyPr>
          <a:lstStyle/>
          <a:p>
            <a:r>
              <a:rPr lang="en-US" sz="2000" dirty="0"/>
              <a:t>Source: Conference Board </a:t>
            </a:r>
          </a:p>
          <a:p>
            <a:endParaRPr lang="en-US" dirty="0"/>
          </a:p>
        </p:txBody>
      </p:sp>
      <p:graphicFrame>
        <p:nvGraphicFramePr>
          <p:cNvPr id="6" name="Chart 5">
            <a:extLst>
              <a:ext uri="{FF2B5EF4-FFF2-40B4-BE49-F238E27FC236}">
                <a16:creationId xmlns:a16="http://schemas.microsoft.com/office/drawing/2014/main" id="{A84012ED-930A-E182-33FE-3FFA5F54CCFD}"/>
              </a:ext>
            </a:extLst>
          </p:cNvPr>
          <p:cNvGraphicFramePr/>
          <p:nvPr>
            <p:extLst>
              <p:ext uri="{D42A27DB-BD31-4B8C-83A1-F6EECF244321}">
                <p14:modId xmlns:p14="http://schemas.microsoft.com/office/powerpoint/2010/main" val="2204340031"/>
              </p:ext>
            </p:extLst>
          </p:nvPr>
        </p:nvGraphicFramePr>
        <p:xfrm>
          <a:off x="566850" y="1841632"/>
          <a:ext cx="7543800" cy="3678248"/>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E7F7BDD4-7071-082A-1930-87A180D3F3AD}"/>
              </a:ext>
            </a:extLst>
          </p:cNvPr>
          <p:cNvCxnSpPr>
            <a:cxnSpLocks/>
          </p:cNvCxnSpPr>
          <p:nvPr/>
        </p:nvCxnSpPr>
        <p:spPr>
          <a:xfrm>
            <a:off x="1440493" y="2642993"/>
            <a:ext cx="6670157"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970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00975-CA88-C284-2253-73B265B2AE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C5BDF-EB03-13DE-996F-7ABE0E1CA348}"/>
              </a:ext>
            </a:extLst>
          </p:cNvPr>
          <p:cNvSpPr>
            <a:spLocks noGrp="1"/>
          </p:cNvSpPr>
          <p:nvPr>
            <p:ph type="title"/>
          </p:nvPr>
        </p:nvSpPr>
        <p:spPr>
          <a:xfrm>
            <a:off x="694411" y="203398"/>
            <a:ext cx="7755177" cy="535747"/>
          </a:xfrm>
        </p:spPr>
        <p:txBody>
          <a:bodyPr/>
          <a:lstStyle/>
          <a:p>
            <a:pPr algn="ctr"/>
            <a:r>
              <a:rPr lang="en-US" sz="3600" b="0" dirty="0"/>
              <a:t>Signs of Stress: Retail Sales Pull Back in July</a:t>
            </a:r>
            <a:br>
              <a:rPr lang="en-US" sz="3600" b="0" dirty="0"/>
            </a:br>
            <a:endParaRPr lang="en-US" sz="2800" b="0" dirty="0"/>
          </a:p>
        </p:txBody>
      </p:sp>
      <p:sp>
        <p:nvSpPr>
          <p:cNvPr id="4" name="Text Placeholder 3">
            <a:extLst>
              <a:ext uri="{FF2B5EF4-FFF2-40B4-BE49-F238E27FC236}">
                <a16:creationId xmlns:a16="http://schemas.microsoft.com/office/drawing/2014/main" id="{2EDBFA92-02B6-C628-F30E-89A8F8578083}"/>
              </a:ext>
            </a:extLst>
          </p:cNvPr>
          <p:cNvSpPr>
            <a:spLocks noGrp="1"/>
          </p:cNvSpPr>
          <p:nvPr>
            <p:ph type="body" sz="quarter" idx="17"/>
          </p:nvPr>
        </p:nvSpPr>
        <p:spPr>
          <a:xfrm>
            <a:off x="694411" y="6443723"/>
            <a:ext cx="7755177" cy="753490"/>
          </a:xfrm>
        </p:spPr>
        <p:txBody>
          <a:bodyPr>
            <a:normAutofit/>
          </a:bodyPr>
          <a:lstStyle/>
          <a:p>
            <a:r>
              <a:rPr lang="en-US" sz="2000" dirty="0"/>
              <a:t>Source: Census Bureau, Retail Trade in Billions </a:t>
            </a:r>
          </a:p>
        </p:txBody>
      </p:sp>
      <p:graphicFrame>
        <p:nvGraphicFramePr>
          <p:cNvPr id="6" name="Chart 5">
            <a:extLst>
              <a:ext uri="{FF2B5EF4-FFF2-40B4-BE49-F238E27FC236}">
                <a16:creationId xmlns:a16="http://schemas.microsoft.com/office/drawing/2014/main" id="{AFF3483F-015B-79E6-65EA-6194D52E0249}"/>
              </a:ext>
            </a:extLst>
          </p:cNvPr>
          <p:cNvGraphicFramePr/>
          <p:nvPr>
            <p:extLst>
              <p:ext uri="{D42A27DB-BD31-4B8C-83A1-F6EECF244321}">
                <p14:modId xmlns:p14="http://schemas.microsoft.com/office/powerpoint/2010/main" val="2363311863"/>
              </p:ext>
            </p:extLst>
          </p:nvPr>
        </p:nvGraphicFramePr>
        <p:xfrm>
          <a:off x="353961" y="1599759"/>
          <a:ext cx="7989939" cy="36584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8104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3F9D0-7265-0D9A-C6C8-E0EF343695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C296E-37D5-1695-B1EA-927DFCE5E0D7}"/>
              </a:ext>
            </a:extLst>
          </p:cNvPr>
          <p:cNvSpPr>
            <a:spLocks noGrp="1"/>
          </p:cNvSpPr>
          <p:nvPr>
            <p:ph type="title"/>
          </p:nvPr>
        </p:nvSpPr>
        <p:spPr/>
        <p:txBody>
          <a:bodyPr/>
          <a:lstStyle/>
          <a:p>
            <a:pPr algn="ctr"/>
            <a:r>
              <a:rPr lang="en-US" sz="3600" b="0" dirty="0"/>
              <a:t>Struggling Homeowners Prioritizing Mortgage Payments</a:t>
            </a:r>
          </a:p>
        </p:txBody>
      </p:sp>
      <p:sp>
        <p:nvSpPr>
          <p:cNvPr id="3" name="Text Placeholder 2">
            <a:extLst>
              <a:ext uri="{FF2B5EF4-FFF2-40B4-BE49-F238E27FC236}">
                <a16:creationId xmlns:a16="http://schemas.microsoft.com/office/drawing/2014/main" id="{BA0BEE53-2E0C-62D1-966A-BE9A8F51D8AD}"/>
              </a:ext>
            </a:extLst>
          </p:cNvPr>
          <p:cNvSpPr>
            <a:spLocks noGrp="1"/>
          </p:cNvSpPr>
          <p:nvPr>
            <p:ph type="body" sz="quarter" idx="12"/>
          </p:nvPr>
        </p:nvSpPr>
        <p:spPr>
          <a:xfrm>
            <a:off x="800100" y="1633234"/>
            <a:ext cx="7543800" cy="231344"/>
          </a:xfrm>
        </p:spPr>
        <p:txBody>
          <a:bodyPr/>
          <a:lstStyle/>
          <a:p>
            <a:r>
              <a:rPr lang="en-US" sz="2000" dirty="0"/>
              <a:t>Percent of Loans That Are 90+ Days Delinquent, by Loan Type</a:t>
            </a:r>
          </a:p>
        </p:txBody>
      </p:sp>
      <p:sp>
        <p:nvSpPr>
          <p:cNvPr id="4" name="Text Placeholder 3">
            <a:extLst>
              <a:ext uri="{FF2B5EF4-FFF2-40B4-BE49-F238E27FC236}">
                <a16:creationId xmlns:a16="http://schemas.microsoft.com/office/drawing/2014/main" id="{6DFDF550-4E4C-2961-445A-6BCB1A84C2A5}"/>
              </a:ext>
            </a:extLst>
          </p:cNvPr>
          <p:cNvSpPr>
            <a:spLocks noGrp="1"/>
          </p:cNvSpPr>
          <p:nvPr>
            <p:ph type="body" sz="quarter" idx="17"/>
          </p:nvPr>
        </p:nvSpPr>
        <p:spPr/>
        <p:txBody>
          <a:bodyPr>
            <a:noAutofit/>
          </a:bodyPr>
          <a:lstStyle/>
          <a:p>
            <a:r>
              <a:rPr lang="en-US" sz="2000" dirty="0"/>
              <a:t>Source: Federal Reserve Bank of New York</a:t>
            </a:r>
          </a:p>
        </p:txBody>
      </p:sp>
      <p:graphicFrame>
        <p:nvGraphicFramePr>
          <p:cNvPr id="7" name="Chart 6">
            <a:extLst>
              <a:ext uri="{FF2B5EF4-FFF2-40B4-BE49-F238E27FC236}">
                <a16:creationId xmlns:a16="http://schemas.microsoft.com/office/drawing/2014/main" id="{37BE7117-95B4-FD76-4D1A-065AC1924877}"/>
              </a:ext>
            </a:extLst>
          </p:cNvPr>
          <p:cNvGraphicFramePr/>
          <p:nvPr>
            <p:extLst>
              <p:ext uri="{D42A27DB-BD31-4B8C-83A1-F6EECF244321}">
                <p14:modId xmlns:p14="http://schemas.microsoft.com/office/powerpoint/2010/main" val="3178807184"/>
              </p:ext>
            </p:extLst>
          </p:nvPr>
        </p:nvGraphicFramePr>
        <p:xfrm>
          <a:off x="742950" y="2200275"/>
          <a:ext cx="7600950" cy="34075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63061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1279-B161-9740-AFB0-E7004D178217}"/>
              </a:ext>
            </a:extLst>
          </p:cNvPr>
          <p:cNvSpPr>
            <a:spLocks noGrp="1"/>
          </p:cNvSpPr>
          <p:nvPr>
            <p:ph type="title"/>
          </p:nvPr>
        </p:nvSpPr>
        <p:spPr/>
        <p:txBody>
          <a:bodyPr/>
          <a:lstStyle/>
          <a:p>
            <a:pPr algn="ctr"/>
            <a:r>
              <a:rPr lang="en-US" sz="3600" b="0" dirty="0"/>
              <a:t>Signs of Stress: Mortgage Assistance Queries Rising</a:t>
            </a:r>
          </a:p>
        </p:txBody>
      </p:sp>
      <p:sp>
        <p:nvSpPr>
          <p:cNvPr id="3" name="Text Placeholder 2">
            <a:extLst>
              <a:ext uri="{FF2B5EF4-FFF2-40B4-BE49-F238E27FC236}">
                <a16:creationId xmlns:a16="http://schemas.microsoft.com/office/drawing/2014/main" id="{45035AF7-9C44-9B69-27C8-6660E7897F18}"/>
              </a:ext>
            </a:extLst>
          </p:cNvPr>
          <p:cNvSpPr>
            <a:spLocks noGrp="1"/>
          </p:cNvSpPr>
          <p:nvPr>
            <p:ph type="body" sz="quarter" idx="12"/>
          </p:nvPr>
        </p:nvSpPr>
        <p:spPr>
          <a:xfrm>
            <a:off x="891598" y="1548916"/>
            <a:ext cx="7543800" cy="308459"/>
          </a:xfrm>
        </p:spPr>
        <p:txBody>
          <a:bodyPr/>
          <a:lstStyle/>
          <a:p>
            <a:r>
              <a:rPr lang="en-US" sz="2000" dirty="0"/>
              <a:t>Index of People Searching for “Help With Mortgage”</a:t>
            </a:r>
          </a:p>
        </p:txBody>
      </p:sp>
      <p:sp>
        <p:nvSpPr>
          <p:cNvPr id="4" name="Text Placeholder 3">
            <a:extLst>
              <a:ext uri="{FF2B5EF4-FFF2-40B4-BE49-F238E27FC236}">
                <a16:creationId xmlns:a16="http://schemas.microsoft.com/office/drawing/2014/main" id="{DFD6D81E-8A29-7E95-34AE-0534A2D5189B}"/>
              </a:ext>
            </a:extLst>
          </p:cNvPr>
          <p:cNvSpPr>
            <a:spLocks noGrp="1"/>
          </p:cNvSpPr>
          <p:nvPr>
            <p:ph type="body" sz="quarter" idx="17"/>
          </p:nvPr>
        </p:nvSpPr>
        <p:spPr/>
        <p:txBody>
          <a:bodyPr>
            <a:noAutofit/>
          </a:bodyPr>
          <a:lstStyle/>
          <a:p>
            <a:r>
              <a:rPr lang="en-US" sz="2000" dirty="0"/>
              <a:t>Source: Google Trends</a:t>
            </a:r>
          </a:p>
        </p:txBody>
      </p:sp>
      <p:graphicFrame>
        <p:nvGraphicFramePr>
          <p:cNvPr id="8" name="Chart 7">
            <a:extLst>
              <a:ext uri="{FF2B5EF4-FFF2-40B4-BE49-F238E27FC236}">
                <a16:creationId xmlns:a16="http://schemas.microsoft.com/office/drawing/2014/main" id="{DE2B6909-A489-7708-E234-0DBD9BD8B132}"/>
              </a:ext>
            </a:extLst>
          </p:cNvPr>
          <p:cNvGraphicFramePr/>
          <p:nvPr>
            <p:extLst>
              <p:ext uri="{D42A27DB-BD31-4B8C-83A1-F6EECF244321}">
                <p14:modId xmlns:p14="http://schemas.microsoft.com/office/powerpoint/2010/main" val="3777950235"/>
              </p:ext>
            </p:extLst>
          </p:nvPr>
        </p:nvGraphicFramePr>
        <p:xfrm>
          <a:off x="685800" y="1857375"/>
          <a:ext cx="7765256" cy="37969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66271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C7789-17A7-C9B4-60F0-13A0D26821A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8A0BDD7-8C7E-E0E9-40E1-F61FB31D5AC2}"/>
              </a:ext>
            </a:extLst>
          </p:cNvPr>
          <p:cNvSpPr>
            <a:spLocks noGrp="1"/>
          </p:cNvSpPr>
          <p:nvPr>
            <p:ph type="body" sz="quarter" idx="12"/>
          </p:nvPr>
        </p:nvSpPr>
        <p:spPr>
          <a:xfrm>
            <a:off x="137787" y="236861"/>
            <a:ext cx="9006213" cy="432763"/>
          </a:xfrm>
        </p:spPr>
        <p:txBody>
          <a:bodyPr/>
          <a:lstStyle/>
          <a:p>
            <a:pPr algn="ctr"/>
            <a:r>
              <a:rPr lang="en-US" sz="3600" dirty="0"/>
              <a:t>Signs of Stress: HELOC’s Up 45%</a:t>
            </a:r>
          </a:p>
          <a:p>
            <a:pPr algn="ctr"/>
            <a:r>
              <a:rPr lang="en-US" sz="2800" dirty="0"/>
              <a:t>Outstanding Balances $ billions </a:t>
            </a:r>
          </a:p>
          <a:p>
            <a:pPr algn="ctr"/>
            <a:endParaRPr lang="en-US" sz="2800" dirty="0"/>
          </a:p>
          <a:p>
            <a:pPr algn="ctr"/>
            <a:r>
              <a:rPr lang="en-US" sz="3600" dirty="0"/>
              <a:t> </a:t>
            </a:r>
          </a:p>
        </p:txBody>
      </p:sp>
      <p:sp>
        <p:nvSpPr>
          <p:cNvPr id="4" name="Text Placeholder 3">
            <a:extLst>
              <a:ext uri="{FF2B5EF4-FFF2-40B4-BE49-F238E27FC236}">
                <a16:creationId xmlns:a16="http://schemas.microsoft.com/office/drawing/2014/main" id="{04BB6A3A-ECF2-6688-299C-A85CDDED39D8}"/>
              </a:ext>
            </a:extLst>
          </p:cNvPr>
          <p:cNvSpPr>
            <a:spLocks noGrp="1"/>
          </p:cNvSpPr>
          <p:nvPr>
            <p:ph type="body" sz="quarter" idx="17"/>
          </p:nvPr>
        </p:nvSpPr>
        <p:spPr/>
        <p:txBody>
          <a:bodyPr>
            <a:noAutofit/>
          </a:bodyPr>
          <a:lstStyle/>
          <a:p>
            <a:r>
              <a:rPr lang="en-US" sz="2000" dirty="0"/>
              <a:t>Source: NY Fed Consumer Credit Panel/Equifax</a:t>
            </a:r>
          </a:p>
        </p:txBody>
      </p:sp>
      <p:graphicFrame>
        <p:nvGraphicFramePr>
          <p:cNvPr id="7" name="Chart 6">
            <a:extLst>
              <a:ext uri="{FF2B5EF4-FFF2-40B4-BE49-F238E27FC236}">
                <a16:creationId xmlns:a16="http://schemas.microsoft.com/office/drawing/2014/main" id="{9D4CAFDC-9294-7737-1336-30710CFF4BAF}"/>
              </a:ext>
            </a:extLst>
          </p:cNvPr>
          <p:cNvGraphicFramePr/>
          <p:nvPr>
            <p:extLst>
              <p:ext uri="{D42A27DB-BD31-4B8C-83A1-F6EECF244321}">
                <p14:modId xmlns:p14="http://schemas.microsoft.com/office/powerpoint/2010/main" val="527935366"/>
              </p:ext>
            </p:extLst>
          </p:nvPr>
        </p:nvGraphicFramePr>
        <p:xfrm>
          <a:off x="709211" y="1975062"/>
          <a:ext cx="7725578" cy="3611260"/>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Arrow Connector 4">
            <a:extLst>
              <a:ext uri="{FF2B5EF4-FFF2-40B4-BE49-F238E27FC236}">
                <a16:creationId xmlns:a16="http://schemas.microsoft.com/office/drawing/2014/main" id="{1E5B22CD-4BD5-0C46-A160-90AD98B7F722}"/>
              </a:ext>
            </a:extLst>
          </p:cNvPr>
          <p:cNvCxnSpPr>
            <a:cxnSpLocks/>
          </p:cNvCxnSpPr>
          <p:nvPr/>
        </p:nvCxnSpPr>
        <p:spPr>
          <a:xfrm flipV="1">
            <a:off x="3169085" y="2116899"/>
            <a:ext cx="4509370" cy="1052186"/>
          </a:xfrm>
          <a:prstGeom prst="straightConnector1">
            <a:avLst/>
          </a:prstGeom>
          <a:ln w="635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4039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5E81A-D652-308F-07D6-67D44594EA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85D9AC-3E03-3CC7-A29D-283BD290DC51}"/>
              </a:ext>
            </a:extLst>
          </p:cNvPr>
          <p:cNvSpPr>
            <a:spLocks noGrp="1"/>
          </p:cNvSpPr>
          <p:nvPr>
            <p:ph type="title"/>
          </p:nvPr>
        </p:nvSpPr>
        <p:spPr>
          <a:xfrm>
            <a:off x="821757" y="733953"/>
            <a:ext cx="7543800" cy="401810"/>
          </a:xfrm>
        </p:spPr>
        <p:txBody>
          <a:bodyPr/>
          <a:lstStyle/>
          <a:p>
            <a:pPr algn="ctr"/>
            <a:r>
              <a:rPr lang="en-US" sz="3600" b="0" dirty="0"/>
              <a:t>The Economy: Resilient &amp; Decelerating </a:t>
            </a:r>
            <a:br>
              <a:rPr lang="en-US" sz="3600" b="0" dirty="0"/>
            </a:br>
            <a:endParaRPr lang="en-US" sz="2800" b="0" dirty="0"/>
          </a:p>
        </p:txBody>
      </p:sp>
      <p:sp>
        <p:nvSpPr>
          <p:cNvPr id="3" name="Text Placeholder 2">
            <a:extLst>
              <a:ext uri="{FF2B5EF4-FFF2-40B4-BE49-F238E27FC236}">
                <a16:creationId xmlns:a16="http://schemas.microsoft.com/office/drawing/2014/main" id="{525B2E2E-F6FC-D7E3-558F-F2DCFD5590C5}"/>
              </a:ext>
            </a:extLst>
          </p:cNvPr>
          <p:cNvSpPr>
            <a:spLocks noGrp="1"/>
          </p:cNvSpPr>
          <p:nvPr>
            <p:ph type="body" sz="quarter" idx="12"/>
          </p:nvPr>
        </p:nvSpPr>
        <p:spPr>
          <a:xfrm>
            <a:off x="800100" y="1837527"/>
            <a:ext cx="7543800" cy="401810"/>
          </a:xfrm>
        </p:spPr>
        <p:txBody>
          <a:bodyPr/>
          <a:lstStyle/>
          <a:p>
            <a:pPr algn="ctr"/>
            <a:r>
              <a:rPr lang="en-US" sz="2400" dirty="0"/>
              <a:t>Percent Change in GDP, Annualized</a:t>
            </a:r>
          </a:p>
        </p:txBody>
      </p:sp>
      <p:sp>
        <p:nvSpPr>
          <p:cNvPr id="4" name="Text Placeholder 3">
            <a:extLst>
              <a:ext uri="{FF2B5EF4-FFF2-40B4-BE49-F238E27FC236}">
                <a16:creationId xmlns:a16="http://schemas.microsoft.com/office/drawing/2014/main" id="{847A65DF-7FC3-C81A-8AD2-24F9E69B942D}"/>
              </a:ext>
            </a:extLst>
          </p:cNvPr>
          <p:cNvSpPr>
            <a:spLocks noGrp="1"/>
          </p:cNvSpPr>
          <p:nvPr>
            <p:ph type="body" sz="quarter" idx="17"/>
          </p:nvPr>
        </p:nvSpPr>
        <p:spPr/>
        <p:txBody>
          <a:bodyPr>
            <a:noAutofit/>
          </a:bodyPr>
          <a:lstStyle/>
          <a:p>
            <a:r>
              <a:rPr lang="en-US" sz="2000" dirty="0"/>
              <a:t>Source: Bureau of Economic Analysis</a:t>
            </a:r>
          </a:p>
        </p:txBody>
      </p:sp>
      <p:graphicFrame>
        <p:nvGraphicFramePr>
          <p:cNvPr id="5" name="Chart 4">
            <a:extLst>
              <a:ext uri="{FF2B5EF4-FFF2-40B4-BE49-F238E27FC236}">
                <a16:creationId xmlns:a16="http://schemas.microsoft.com/office/drawing/2014/main" id="{9342F1A7-B91D-95AD-BDFE-3D5C89DCA2BE}"/>
              </a:ext>
            </a:extLst>
          </p:cNvPr>
          <p:cNvGraphicFramePr/>
          <p:nvPr>
            <p:extLst>
              <p:ext uri="{D42A27DB-BD31-4B8C-83A1-F6EECF244321}">
                <p14:modId xmlns:p14="http://schemas.microsoft.com/office/powerpoint/2010/main" val="775519588"/>
              </p:ext>
            </p:extLst>
          </p:nvPr>
        </p:nvGraphicFramePr>
        <p:xfrm>
          <a:off x="800101" y="2338517"/>
          <a:ext cx="7565456" cy="32693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8144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C410A-6A02-3AB7-20B6-FA62EAEF1F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A0006-B870-A61F-FCC9-B0E020254F41}"/>
              </a:ext>
            </a:extLst>
          </p:cNvPr>
          <p:cNvSpPr>
            <a:spLocks noGrp="1"/>
          </p:cNvSpPr>
          <p:nvPr>
            <p:ph type="title"/>
          </p:nvPr>
        </p:nvSpPr>
        <p:spPr/>
        <p:txBody>
          <a:bodyPr/>
          <a:lstStyle/>
          <a:p>
            <a:pPr algn="ctr"/>
            <a:r>
              <a:rPr lang="en-US" sz="3600" b="0" dirty="0"/>
              <a:t>Signs of Stress: Wages No Longer Outpacing Inflation</a:t>
            </a:r>
          </a:p>
        </p:txBody>
      </p:sp>
      <p:sp>
        <p:nvSpPr>
          <p:cNvPr id="3" name="Text Placeholder 2">
            <a:extLst>
              <a:ext uri="{FF2B5EF4-FFF2-40B4-BE49-F238E27FC236}">
                <a16:creationId xmlns:a16="http://schemas.microsoft.com/office/drawing/2014/main" id="{1AC339FF-E3F3-14F5-139F-7F01E4639C5C}"/>
              </a:ext>
            </a:extLst>
          </p:cNvPr>
          <p:cNvSpPr>
            <a:spLocks noGrp="1"/>
          </p:cNvSpPr>
          <p:nvPr>
            <p:ph type="body" sz="quarter" idx="12"/>
          </p:nvPr>
        </p:nvSpPr>
        <p:spPr>
          <a:xfrm>
            <a:off x="884103" y="1527347"/>
            <a:ext cx="7543800" cy="308459"/>
          </a:xfrm>
        </p:spPr>
        <p:txBody>
          <a:bodyPr/>
          <a:lstStyle/>
          <a:p>
            <a:r>
              <a:rPr lang="en-US" dirty="0"/>
              <a:t>Year-Over-Year Change in CPI vs. Wages</a:t>
            </a:r>
          </a:p>
        </p:txBody>
      </p:sp>
      <p:sp>
        <p:nvSpPr>
          <p:cNvPr id="4" name="Text Placeholder 3">
            <a:extLst>
              <a:ext uri="{FF2B5EF4-FFF2-40B4-BE49-F238E27FC236}">
                <a16:creationId xmlns:a16="http://schemas.microsoft.com/office/drawing/2014/main" id="{B4852E0F-C565-0902-8957-0B944A9D3B9A}"/>
              </a:ext>
            </a:extLst>
          </p:cNvPr>
          <p:cNvSpPr>
            <a:spLocks noGrp="1"/>
          </p:cNvSpPr>
          <p:nvPr>
            <p:ph type="body" sz="quarter" idx="17"/>
          </p:nvPr>
        </p:nvSpPr>
        <p:spPr/>
        <p:txBody>
          <a:bodyPr>
            <a:noAutofit/>
          </a:bodyPr>
          <a:lstStyle/>
          <a:p>
            <a:r>
              <a:rPr lang="en-US" sz="2000" dirty="0"/>
              <a:t>Source: BLS</a:t>
            </a:r>
          </a:p>
        </p:txBody>
      </p:sp>
      <p:graphicFrame>
        <p:nvGraphicFramePr>
          <p:cNvPr id="7" name="Chart 6">
            <a:extLst>
              <a:ext uri="{FF2B5EF4-FFF2-40B4-BE49-F238E27FC236}">
                <a16:creationId xmlns:a16="http://schemas.microsoft.com/office/drawing/2014/main" id="{3AAE85F8-A985-C7F2-B8A4-A5785EE91EC0}"/>
              </a:ext>
            </a:extLst>
          </p:cNvPr>
          <p:cNvGraphicFramePr/>
          <p:nvPr>
            <p:extLst>
              <p:ext uri="{D42A27DB-BD31-4B8C-83A1-F6EECF244321}">
                <p14:modId xmlns:p14="http://schemas.microsoft.com/office/powerpoint/2010/main" val="1100949219"/>
              </p:ext>
            </p:extLst>
          </p:nvPr>
        </p:nvGraphicFramePr>
        <p:xfrm>
          <a:off x="702325" y="2013541"/>
          <a:ext cx="7725578" cy="36112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09194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7BEE7-DDA7-08FB-4C2A-38E0AECD8A3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BABAE37A-D7A9-48A9-87E3-7A5458F2D3F4}"/>
              </a:ext>
            </a:extLst>
          </p:cNvPr>
          <p:cNvGrpSpPr/>
          <p:nvPr/>
        </p:nvGrpSpPr>
        <p:grpSpPr>
          <a:xfrm>
            <a:off x="2202472" y="2486420"/>
            <a:ext cx="4739055" cy="1064813"/>
            <a:chOff x="2936631" y="1236950"/>
            <a:chExt cx="6318740" cy="1419751"/>
          </a:xfrm>
        </p:grpSpPr>
        <p:sp>
          <p:nvSpPr>
            <p:cNvPr id="8" name="Rounded Rectangle 7">
              <a:extLst>
                <a:ext uri="{FF2B5EF4-FFF2-40B4-BE49-F238E27FC236}">
                  <a16:creationId xmlns:a16="http://schemas.microsoft.com/office/drawing/2014/main" id="{2A5E1108-3261-1945-44B5-A3F4417D6E16}"/>
                </a:ext>
              </a:extLst>
            </p:cNvPr>
            <p:cNvSpPr/>
            <p:nvPr/>
          </p:nvSpPr>
          <p:spPr>
            <a:xfrm>
              <a:off x="2936631" y="1236950"/>
              <a:ext cx="6318740" cy="1419751"/>
            </a:xfrm>
            <a:prstGeom prst="roundRect">
              <a:avLst>
                <a:gd name="adj" fmla="val 6285"/>
              </a:avLst>
            </a:prstGeom>
            <a:solidFill>
              <a:schemeClr val="accent1"/>
            </a:solidFill>
            <a:ln w="349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6509FF26-A7BE-EE41-EDC8-3EECDD7B4406}"/>
                </a:ext>
              </a:extLst>
            </p:cNvPr>
            <p:cNvSpPr txBox="1"/>
            <p:nvPr/>
          </p:nvSpPr>
          <p:spPr>
            <a:xfrm>
              <a:off x="3268762" y="1392033"/>
              <a:ext cx="5654468" cy="1138773"/>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US" sz="4950" b="1" i="0" u="none" strike="noStrike" kern="1200" cap="none" spc="0" normalizeH="0" baseline="0" noProof="0" dirty="0">
                  <a:ln>
                    <a:noFill/>
                  </a:ln>
                  <a:solidFill>
                    <a:srgbClr val="111214"/>
                  </a:solidFill>
                  <a:effectLst/>
                  <a:uLnTx/>
                  <a:uFillTx/>
                  <a:latin typeface="Arial" panose="020B0604020202020204"/>
                  <a:ea typeface="+mn-ea"/>
                  <a:cs typeface="+mn-cs"/>
                </a:rPr>
                <a:t>Housing</a:t>
              </a:r>
            </a:p>
          </p:txBody>
        </p:sp>
      </p:grpSp>
    </p:spTree>
    <p:extLst>
      <p:ext uri="{BB962C8B-B14F-4D97-AF65-F5344CB8AC3E}">
        <p14:creationId xmlns:p14="http://schemas.microsoft.com/office/powerpoint/2010/main" val="3637293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7C6DF-9BED-7ECD-5459-284F1E8A1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016F5D-48D8-9ACB-A48A-094BF632FAE2}"/>
              </a:ext>
            </a:extLst>
          </p:cNvPr>
          <p:cNvSpPr>
            <a:spLocks noGrp="1"/>
          </p:cNvSpPr>
          <p:nvPr>
            <p:ph type="title"/>
          </p:nvPr>
        </p:nvSpPr>
        <p:spPr>
          <a:xfrm>
            <a:off x="475206" y="363305"/>
            <a:ext cx="8193588" cy="535747"/>
          </a:xfrm>
        </p:spPr>
        <p:txBody>
          <a:bodyPr/>
          <a:lstStyle/>
          <a:p>
            <a:pPr algn="ctr"/>
            <a:r>
              <a:rPr lang="en-US" sz="3600" b="0" dirty="0"/>
              <a:t>US Existing Home Sales</a:t>
            </a:r>
            <a:br>
              <a:rPr lang="en-US" sz="3600" b="0" dirty="0"/>
            </a:br>
            <a:r>
              <a:rPr lang="en-US" sz="2800" b="0" dirty="0"/>
              <a:t>4 million for the past 4 years</a:t>
            </a:r>
          </a:p>
        </p:txBody>
      </p:sp>
      <p:sp>
        <p:nvSpPr>
          <p:cNvPr id="4" name="Text Placeholder 3">
            <a:extLst>
              <a:ext uri="{FF2B5EF4-FFF2-40B4-BE49-F238E27FC236}">
                <a16:creationId xmlns:a16="http://schemas.microsoft.com/office/drawing/2014/main" id="{9113BA50-CE67-539B-0BD1-1FEFA9BF9FC9}"/>
              </a:ext>
            </a:extLst>
          </p:cNvPr>
          <p:cNvSpPr>
            <a:spLocks noGrp="1"/>
          </p:cNvSpPr>
          <p:nvPr>
            <p:ph type="body" sz="quarter" idx="17"/>
          </p:nvPr>
        </p:nvSpPr>
        <p:spPr/>
        <p:txBody>
          <a:bodyPr>
            <a:noAutofit/>
          </a:bodyPr>
          <a:lstStyle/>
          <a:p>
            <a:r>
              <a:rPr lang="en-US" sz="2000" dirty="0"/>
              <a:t>NAR; SAAR Monthly Existing Home Sales</a:t>
            </a:r>
          </a:p>
        </p:txBody>
      </p:sp>
      <p:graphicFrame>
        <p:nvGraphicFramePr>
          <p:cNvPr id="6" name="Chart 5">
            <a:extLst>
              <a:ext uri="{FF2B5EF4-FFF2-40B4-BE49-F238E27FC236}">
                <a16:creationId xmlns:a16="http://schemas.microsoft.com/office/drawing/2014/main" id="{946171E8-BB6D-EA5C-16F6-AA1CA6B0224C}"/>
              </a:ext>
            </a:extLst>
          </p:cNvPr>
          <p:cNvGraphicFramePr/>
          <p:nvPr>
            <p:extLst>
              <p:ext uri="{D42A27DB-BD31-4B8C-83A1-F6EECF244321}">
                <p14:modId xmlns:p14="http://schemas.microsoft.com/office/powerpoint/2010/main" val="501825236"/>
              </p:ext>
            </p:extLst>
          </p:nvPr>
        </p:nvGraphicFramePr>
        <p:xfrm>
          <a:off x="800100" y="1917766"/>
          <a:ext cx="7676388" cy="3798981"/>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7B31EE7F-2729-8F57-5CD6-BC2128FE253D}"/>
              </a:ext>
            </a:extLst>
          </p:cNvPr>
          <p:cNvCxnSpPr/>
          <p:nvPr/>
        </p:nvCxnSpPr>
        <p:spPr>
          <a:xfrm>
            <a:off x="2868460" y="4647156"/>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754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A4F14-4823-8F10-2AD9-A457474012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10C23-8C33-5B76-358E-649ABF68D3A8}"/>
              </a:ext>
            </a:extLst>
          </p:cNvPr>
          <p:cNvSpPr>
            <a:spLocks noGrp="1"/>
          </p:cNvSpPr>
          <p:nvPr>
            <p:ph type="title"/>
          </p:nvPr>
        </p:nvSpPr>
        <p:spPr/>
        <p:txBody>
          <a:bodyPr/>
          <a:lstStyle/>
          <a:p>
            <a:pPr algn="ctr"/>
            <a:r>
              <a:rPr lang="en-US" sz="3600" b="0" dirty="0"/>
              <a:t>Price Growth Has Moderated</a:t>
            </a:r>
          </a:p>
        </p:txBody>
      </p:sp>
      <p:sp>
        <p:nvSpPr>
          <p:cNvPr id="3" name="Text Placeholder 2">
            <a:extLst>
              <a:ext uri="{FF2B5EF4-FFF2-40B4-BE49-F238E27FC236}">
                <a16:creationId xmlns:a16="http://schemas.microsoft.com/office/drawing/2014/main" id="{34BB98AC-40C0-D0A0-6F77-A52401698217}"/>
              </a:ext>
            </a:extLst>
          </p:cNvPr>
          <p:cNvSpPr>
            <a:spLocks noGrp="1"/>
          </p:cNvSpPr>
          <p:nvPr>
            <p:ph type="body" sz="quarter" idx="12"/>
          </p:nvPr>
        </p:nvSpPr>
        <p:spPr>
          <a:xfrm>
            <a:off x="728662" y="1166833"/>
            <a:ext cx="7543800" cy="162838"/>
          </a:xfrm>
        </p:spPr>
        <p:txBody>
          <a:bodyPr/>
          <a:lstStyle/>
          <a:p>
            <a:r>
              <a:rPr lang="en-US" sz="2000" dirty="0"/>
              <a:t>Change in Home Prices, Year-Over-Year</a:t>
            </a:r>
          </a:p>
        </p:txBody>
      </p:sp>
      <p:sp>
        <p:nvSpPr>
          <p:cNvPr id="4" name="Text Placeholder 3">
            <a:extLst>
              <a:ext uri="{FF2B5EF4-FFF2-40B4-BE49-F238E27FC236}">
                <a16:creationId xmlns:a16="http://schemas.microsoft.com/office/drawing/2014/main" id="{B476BF8B-71E1-0257-0F10-5C1F36F762F3}"/>
              </a:ext>
            </a:extLst>
          </p:cNvPr>
          <p:cNvSpPr>
            <a:spLocks noGrp="1"/>
          </p:cNvSpPr>
          <p:nvPr>
            <p:ph type="body" sz="quarter" idx="17"/>
          </p:nvPr>
        </p:nvSpPr>
        <p:spPr/>
        <p:txBody>
          <a:bodyPr>
            <a:noAutofit/>
          </a:bodyPr>
          <a:lstStyle/>
          <a:p>
            <a:r>
              <a:rPr lang="en-US" sz="2000" dirty="0"/>
              <a:t>Source: Case-Shiller</a:t>
            </a:r>
          </a:p>
        </p:txBody>
      </p:sp>
      <p:graphicFrame>
        <p:nvGraphicFramePr>
          <p:cNvPr id="5" name="Chart 4">
            <a:extLst>
              <a:ext uri="{FF2B5EF4-FFF2-40B4-BE49-F238E27FC236}">
                <a16:creationId xmlns:a16="http://schemas.microsoft.com/office/drawing/2014/main" id="{26EAAB6E-F088-F960-47C5-9C312E454D4D}"/>
              </a:ext>
            </a:extLst>
          </p:cNvPr>
          <p:cNvGraphicFramePr/>
          <p:nvPr>
            <p:extLst>
              <p:ext uri="{D42A27DB-BD31-4B8C-83A1-F6EECF244321}">
                <p14:modId xmlns:p14="http://schemas.microsoft.com/office/powerpoint/2010/main" val="4061506615"/>
              </p:ext>
            </p:extLst>
          </p:nvPr>
        </p:nvGraphicFramePr>
        <p:xfrm>
          <a:off x="601249" y="2018358"/>
          <a:ext cx="7928389" cy="35913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6307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EA72F28-2EE3-C3E5-1BBC-F8B9E991E33F}"/>
              </a:ext>
            </a:extLst>
          </p:cNvPr>
          <p:cNvSpPr>
            <a:spLocks noGrp="1"/>
          </p:cNvSpPr>
          <p:nvPr>
            <p:ph type="title"/>
          </p:nvPr>
        </p:nvSpPr>
        <p:spPr/>
        <p:txBody>
          <a:bodyPr/>
          <a:lstStyle/>
          <a:p>
            <a:pPr algn="ctr"/>
            <a:r>
              <a:rPr lang="en-US" sz="3600" b="0" dirty="0"/>
              <a:t>Inventory Rising for 4 Years</a:t>
            </a:r>
          </a:p>
        </p:txBody>
      </p:sp>
      <p:sp>
        <p:nvSpPr>
          <p:cNvPr id="11" name="Text Placeholder 2">
            <a:extLst>
              <a:ext uri="{FF2B5EF4-FFF2-40B4-BE49-F238E27FC236}">
                <a16:creationId xmlns:a16="http://schemas.microsoft.com/office/drawing/2014/main" id="{14967D39-3DEC-DA8E-D957-FB6F30F1B445}"/>
              </a:ext>
            </a:extLst>
          </p:cNvPr>
          <p:cNvSpPr>
            <a:spLocks noGrp="1"/>
          </p:cNvSpPr>
          <p:nvPr>
            <p:ph type="body" sz="quarter" idx="12"/>
          </p:nvPr>
        </p:nvSpPr>
        <p:spPr>
          <a:xfrm>
            <a:off x="976745" y="1563918"/>
            <a:ext cx="7543800" cy="308459"/>
          </a:xfrm>
        </p:spPr>
        <p:txBody>
          <a:bodyPr/>
          <a:lstStyle/>
          <a:p>
            <a:r>
              <a:rPr lang="en-US" dirty="0"/>
              <a:t>Average Active Inventory</a:t>
            </a:r>
          </a:p>
        </p:txBody>
      </p:sp>
      <p:sp>
        <p:nvSpPr>
          <p:cNvPr id="4" name="Text Placeholder 3">
            <a:extLst>
              <a:ext uri="{FF2B5EF4-FFF2-40B4-BE49-F238E27FC236}">
                <a16:creationId xmlns:a16="http://schemas.microsoft.com/office/drawing/2014/main" id="{976FA8C5-ED97-C9F6-2376-E14EF2AF8FED}"/>
              </a:ext>
            </a:extLst>
          </p:cNvPr>
          <p:cNvSpPr>
            <a:spLocks noGrp="1"/>
          </p:cNvSpPr>
          <p:nvPr>
            <p:ph type="body" sz="quarter" idx="17"/>
          </p:nvPr>
        </p:nvSpPr>
        <p:spPr/>
        <p:txBody>
          <a:bodyPr>
            <a:noAutofit/>
          </a:bodyPr>
          <a:lstStyle/>
          <a:p>
            <a:r>
              <a:rPr lang="en-US" sz="2000" dirty="0"/>
              <a:t>Source: </a:t>
            </a:r>
            <a:r>
              <a:rPr lang="en-US" sz="2000" dirty="0" err="1"/>
              <a:t>HousingWire</a:t>
            </a:r>
            <a:r>
              <a:rPr lang="en-US" sz="2000" dirty="0"/>
              <a:t> Data</a:t>
            </a:r>
          </a:p>
        </p:txBody>
      </p:sp>
      <p:graphicFrame>
        <p:nvGraphicFramePr>
          <p:cNvPr id="5" name="Chart 4">
            <a:extLst>
              <a:ext uri="{FF2B5EF4-FFF2-40B4-BE49-F238E27FC236}">
                <a16:creationId xmlns:a16="http://schemas.microsoft.com/office/drawing/2014/main" id="{E147B357-3333-4590-2EB2-D692616D070F}"/>
              </a:ext>
            </a:extLst>
          </p:cNvPr>
          <p:cNvGraphicFramePr/>
          <p:nvPr>
            <p:extLst>
              <p:ext uri="{D42A27DB-BD31-4B8C-83A1-F6EECF244321}">
                <p14:modId xmlns:p14="http://schemas.microsoft.com/office/powerpoint/2010/main" val="799924381"/>
              </p:ext>
            </p:extLst>
          </p:nvPr>
        </p:nvGraphicFramePr>
        <p:xfrm>
          <a:off x="810846" y="1741119"/>
          <a:ext cx="8095159" cy="3948926"/>
        </p:xfrm>
        <a:graphic>
          <a:graphicData uri="http://schemas.openxmlformats.org/drawingml/2006/chart">
            <c:chart xmlns:c="http://schemas.openxmlformats.org/drawingml/2006/chart" xmlns:r="http://schemas.openxmlformats.org/officeDocument/2006/relationships" r:id="rId3"/>
          </a:graphicData>
        </a:graphic>
      </p:graphicFrame>
      <p:sp>
        <p:nvSpPr>
          <p:cNvPr id="3" name="Right Arrow 2">
            <a:extLst>
              <a:ext uri="{FF2B5EF4-FFF2-40B4-BE49-F238E27FC236}">
                <a16:creationId xmlns:a16="http://schemas.microsoft.com/office/drawing/2014/main" id="{6F3623D0-8C80-AA83-B521-408619ECC3A0}"/>
              </a:ext>
            </a:extLst>
          </p:cNvPr>
          <p:cNvSpPr/>
          <p:nvPr/>
        </p:nvSpPr>
        <p:spPr>
          <a:xfrm rot="20085601">
            <a:off x="4987046" y="2960969"/>
            <a:ext cx="3669065" cy="185627"/>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892"/>
            <a:endParaRPr lang="en-US" sz="1350" dirty="0">
              <a:solidFill>
                <a:srgbClr val="FFFFFF"/>
              </a:solidFill>
              <a:latin typeface="Arial" panose="020B0604020202020204"/>
            </a:endParaRPr>
          </a:p>
        </p:txBody>
      </p:sp>
      <p:cxnSp>
        <p:nvCxnSpPr>
          <p:cNvPr id="7" name="Straight Arrow Connector 6">
            <a:extLst>
              <a:ext uri="{FF2B5EF4-FFF2-40B4-BE49-F238E27FC236}">
                <a16:creationId xmlns:a16="http://schemas.microsoft.com/office/drawing/2014/main" id="{F72F033B-AA6F-2311-F591-B173F989A767}"/>
              </a:ext>
            </a:extLst>
          </p:cNvPr>
          <p:cNvCxnSpPr>
            <a:cxnSpLocks/>
          </p:cNvCxnSpPr>
          <p:nvPr/>
        </p:nvCxnSpPr>
        <p:spPr>
          <a:xfrm>
            <a:off x="4604669" y="2275511"/>
            <a:ext cx="0" cy="2306977"/>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361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B6F54-301D-C7B7-6FB5-F1191B637164}"/>
            </a:ext>
          </a:extLst>
        </p:cNvPr>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D59F3382-485C-7192-C2D2-4B4BF2FB5094}"/>
              </a:ext>
            </a:extLst>
          </p:cNvPr>
          <p:cNvCxnSpPr>
            <a:cxnSpLocks/>
          </p:cNvCxnSpPr>
          <p:nvPr/>
        </p:nvCxnSpPr>
        <p:spPr bwMode="auto">
          <a:xfrm>
            <a:off x="1103926" y="3642423"/>
            <a:ext cx="7239974" cy="0"/>
          </a:xfrm>
          <a:prstGeom prst="line">
            <a:avLst/>
          </a:prstGeom>
          <a:ln w="57150" cap="rnd">
            <a:solidFill>
              <a:schemeClr val="bg1"/>
            </a:solidFill>
            <a:prstDash val="sysDot"/>
          </a:ln>
          <a:effectLst/>
        </p:spPr>
        <p:style>
          <a:lnRef idx="1">
            <a:schemeClr val="accent1"/>
          </a:lnRef>
          <a:fillRef idx="0">
            <a:schemeClr val="accent1"/>
          </a:fillRef>
          <a:effectRef idx="0">
            <a:schemeClr val="accent1"/>
          </a:effectRef>
          <a:fontRef idx="minor">
            <a:schemeClr val="tx1"/>
          </a:fontRef>
        </p:style>
      </p:cxnSp>
      <p:graphicFrame>
        <p:nvGraphicFramePr>
          <p:cNvPr id="10" name="Chart 9">
            <a:extLst>
              <a:ext uri="{FF2B5EF4-FFF2-40B4-BE49-F238E27FC236}">
                <a16:creationId xmlns:a16="http://schemas.microsoft.com/office/drawing/2014/main" id="{A6199AEC-DE1B-32B0-EC6D-68E3D93BA59A}"/>
              </a:ext>
            </a:extLst>
          </p:cNvPr>
          <p:cNvGraphicFramePr/>
          <p:nvPr>
            <p:extLst>
              <p:ext uri="{D42A27DB-BD31-4B8C-83A1-F6EECF244321}">
                <p14:modId xmlns:p14="http://schemas.microsoft.com/office/powerpoint/2010/main" val="3031741939"/>
              </p:ext>
            </p:extLst>
          </p:nvPr>
        </p:nvGraphicFramePr>
        <p:xfrm>
          <a:off x="692944" y="1867315"/>
          <a:ext cx="7650956" cy="360044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9455A653-BEA2-4E51-356A-72C3000AF085}"/>
              </a:ext>
            </a:extLst>
          </p:cNvPr>
          <p:cNvSpPr>
            <a:spLocks noGrp="1"/>
          </p:cNvSpPr>
          <p:nvPr>
            <p:ph type="title"/>
          </p:nvPr>
        </p:nvSpPr>
        <p:spPr/>
        <p:txBody>
          <a:bodyPr/>
          <a:lstStyle/>
          <a:p>
            <a:pPr algn="ctr"/>
            <a:r>
              <a:rPr lang="en-US" sz="3600" b="0" dirty="0"/>
              <a:t>Affordability Squeezed as Rates Rise </a:t>
            </a:r>
          </a:p>
        </p:txBody>
      </p:sp>
      <p:sp>
        <p:nvSpPr>
          <p:cNvPr id="6" name="Text Placeholder 2">
            <a:extLst>
              <a:ext uri="{FF2B5EF4-FFF2-40B4-BE49-F238E27FC236}">
                <a16:creationId xmlns:a16="http://schemas.microsoft.com/office/drawing/2014/main" id="{732628EF-FA59-E400-7907-C4E6873EE247}"/>
              </a:ext>
            </a:extLst>
          </p:cNvPr>
          <p:cNvSpPr>
            <a:spLocks noGrp="1"/>
          </p:cNvSpPr>
          <p:nvPr>
            <p:ph type="body" sz="quarter" idx="12"/>
          </p:nvPr>
        </p:nvSpPr>
        <p:spPr>
          <a:xfrm>
            <a:off x="800100" y="986307"/>
            <a:ext cx="7543800" cy="268134"/>
          </a:xfrm>
        </p:spPr>
        <p:txBody>
          <a:bodyPr/>
          <a:lstStyle/>
          <a:p>
            <a:r>
              <a:rPr lang="en-US" sz="2000" dirty="0"/>
              <a:t>Housing Affordability Index</a:t>
            </a:r>
          </a:p>
        </p:txBody>
      </p:sp>
      <p:sp>
        <p:nvSpPr>
          <p:cNvPr id="4" name="Text Placeholder 3">
            <a:extLst>
              <a:ext uri="{FF2B5EF4-FFF2-40B4-BE49-F238E27FC236}">
                <a16:creationId xmlns:a16="http://schemas.microsoft.com/office/drawing/2014/main" id="{A7721C07-3D80-972E-489D-4DECEFCFC754}"/>
              </a:ext>
            </a:extLst>
          </p:cNvPr>
          <p:cNvSpPr>
            <a:spLocks noGrp="1"/>
          </p:cNvSpPr>
          <p:nvPr>
            <p:ph type="body" sz="quarter" idx="17"/>
          </p:nvPr>
        </p:nvSpPr>
        <p:spPr/>
        <p:txBody>
          <a:bodyPr>
            <a:noAutofit/>
          </a:bodyPr>
          <a:lstStyle/>
          <a:p>
            <a:r>
              <a:rPr lang="en-US" sz="2000" dirty="0"/>
              <a:t>Source: NAR</a:t>
            </a:r>
          </a:p>
        </p:txBody>
      </p:sp>
    </p:spTree>
    <p:extLst>
      <p:ext uri="{BB962C8B-B14F-4D97-AF65-F5344CB8AC3E}">
        <p14:creationId xmlns:p14="http://schemas.microsoft.com/office/powerpoint/2010/main" val="2502565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82E4F-CE4E-1873-B27B-B13B438C42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1BEEC47-FAB6-E393-F35B-4AB199A88331}"/>
              </a:ext>
            </a:extLst>
          </p:cNvPr>
          <p:cNvSpPr>
            <a:spLocks noGrp="1"/>
          </p:cNvSpPr>
          <p:nvPr>
            <p:ph type="body" sz="quarter" idx="12"/>
          </p:nvPr>
        </p:nvSpPr>
        <p:spPr>
          <a:xfrm>
            <a:off x="950413" y="1633441"/>
            <a:ext cx="7543800" cy="3882184"/>
          </a:xfrm>
        </p:spPr>
        <p:txBody>
          <a:bodyPr>
            <a:normAutofit/>
          </a:bodyPr>
          <a:lstStyle/>
          <a:p>
            <a:r>
              <a:rPr lang="en-US" sz="3600" dirty="0"/>
              <a:t>The U.S housing market is split into two groups: first time buyers struggling to enter the market and current homeowners buying with cash. </a:t>
            </a:r>
          </a:p>
        </p:txBody>
      </p:sp>
      <p:sp>
        <p:nvSpPr>
          <p:cNvPr id="3" name="Text Placeholder 2">
            <a:extLst>
              <a:ext uri="{FF2B5EF4-FFF2-40B4-BE49-F238E27FC236}">
                <a16:creationId xmlns:a16="http://schemas.microsoft.com/office/drawing/2014/main" id="{67867FA3-2C31-A458-3B70-354BDA005E80}"/>
              </a:ext>
            </a:extLst>
          </p:cNvPr>
          <p:cNvSpPr>
            <a:spLocks noGrp="1"/>
          </p:cNvSpPr>
          <p:nvPr>
            <p:ph type="body" sz="quarter" idx="11"/>
          </p:nvPr>
        </p:nvSpPr>
        <p:spPr/>
        <p:txBody>
          <a:bodyPr/>
          <a:lstStyle/>
          <a:p>
            <a:r>
              <a:rPr lang="en-US" sz="2800" b="0" dirty="0"/>
              <a:t>Jessica Lautz, NAR Deputy Chief Economist </a:t>
            </a:r>
          </a:p>
          <a:p>
            <a:r>
              <a:rPr lang="en-US" sz="2800" b="0" dirty="0"/>
              <a:t>Survey of Home Buyers and Sellers </a:t>
            </a:r>
          </a:p>
        </p:txBody>
      </p:sp>
    </p:spTree>
    <p:extLst>
      <p:ext uri="{BB962C8B-B14F-4D97-AF65-F5344CB8AC3E}">
        <p14:creationId xmlns:p14="http://schemas.microsoft.com/office/powerpoint/2010/main" val="935574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234DA-3EEA-43D0-6FA1-6A346AFB8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4DCD56-EB3D-D2E0-9C38-14D7A7749F3C}"/>
              </a:ext>
            </a:extLst>
          </p:cNvPr>
          <p:cNvSpPr>
            <a:spLocks noGrp="1"/>
          </p:cNvSpPr>
          <p:nvPr>
            <p:ph type="title"/>
          </p:nvPr>
        </p:nvSpPr>
        <p:spPr>
          <a:xfrm>
            <a:off x="0" y="255903"/>
            <a:ext cx="9144000" cy="535747"/>
          </a:xfrm>
        </p:spPr>
        <p:txBody>
          <a:bodyPr/>
          <a:lstStyle/>
          <a:p>
            <a:pPr algn="ctr"/>
            <a:r>
              <a:rPr lang="en-US" sz="3600" b="0" dirty="0"/>
              <a:t>Share of First-Time Buyers</a:t>
            </a:r>
            <a:br>
              <a:rPr lang="en-US" sz="3600" b="0" dirty="0"/>
            </a:br>
            <a:r>
              <a:rPr lang="en-US" sz="3600" b="0" dirty="0"/>
              <a:t>1981 vs 2025</a:t>
            </a:r>
            <a:br>
              <a:rPr lang="en-US" sz="3600" b="0" dirty="0"/>
            </a:br>
            <a:endParaRPr lang="en-US" sz="3600" b="0" dirty="0"/>
          </a:p>
        </p:txBody>
      </p:sp>
      <p:sp>
        <p:nvSpPr>
          <p:cNvPr id="4" name="Text Placeholder 3">
            <a:extLst>
              <a:ext uri="{FF2B5EF4-FFF2-40B4-BE49-F238E27FC236}">
                <a16:creationId xmlns:a16="http://schemas.microsoft.com/office/drawing/2014/main" id="{59B8341F-F817-687A-6A47-82515F087B85}"/>
              </a:ext>
            </a:extLst>
          </p:cNvPr>
          <p:cNvSpPr>
            <a:spLocks noGrp="1"/>
          </p:cNvSpPr>
          <p:nvPr>
            <p:ph type="body" sz="quarter" idx="17"/>
          </p:nvPr>
        </p:nvSpPr>
        <p:spPr/>
        <p:txBody>
          <a:bodyPr>
            <a:noAutofit/>
          </a:bodyPr>
          <a:lstStyle/>
          <a:p>
            <a:r>
              <a:rPr lang="en-US" sz="2000" dirty="0"/>
              <a:t>Source: NAR Survey of Homebuyers and Sellers </a:t>
            </a:r>
          </a:p>
        </p:txBody>
      </p:sp>
      <p:graphicFrame>
        <p:nvGraphicFramePr>
          <p:cNvPr id="5" name="Chart 4">
            <a:extLst>
              <a:ext uri="{FF2B5EF4-FFF2-40B4-BE49-F238E27FC236}">
                <a16:creationId xmlns:a16="http://schemas.microsoft.com/office/drawing/2014/main" id="{96F14E88-6368-6161-47B5-3ADBFEF49BCB}"/>
              </a:ext>
            </a:extLst>
          </p:cNvPr>
          <p:cNvGraphicFramePr/>
          <p:nvPr/>
        </p:nvGraphicFramePr>
        <p:xfrm>
          <a:off x="478338" y="1923333"/>
          <a:ext cx="7715250" cy="36861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87561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D8007-3C4A-C8DB-07C3-154C8E7CFE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F31CD92-155D-7CB6-1009-585DB00B8623}"/>
              </a:ext>
            </a:extLst>
          </p:cNvPr>
          <p:cNvSpPr>
            <a:spLocks noGrp="1"/>
          </p:cNvSpPr>
          <p:nvPr>
            <p:ph type="title" idx="4294967295"/>
          </p:nvPr>
        </p:nvSpPr>
        <p:spPr>
          <a:xfrm>
            <a:off x="0" y="414338"/>
            <a:ext cx="7543800" cy="534987"/>
          </a:xfrm>
        </p:spPr>
        <p:txBody>
          <a:bodyPr/>
          <a:lstStyle/>
          <a:p>
            <a:r>
              <a:rPr lang="en-US" dirty="0"/>
              <a:t>K</a:t>
            </a:r>
          </a:p>
        </p:txBody>
      </p:sp>
      <p:sp>
        <p:nvSpPr>
          <p:cNvPr id="9" name="TextBox 8">
            <a:extLst>
              <a:ext uri="{FF2B5EF4-FFF2-40B4-BE49-F238E27FC236}">
                <a16:creationId xmlns:a16="http://schemas.microsoft.com/office/drawing/2014/main" id="{3865C052-352D-D9F1-71AB-D36D1F307C1F}"/>
              </a:ext>
            </a:extLst>
          </p:cNvPr>
          <p:cNvSpPr txBox="1"/>
          <p:nvPr/>
        </p:nvSpPr>
        <p:spPr>
          <a:xfrm>
            <a:off x="663879" y="414338"/>
            <a:ext cx="726509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11214"/>
                </a:solidFill>
                <a:effectLst/>
                <a:uLnTx/>
                <a:uFillTx/>
                <a:latin typeface="Arial" panose="020B0604020202020204"/>
                <a:ea typeface="+mn-ea"/>
                <a:cs typeface="+mn-cs"/>
              </a:rPr>
              <a:t>K</a:t>
            </a:r>
          </a:p>
        </p:txBody>
      </p:sp>
      <p:sp>
        <p:nvSpPr>
          <p:cNvPr id="10" name="TextBox 9">
            <a:extLst>
              <a:ext uri="{FF2B5EF4-FFF2-40B4-BE49-F238E27FC236}">
                <a16:creationId xmlns:a16="http://schemas.microsoft.com/office/drawing/2014/main" id="{D9AC5C0F-C23A-55E7-DA6A-62621742DD37}"/>
              </a:ext>
            </a:extLst>
          </p:cNvPr>
          <p:cNvSpPr txBox="1"/>
          <p:nvPr/>
        </p:nvSpPr>
        <p:spPr>
          <a:xfrm>
            <a:off x="751561" y="3088459"/>
            <a:ext cx="8019789"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EB8636"/>
                </a:solidFill>
                <a:effectLst/>
                <a:uLnTx/>
                <a:uFillTx/>
                <a:latin typeface="Arial" panose="020B0604020202020204"/>
                <a:ea typeface="+mn-ea"/>
                <a:cs typeface="+mn-cs"/>
              </a:rPr>
              <a:t>K</a:t>
            </a:r>
          </a:p>
        </p:txBody>
      </p:sp>
      <p:pic>
        <p:nvPicPr>
          <p:cNvPr id="11" name="Picture 10">
            <a:extLst>
              <a:ext uri="{FF2B5EF4-FFF2-40B4-BE49-F238E27FC236}">
                <a16:creationId xmlns:a16="http://schemas.microsoft.com/office/drawing/2014/main" id="{021B4F57-0887-DE73-EE95-C4B53A994F73}"/>
              </a:ext>
            </a:extLst>
          </p:cNvPr>
          <p:cNvPicPr>
            <a:picLocks noChangeAspect="1"/>
          </p:cNvPicPr>
          <p:nvPr/>
        </p:nvPicPr>
        <p:blipFill>
          <a:blip r:embed="rId2"/>
          <a:stretch>
            <a:fillRect/>
          </a:stretch>
        </p:blipFill>
        <p:spPr>
          <a:xfrm>
            <a:off x="1600200" y="414338"/>
            <a:ext cx="5996835" cy="5996835"/>
          </a:xfrm>
          <a:prstGeom prst="rect">
            <a:avLst/>
          </a:prstGeom>
        </p:spPr>
      </p:pic>
    </p:spTree>
    <p:extLst>
      <p:ext uri="{BB962C8B-B14F-4D97-AF65-F5344CB8AC3E}">
        <p14:creationId xmlns:p14="http://schemas.microsoft.com/office/powerpoint/2010/main" val="699690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11E23-8DC2-244B-C1D3-1703ACD5B2A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3DC9AD-CC21-599C-CB45-4E967569586E}"/>
              </a:ext>
            </a:extLst>
          </p:cNvPr>
          <p:cNvSpPr>
            <a:spLocks noGrp="1"/>
          </p:cNvSpPr>
          <p:nvPr>
            <p:ph type="body" sz="quarter" idx="11"/>
          </p:nvPr>
        </p:nvSpPr>
        <p:spPr>
          <a:xfrm>
            <a:off x="1186228" y="5222451"/>
            <a:ext cx="6946901" cy="808394"/>
          </a:xfrm>
        </p:spPr>
        <p:txBody>
          <a:bodyPr/>
          <a:lstStyle/>
          <a:p>
            <a:r>
              <a:rPr lang="en-US" sz="2800" b="0" dirty="0">
                <a:latin typeface="Arial" panose="020B0604020202020204" pitchFamily="34" charset="0"/>
                <a:cs typeface="Arial" panose="020B0604020202020204" pitchFamily="34" charset="0"/>
              </a:rPr>
              <a:t>Chen Zhao</a:t>
            </a:r>
          </a:p>
          <a:p>
            <a:r>
              <a:rPr lang="en-US" sz="2800" b="0" dirty="0">
                <a:latin typeface="Arial" panose="020B0604020202020204" pitchFamily="34" charset="0"/>
                <a:cs typeface="Arial" panose="020B0604020202020204" pitchFamily="34" charset="0"/>
              </a:rPr>
              <a:t>Head of Economics Research Redfin</a:t>
            </a:r>
          </a:p>
        </p:txBody>
      </p:sp>
      <p:sp>
        <p:nvSpPr>
          <p:cNvPr id="3" name="Text Placeholder 2">
            <a:extLst>
              <a:ext uri="{FF2B5EF4-FFF2-40B4-BE49-F238E27FC236}">
                <a16:creationId xmlns:a16="http://schemas.microsoft.com/office/drawing/2014/main" id="{7EE9A129-75B2-AE0A-EE6E-8DAA1008DE6C}"/>
              </a:ext>
            </a:extLst>
          </p:cNvPr>
          <p:cNvSpPr>
            <a:spLocks noGrp="1"/>
          </p:cNvSpPr>
          <p:nvPr>
            <p:ph type="body" sz="quarter" idx="12"/>
          </p:nvPr>
        </p:nvSpPr>
        <p:spPr>
          <a:xfrm>
            <a:off x="1098549" y="2027139"/>
            <a:ext cx="6946901" cy="3029189"/>
          </a:xfrm>
        </p:spPr>
        <p:txBody>
          <a:bodyPr>
            <a:noAutofit/>
          </a:bodyPr>
          <a:lstStyle/>
          <a:p>
            <a:r>
              <a:rPr lang="en-US" sz="3200" dirty="0">
                <a:latin typeface="Arial" panose="020B0604020202020204" pitchFamily="34" charset="0"/>
                <a:cs typeface="Arial" panose="020B0604020202020204" pitchFamily="34" charset="0"/>
              </a:rPr>
              <a:t>High end buyers are driving demand and prices in much of the country. With wealthy buyers unencumbered and those on tighter budgets struggling to get in the game, the housing story is now a tale of two markets.  </a:t>
            </a:r>
          </a:p>
        </p:txBody>
      </p:sp>
    </p:spTree>
    <p:extLst>
      <p:ext uri="{BB962C8B-B14F-4D97-AF65-F5344CB8AC3E}">
        <p14:creationId xmlns:p14="http://schemas.microsoft.com/office/powerpoint/2010/main" val="721497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6BE4C0-61AB-708A-761E-5A94C0561BB3}"/>
              </a:ext>
            </a:extLst>
          </p:cNvPr>
          <p:cNvPicPr>
            <a:picLocks noChangeAspect="1"/>
          </p:cNvPicPr>
          <p:nvPr/>
        </p:nvPicPr>
        <p:blipFill>
          <a:blip r:embed="rId3"/>
          <a:stretch>
            <a:fillRect/>
          </a:stretch>
        </p:blipFill>
        <p:spPr>
          <a:xfrm>
            <a:off x="0" y="5090"/>
            <a:ext cx="4743099" cy="1322947"/>
          </a:xfrm>
          <a:prstGeom prst="rect">
            <a:avLst/>
          </a:prstGeom>
        </p:spPr>
      </p:pic>
      <p:pic>
        <p:nvPicPr>
          <p:cNvPr id="17" name="Picture 16">
            <a:extLst>
              <a:ext uri="{FF2B5EF4-FFF2-40B4-BE49-F238E27FC236}">
                <a16:creationId xmlns:a16="http://schemas.microsoft.com/office/drawing/2014/main" id="{66A0375B-6D75-214C-D088-D34512F58DC0}"/>
              </a:ext>
            </a:extLst>
          </p:cNvPr>
          <p:cNvPicPr>
            <a:picLocks noChangeAspect="1"/>
          </p:cNvPicPr>
          <p:nvPr/>
        </p:nvPicPr>
        <p:blipFill>
          <a:blip r:embed="rId4"/>
          <a:stretch>
            <a:fillRect/>
          </a:stretch>
        </p:blipFill>
        <p:spPr>
          <a:xfrm>
            <a:off x="4385872" y="1156880"/>
            <a:ext cx="4743099" cy="1322947"/>
          </a:xfrm>
          <a:prstGeom prst="rect">
            <a:avLst/>
          </a:prstGeom>
        </p:spPr>
      </p:pic>
      <p:pic>
        <p:nvPicPr>
          <p:cNvPr id="21" name="Picture 20">
            <a:extLst>
              <a:ext uri="{FF2B5EF4-FFF2-40B4-BE49-F238E27FC236}">
                <a16:creationId xmlns:a16="http://schemas.microsoft.com/office/drawing/2014/main" id="{6EB44B4B-BFE4-CA24-B3E3-8BDF43C73AFD}"/>
              </a:ext>
            </a:extLst>
          </p:cNvPr>
          <p:cNvPicPr>
            <a:picLocks noChangeAspect="1"/>
          </p:cNvPicPr>
          <p:nvPr/>
        </p:nvPicPr>
        <p:blipFill>
          <a:blip r:embed="rId5"/>
          <a:stretch>
            <a:fillRect/>
          </a:stretch>
        </p:blipFill>
        <p:spPr>
          <a:xfrm>
            <a:off x="-1" y="2308670"/>
            <a:ext cx="4743099" cy="1322947"/>
          </a:xfrm>
          <a:prstGeom prst="rect">
            <a:avLst/>
          </a:prstGeom>
        </p:spPr>
      </p:pic>
      <p:pic>
        <p:nvPicPr>
          <p:cNvPr id="23" name="Picture 22">
            <a:extLst>
              <a:ext uri="{FF2B5EF4-FFF2-40B4-BE49-F238E27FC236}">
                <a16:creationId xmlns:a16="http://schemas.microsoft.com/office/drawing/2014/main" id="{17D92A5A-8417-0DBA-D077-4EBC253A5C9C}"/>
              </a:ext>
            </a:extLst>
          </p:cNvPr>
          <p:cNvPicPr>
            <a:picLocks noChangeAspect="1"/>
          </p:cNvPicPr>
          <p:nvPr/>
        </p:nvPicPr>
        <p:blipFill>
          <a:blip r:embed="rId6"/>
          <a:stretch>
            <a:fillRect/>
          </a:stretch>
        </p:blipFill>
        <p:spPr>
          <a:xfrm>
            <a:off x="4102171" y="3578210"/>
            <a:ext cx="5041829" cy="1182727"/>
          </a:xfrm>
          <a:prstGeom prst="rect">
            <a:avLst/>
          </a:prstGeom>
        </p:spPr>
      </p:pic>
      <p:pic>
        <p:nvPicPr>
          <p:cNvPr id="25" name="Picture 24">
            <a:extLst>
              <a:ext uri="{FF2B5EF4-FFF2-40B4-BE49-F238E27FC236}">
                <a16:creationId xmlns:a16="http://schemas.microsoft.com/office/drawing/2014/main" id="{BBB5B62F-AE9C-5011-DE68-694FDBBA1457}"/>
              </a:ext>
            </a:extLst>
          </p:cNvPr>
          <p:cNvPicPr>
            <a:picLocks noChangeAspect="1"/>
          </p:cNvPicPr>
          <p:nvPr/>
        </p:nvPicPr>
        <p:blipFill>
          <a:blip r:embed="rId7"/>
          <a:stretch>
            <a:fillRect/>
          </a:stretch>
        </p:blipFill>
        <p:spPr>
          <a:xfrm>
            <a:off x="-228473" y="4676593"/>
            <a:ext cx="5041829" cy="1182727"/>
          </a:xfrm>
          <a:prstGeom prst="rect">
            <a:avLst/>
          </a:prstGeom>
        </p:spPr>
      </p:pic>
      <p:pic>
        <p:nvPicPr>
          <p:cNvPr id="33" name="Picture 32">
            <a:extLst>
              <a:ext uri="{FF2B5EF4-FFF2-40B4-BE49-F238E27FC236}">
                <a16:creationId xmlns:a16="http://schemas.microsoft.com/office/drawing/2014/main" id="{887D2149-3716-6EDD-1A0B-96A33756D141}"/>
              </a:ext>
            </a:extLst>
          </p:cNvPr>
          <p:cNvPicPr>
            <a:picLocks noChangeAspect="1"/>
          </p:cNvPicPr>
          <p:nvPr/>
        </p:nvPicPr>
        <p:blipFill>
          <a:blip r:embed="rId8"/>
          <a:stretch>
            <a:fillRect/>
          </a:stretch>
        </p:blipFill>
        <p:spPr>
          <a:xfrm>
            <a:off x="4087142" y="5831796"/>
            <a:ext cx="5041829" cy="1182727"/>
          </a:xfrm>
          <a:prstGeom prst="rect">
            <a:avLst/>
          </a:prstGeom>
        </p:spPr>
      </p:pic>
    </p:spTree>
    <p:extLst>
      <p:ext uri="{BB962C8B-B14F-4D97-AF65-F5344CB8AC3E}">
        <p14:creationId xmlns:p14="http://schemas.microsoft.com/office/powerpoint/2010/main" val="37843389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8D4780-9688-D740-304D-D3182BACADE5}"/>
              </a:ext>
            </a:extLst>
          </p:cNvPr>
          <p:cNvSpPr>
            <a:spLocks noGrp="1"/>
          </p:cNvSpPr>
          <p:nvPr>
            <p:ph type="body" sz="quarter" idx="11"/>
          </p:nvPr>
        </p:nvSpPr>
        <p:spPr/>
        <p:txBody>
          <a:bodyPr/>
          <a:lstStyle/>
          <a:p>
            <a:r>
              <a:rPr lang="en-US" sz="2800" b="0" dirty="0"/>
              <a:t>Realtor.com 2025</a:t>
            </a:r>
          </a:p>
        </p:txBody>
      </p:sp>
      <p:sp>
        <p:nvSpPr>
          <p:cNvPr id="3" name="Text Placeholder 2">
            <a:extLst>
              <a:ext uri="{FF2B5EF4-FFF2-40B4-BE49-F238E27FC236}">
                <a16:creationId xmlns:a16="http://schemas.microsoft.com/office/drawing/2014/main" id="{E0B27458-F50D-0595-AFF1-3BB437E8BAA8}"/>
              </a:ext>
            </a:extLst>
          </p:cNvPr>
          <p:cNvSpPr>
            <a:spLocks noGrp="1"/>
          </p:cNvSpPr>
          <p:nvPr>
            <p:ph type="body" sz="quarter" idx="12"/>
          </p:nvPr>
        </p:nvSpPr>
        <p:spPr/>
        <p:txBody>
          <a:bodyPr>
            <a:normAutofit/>
          </a:bodyPr>
          <a:lstStyle/>
          <a:p>
            <a:r>
              <a:rPr lang="en-US" sz="3200" dirty="0"/>
              <a:t>Nearly half of all homes priced above $2 million sold without financing —proof that liquidity itself has become the defining edge of the modern housing cycle.</a:t>
            </a:r>
          </a:p>
        </p:txBody>
      </p:sp>
    </p:spTree>
    <p:extLst>
      <p:ext uri="{BB962C8B-B14F-4D97-AF65-F5344CB8AC3E}">
        <p14:creationId xmlns:p14="http://schemas.microsoft.com/office/powerpoint/2010/main" val="32202801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073CD-6300-16C1-1553-6479D49001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C1257-078C-0011-7F21-97CB4B4795D3}"/>
              </a:ext>
            </a:extLst>
          </p:cNvPr>
          <p:cNvSpPr>
            <a:spLocks noGrp="1"/>
          </p:cNvSpPr>
          <p:nvPr>
            <p:ph type="title"/>
          </p:nvPr>
        </p:nvSpPr>
        <p:spPr>
          <a:xfrm>
            <a:off x="0" y="329350"/>
            <a:ext cx="9144000" cy="535747"/>
          </a:xfrm>
        </p:spPr>
        <p:txBody>
          <a:bodyPr/>
          <a:lstStyle/>
          <a:p>
            <a:pPr algn="ctr"/>
            <a:r>
              <a:rPr lang="en-US" sz="3600" b="0" dirty="0"/>
              <a:t>Atlanta SF Home Sales</a:t>
            </a:r>
          </a:p>
        </p:txBody>
      </p:sp>
      <p:sp>
        <p:nvSpPr>
          <p:cNvPr id="3" name="Text Placeholder 2">
            <a:extLst>
              <a:ext uri="{FF2B5EF4-FFF2-40B4-BE49-F238E27FC236}">
                <a16:creationId xmlns:a16="http://schemas.microsoft.com/office/drawing/2014/main" id="{96734ACF-F298-90C3-F91E-A2828AB94367}"/>
              </a:ext>
            </a:extLst>
          </p:cNvPr>
          <p:cNvSpPr>
            <a:spLocks noGrp="1"/>
          </p:cNvSpPr>
          <p:nvPr>
            <p:ph type="body" sz="quarter" idx="12"/>
          </p:nvPr>
        </p:nvSpPr>
        <p:spPr>
          <a:xfrm>
            <a:off x="1100511" y="940032"/>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4617A752-2877-01C3-E31A-7A7B97B05AF7}"/>
              </a:ext>
            </a:extLst>
          </p:cNvPr>
          <p:cNvSpPr>
            <a:spLocks noGrp="1"/>
          </p:cNvSpPr>
          <p:nvPr>
            <p:ph type="body" sz="quarter" idx="17"/>
          </p:nvPr>
        </p:nvSpPr>
        <p:spPr/>
        <p:txBody>
          <a:bodyPr>
            <a:noAutofit/>
          </a:bodyPr>
          <a:lstStyle/>
          <a:p>
            <a:r>
              <a:rPr lang="en-US" sz="1600" dirty="0"/>
              <a:t>Source: FMLS; SF Detached, Greater Atlanta </a:t>
            </a:r>
          </a:p>
        </p:txBody>
      </p:sp>
      <p:graphicFrame>
        <p:nvGraphicFramePr>
          <p:cNvPr id="5" name="Chart 4">
            <a:extLst>
              <a:ext uri="{FF2B5EF4-FFF2-40B4-BE49-F238E27FC236}">
                <a16:creationId xmlns:a16="http://schemas.microsoft.com/office/drawing/2014/main" id="{1C3F9291-CE98-B610-A8C7-9C17CCA3A684}"/>
              </a:ext>
            </a:extLst>
          </p:cNvPr>
          <p:cNvGraphicFramePr/>
          <p:nvPr>
            <p:extLst>
              <p:ext uri="{D42A27DB-BD31-4B8C-83A1-F6EECF244321}">
                <p14:modId xmlns:p14="http://schemas.microsoft.com/office/powerpoint/2010/main" val="3816493695"/>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003105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645C-5129-7A43-EA15-45E32A27A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F699B-945A-80C2-4E45-BC4C6C3E7033}"/>
              </a:ext>
            </a:extLst>
          </p:cNvPr>
          <p:cNvSpPr>
            <a:spLocks noGrp="1"/>
          </p:cNvSpPr>
          <p:nvPr>
            <p:ph type="title"/>
          </p:nvPr>
        </p:nvSpPr>
        <p:spPr>
          <a:xfrm>
            <a:off x="0" y="329350"/>
            <a:ext cx="9144000" cy="535747"/>
          </a:xfrm>
        </p:spPr>
        <p:txBody>
          <a:bodyPr/>
          <a:lstStyle/>
          <a:p>
            <a:pPr algn="ctr"/>
            <a:r>
              <a:rPr lang="en-US" sz="3600" b="0" dirty="0"/>
              <a:t>Atlanta SF Median Price</a:t>
            </a:r>
          </a:p>
        </p:txBody>
      </p:sp>
      <p:sp>
        <p:nvSpPr>
          <p:cNvPr id="3" name="Text Placeholder 2">
            <a:extLst>
              <a:ext uri="{FF2B5EF4-FFF2-40B4-BE49-F238E27FC236}">
                <a16:creationId xmlns:a16="http://schemas.microsoft.com/office/drawing/2014/main" id="{6329DFEA-C497-B98F-54F8-B160659AA8A9}"/>
              </a:ext>
            </a:extLst>
          </p:cNvPr>
          <p:cNvSpPr>
            <a:spLocks noGrp="1"/>
          </p:cNvSpPr>
          <p:nvPr>
            <p:ph type="body" sz="quarter" idx="12"/>
          </p:nvPr>
        </p:nvSpPr>
        <p:spPr>
          <a:xfrm>
            <a:off x="1100511" y="940032"/>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254492EE-3A7E-BAFB-7E05-448EC859BFF3}"/>
              </a:ext>
            </a:extLst>
          </p:cNvPr>
          <p:cNvSpPr>
            <a:spLocks noGrp="1"/>
          </p:cNvSpPr>
          <p:nvPr>
            <p:ph type="body" sz="quarter" idx="17"/>
          </p:nvPr>
        </p:nvSpPr>
        <p:spPr/>
        <p:txBody>
          <a:bodyPr>
            <a:noAutofit/>
          </a:bodyPr>
          <a:lstStyle/>
          <a:p>
            <a:r>
              <a:rPr lang="en-US" sz="1600" dirty="0"/>
              <a:t>Source: FMLS; SF Detached, Greater Atlanta </a:t>
            </a:r>
          </a:p>
        </p:txBody>
      </p:sp>
      <p:graphicFrame>
        <p:nvGraphicFramePr>
          <p:cNvPr id="5" name="Chart 4">
            <a:extLst>
              <a:ext uri="{FF2B5EF4-FFF2-40B4-BE49-F238E27FC236}">
                <a16:creationId xmlns:a16="http://schemas.microsoft.com/office/drawing/2014/main" id="{6B38B410-408F-81A0-9CC4-868157AB66C4}"/>
              </a:ext>
            </a:extLst>
          </p:cNvPr>
          <p:cNvGraphicFramePr/>
          <p:nvPr>
            <p:extLst>
              <p:ext uri="{D42A27DB-BD31-4B8C-83A1-F6EECF244321}">
                <p14:modId xmlns:p14="http://schemas.microsoft.com/office/powerpoint/2010/main" val="731561605"/>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98659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2CC27-D5CD-0400-2A6C-2116058DD7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CA763-29A6-ACA8-BC89-75B134F6B2C5}"/>
              </a:ext>
            </a:extLst>
          </p:cNvPr>
          <p:cNvSpPr>
            <a:spLocks noGrp="1"/>
          </p:cNvSpPr>
          <p:nvPr>
            <p:ph type="title"/>
          </p:nvPr>
        </p:nvSpPr>
        <p:spPr>
          <a:xfrm>
            <a:off x="0" y="329350"/>
            <a:ext cx="9144000" cy="535747"/>
          </a:xfrm>
        </p:spPr>
        <p:txBody>
          <a:bodyPr/>
          <a:lstStyle/>
          <a:p>
            <a:pPr algn="ctr"/>
            <a:r>
              <a:rPr lang="en-US" sz="3600" b="0" dirty="0"/>
              <a:t>Atlanta SF Inventory</a:t>
            </a:r>
          </a:p>
        </p:txBody>
      </p:sp>
      <p:sp>
        <p:nvSpPr>
          <p:cNvPr id="3" name="Text Placeholder 2">
            <a:extLst>
              <a:ext uri="{FF2B5EF4-FFF2-40B4-BE49-F238E27FC236}">
                <a16:creationId xmlns:a16="http://schemas.microsoft.com/office/drawing/2014/main" id="{8E2586B7-A09B-109D-EE85-08DE56D1C210}"/>
              </a:ext>
            </a:extLst>
          </p:cNvPr>
          <p:cNvSpPr>
            <a:spLocks noGrp="1"/>
          </p:cNvSpPr>
          <p:nvPr>
            <p:ph type="body" sz="quarter" idx="12"/>
          </p:nvPr>
        </p:nvSpPr>
        <p:spPr>
          <a:xfrm>
            <a:off x="1100511" y="940032"/>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761E808D-50B1-050F-E712-3E404C913228}"/>
              </a:ext>
            </a:extLst>
          </p:cNvPr>
          <p:cNvSpPr>
            <a:spLocks noGrp="1"/>
          </p:cNvSpPr>
          <p:nvPr>
            <p:ph type="body" sz="quarter" idx="17"/>
          </p:nvPr>
        </p:nvSpPr>
        <p:spPr/>
        <p:txBody>
          <a:bodyPr>
            <a:noAutofit/>
          </a:bodyPr>
          <a:lstStyle/>
          <a:p>
            <a:r>
              <a:rPr lang="en-US" sz="1600" dirty="0"/>
              <a:t>Source: FMLS; SF Detached, Greater Atlanta </a:t>
            </a:r>
          </a:p>
        </p:txBody>
      </p:sp>
      <p:graphicFrame>
        <p:nvGraphicFramePr>
          <p:cNvPr id="5" name="Chart 4">
            <a:extLst>
              <a:ext uri="{FF2B5EF4-FFF2-40B4-BE49-F238E27FC236}">
                <a16:creationId xmlns:a16="http://schemas.microsoft.com/office/drawing/2014/main" id="{E3DCB2F3-ACC6-BAA7-CC65-B32E26686D4F}"/>
              </a:ext>
            </a:extLst>
          </p:cNvPr>
          <p:cNvGraphicFramePr/>
          <p:nvPr>
            <p:extLst>
              <p:ext uri="{D42A27DB-BD31-4B8C-83A1-F6EECF244321}">
                <p14:modId xmlns:p14="http://schemas.microsoft.com/office/powerpoint/2010/main" val="3099053275"/>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9363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6123D-D091-32CC-E3C8-A044B0BB1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1C2338-3D78-38F3-0CAA-67F9D8603252}"/>
              </a:ext>
            </a:extLst>
          </p:cNvPr>
          <p:cNvSpPr>
            <a:spLocks noGrp="1"/>
          </p:cNvSpPr>
          <p:nvPr>
            <p:ph type="title"/>
          </p:nvPr>
        </p:nvSpPr>
        <p:spPr>
          <a:xfrm>
            <a:off x="0" y="329350"/>
            <a:ext cx="9144000" cy="535747"/>
          </a:xfrm>
        </p:spPr>
        <p:txBody>
          <a:bodyPr/>
          <a:lstStyle/>
          <a:p>
            <a:pPr algn="ctr"/>
            <a:r>
              <a:rPr lang="en-US" sz="3600" b="0" dirty="0"/>
              <a:t>Atlanta SF Attached Sales</a:t>
            </a:r>
          </a:p>
        </p:txBody>
      </p:sp>
      <p:sp>
        <p:nvSpPr>
          <p:cNvPr id="3" name="Text Placeholder 2">
            <a:extLst>
              <a:ext uri="{FF2B5EF4-FFF2-40B4-BE49-F238E27FC236}">
                <a16:creationId xmlns:a16="http://schemas.microsoft.com/office/drawing/2014/main" id="{BA1AE649-D5FA-FC9F-9142-1DEDB006D4C8}"/>
              </a:ext>
            </a:extLst>
          </p:cNvPr>
          <p:cNvSpPr>
            <a:spLocks noGrp="1"/>
          </p:cNvSpPr>
          <p:nvPr>
            <p:ph type="body" sz="quarter" idx="12"/>
          </p:nvPr>
        </p:nvSpPr>
        <p:spPr>
          <a:xfrm>
            <a:off x="1100511" y="940032"/>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191ACCF8-856D-E4EA-D947-28369C63A76D}"/>
              </a:ext>
            </a:extLst>
          </p:cNvPr>
          <p:cNvSpPr>
            <a:spLocks noGrp="1"/>
          </p:cNvSpPr>
          <p:nvPr>
            <p:ph type="body" sz="quarter" idx="17"/>
          </p:nvPr>
        </p:nvSpPr>
        <p:spPr/>
        <p:txBody>
          <a:bodyPr>
            <a:noAutofit/>
          </a:bodyPr>
          <a:lstStyle/>
          <a:p>
            <a:r>
              <a:rPr lang="en-US" sz="1600" dirty="0"/>
              <a:t>Source: FMLS; SF Attached, Greater Atlanta </a:t>
            </a:r>
          </a:p>
        </p:txBody>
      </p:sp>
      <p:graphicFrame>
        <p:nvGraphicFramePr>
          <p:cNvPr id="5" name="Chart 4">
            <a:extLst>
              <a:ext uri="{FF2B5EF4-FFF2-40B4-BE49-F238E27FC236}">
                <a16:creationId xmlns:a16="http://schemas.microsoft.com/office/drawing/2014/main" id="{C0B84976-929E-E3AE-34FC-17FE5DC3D3E3}"/>
              </a:ext>
            </a:extLst>
          </p:cNvPr>
          <p:cNvGraphicFramePr/>
          <p:nvPr>
            <p:extLst>
              <p:ext uri="{D42A27DB-BD31-4B8C-83A1-F6EECF244321}">
                <p14:modId xmlns:p14="http://schemas.microsoft.com/office/powerpoint/2010/main" val="3343715392"/>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649567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5325B-C53C-0845-A279-B4546DA23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C1ED55-DDA1-1563-88B3-E4AE06317CBC}"/>
              </a:ext>
            </a:extLst>
          </p:cNvPr>
          <p:cNvSpPr>
            <a:spLocks noGrp="1"/>
          </p:cNvSpPr>
          <p:nvPr>
            <p:ph type="title"/>
          </p:nvPr>
        </p:nvSpPr>
        <p:spPr>
          <a:xfrm>
            <a:off x="0" y="329350"/>
            <a:ext cx="9144000" cy="535747"/>
          </a:xfrm>
        </p:spPr>
        <p:txBody>
          <a:bodyPr/>
          <a:lstStyle/>
          <a:p>
            <a:pPr algn="ctr"/>
            <a:r>
              <a:rPr lang="en-US" sz="3600" b="0" dirty="0"/>
              <a:t>Atlanta SF Attached Median Price</a:t>
            </a:r>
          </a:p>
        </p:txBody>
      </p:sp>
      <p:sp>
        <p:nvSpPr>
          <p:cNvPr id="3" name="Text Placeholder 2">
            <a:extLst>
              <a:ext uri="{FF2B5EF4-FFF2-40B4-BE49-F238E27FC236}">
                <a16:creationId xmlns:a16="http://schemas.microsoft.com/office/drawing/2014/main" id="{FA5C74FF-CA03-BA3F-7660-233483A2792B}"/>
              </a:ext>
            </a:extLst>
          </p:cNvPr>
          <p:cNvSpPr>
            <a:spLocks noGrp="1"/>
          </p:cNvSpPr>
          <p:nvPr>
            <p:ph type="body" sz="quarter" idx="12"/>
          </p:nvPr>
        </p:nvSpPr>
        <p:spPr>
          <a:xfrm>
            <a:off x="1100511" y="940032"/>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BBA117D1-5ADA-893B-298A-90B78FEBFB38}"/>
              </a:ext>
            </a:extLst>
          </p:cNvPr>
          <p:cNvSpPr>
            <a:spLocks noGrp="1"/>
          </p:cNvSpPr>
          <p:nvPr>
            <p:ph type="body" sz="quarter" idx="17"/>
          </p:nvPr>
        </p:nvSpPr>
        <p:spPr/>
        <p:txBody>
          <a:bodyPr>
            <a:noAutofit/>
          </a:bodyPr>
          <a:lstStyle/>
          <a:p>
            <a:r>
              <a:rPr lang="en-US" sz="1600" dirty="0"/>
              <a:t>Source: FMLS; SF Attached, Greater Atlanta </a:t>
            </a:r>
          </a:p>
        </p:txBody>
      </p:sp>
      <p:graphicFrame>
        <p:nvGraphicFramePr>
          <p:cNvPr id="5" name="Chart 4">
            <a:extLst>
              <a:ext uri="{FF2B5EF4-FFF2-40B4-BE49-F238E27FC236}">
                <a16:creationId xmlns:a16="http://schemas.microsoft.com/office/drawing/2014/main" id="{E7227CF0-1B03-FBD7-9AD9-6B04B86E6015}"/>
              </a:ext>
            </a:extLst>
          </p:cNvPr>
          <p:cNvGraphicFramePr/>
          <p:nvPr>
            <p:extLst>
              <p:ext uri="{D42A27DB-BD31-4B8C-83A1-F6EECF244321}">
                <p14:modId xmlns:p14="http://schemas.microsoft.com/office/powerpoint/2010/main" val="4144929011"/>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353245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55C3D-EBFA-88C4-1F9D-7F7957B4A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067B01-8C29-84B3-7557-2699B23353FB}"/>
              </a:ext>
            </a:extLst>
          </p:cNvPr>
          <p:cNvSpPr>
            <a:spLocks noGrp="1"/>
          </p:cNvSpPr>
          <p:nvPr>
            <p:ph type="title"/>
          </p:nvPr>
        </p:nvSpPr>
        <p:spPr>
          <a:xfrm>
            <a:off x="663879" y="347417"/>
            <a:ext cx="9144000" cy="535747"/>
          </a:xfrm>
        </p:spPr>
        <p:txBody>
          <a:bodyPr/>
          <a:lstStyle/>
          <a:p>
            <a:pPr algn="ctr"/>
            <a:r>
              <a:rPr lang="en-US" sz="3600" b="0" dirty="0"/>
              <a:t>Atlanta SF Attached Inventory</a:t>
            </a:r>
          </a:p>
        </p:txBody>
      </p:sp>
      <p:sp>
        <p:nvSpPr>
          <p:cNvPr id="3" name="Text Placeholder 2">
            <a:extLst>
              <a:ext uri="{FF2B5EF4-FFF2-40B4-BE49-F238E27FC236}">
                <a16:creationId xmlns:a16="http://schemas.microsoft.com/office/drawing/2014/main" id="{01BEB1AA-DEC8-189B-22E0-165D6A5C189C}"/>
              </a:ext>
            </a:extLst>
          </p:cNvPr>
          <p:cNvSpPr>
            <a:spLocks noGrp="1"/>
          </p:cNvSpPr>
          <p:nvPr>
            <p:ph type="body" sz="quarter" idx="12"/>
          </p:nvPr>
        </p:nvSpPr>
        <p:spPr>
          <a:xfrm>
            <a:off x="950198" y="1094261"/>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60FDC829-AB66-936A-FE8B-B0A141219A49}"/>
              </a:ext>
            </a:extLst>
          </p:cNvPr>
          <p:cNvSpPr>
            <a:spLocks noGrp="1"/>
          </p:cNvSpPr>
          <p:nvPr>
            <p:ph type="body" sz="quarter" idx="17"/>
          </p:nvPr>
        </p:nvSpPr>
        <p:spPr/>
        <p:txBody>
          <a:bodyPr>
            <a:noAutofit/>
          </a:bodyPr>
          <a:lstStyle/>
          <a:p>
            <a:r>
              <a:rPr lang="en-US" sz="1600" dirty="0"/>
              <a:t>Source: FMLS; </a:t>
            </a:r>
            <a:r>
              <a:rPr lang="en-US" sz="1600" dirty="0" err="1"/>
              <a:t>SFAttached</a:t>
            </a:r>
            <a:r>
              <a:rPr lang="en-US" sz="1600" dirty="0"/>
              <a:t> Greater Atlanta </a:t>
            </a:r>
          </a:p>
        </p:txBody>
      </p:sp>
      <p:graphicFrame>
        <p:nvGraphicFramePr>
          <p:cNvPr id="5" name="Chart 4">
            <a:extLst>
              <a:ext uri="{FF2B5EF4-FFF2-40B4-BE49-F238E27FC236}">
                <a16:creationId xmlns:a16="http://schemas.microsoft.com/office/drawing/2014/main" id="{16AB35AB-3BF2-8374-1725-2ECA3657DBE3}"/>
              </a:ext>
            </a:extLst>
          </p:cNvPr>
          <p:cNvGraphicFramePr/>
          <p:nvPr>
            <p:extLst>
              <p:ext uri="{D42A27DB-BD31-4B8C-83A1-F6EECF244321}">
                <p14:modId xmlns:p14="http://schemas.microsoft.com/office/powerpoint/2010/main" val="3150539231"/>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61080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073CD-6300-16C1-1553-6479D49001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C1257-078C-0011-7F21-97CB4B4795D3}"/>
              </a:ext>
            </a:extLst>
          </p:cNvPr>
          <p:cNvSpPr>
            <a:spLocks noGrp="1"/>
          </p:cNvSpPr>
          <p:nvPr>
            <p:ph type="title"/>
          </p:nvPr>
        </p:nvSpPr>
        <p:spPr>
          <a:xfrm>
            <a:off x="0" y="329350"/>
            <a:ext cx="9144000" cy="535747"/>
          </a:xfrm>
        </p:spPr>
        <p:txBody>
          <a:bodyPr/>
          <a:lstStyle/>
          <a:p>
            <a:pPr algn="ctr"/>
            <a:r>
              <a:rPr lang="en-US" sz="3600" b="0" dirty="0"/>
              <a:t>Atlanta SF Luxury Home Sales</a:t>
            </a:r>
          </a:p>
        </p:txBody>
      </p:sp>
      <p:sp>
        <p:nvSpPr>
          <p:cNvPr id="3" name="Text Placeholder 2">
            <a:extLst>
              <a:ext uri="{FF2B5EF4-FFF2-40B4-BE49-F238E27FC236}">
                <a16:creationId xmlns:a16="http://schemas.microsoft.com/office/drawing/2014/main" id="{96734ACF-F298-90C3-F91E-A2828AB94367}"/>
              </a:ext>
            </a:extLst>
          </p:cNvPr>
          <p:cNvSpPr>
            <a:spLocks noGrp="1"/>
          </p:cNvSpPr>
          <p:nvPr>
            <p:ph type="body" sz="quarter" idx="12"/>
          </p:nvPr>
        </p:nvSpPr>
        <p:spPr>
          <a:xfrm>
            <a:off x="1100511" y="940032"/>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4617A752-2877-01C3-E31A-7A7B97B05AF7}"/>
              </a:ext>
            </a:extLst>
          </p:cNvPr>
          <p:cNvSpPr>
            <a:spLocks noGrp="1"/>
          </p:cNvSpPr>
          <p:nvPr>
            <p:ph type="body" sz="quarter" idx="17"/>
          </p:nvPr>
        </p:nvSpPr>
        <p:spPr/>
        <p:txBody>
          <a:bodyPr>
            <a:noAutofit/>
          </a:bodyPr>
          <a:lstStyle/>
          <a:p>
            <a:r>
              <a:rPr lang="en-US" sz="1600" dirty="0"/>
              <a:t>Source: FMLS; SF Detached, Greater Atlanta </a:t>
            </a:r>
          </a:p>
        </p:txBody>
      </p:sp>
      <p:graphicFrame>
        <p:nvGraphicFramePr>
          <p:cNvPr id="5" name="Chart 4">
            <a:extLst>
              <a:ext uri="{FF2B5EF4-FFF2-40B4-BE49-F238E27FC236}">
                <a16:creationId xmlns:a16="http://schemas.microsoft.com/office/drawing/2014/main" id="{1C3F9291-CE98-B610-A8C7-9C17CCA3A684}"/>
              </a:ext>
            </a:extLst>
          </p:cNvPr>
          <p:cNvGraphicFramePr/>
          <p:nvPr>
            <p:extLst>
              <p:ext uri="{D42A27DB-BD31-4B8C-83A1-F6EECF244321}">
                <p14:modId xmlns:p14="http://schemas.microsoft.com/office/powerpoint/2010/main" val="3019305715"/>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779598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645C-5129-7A43-EA15-45E32A27A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F699B-945A-80C2-4E45-BC4C6C3E7033}"/>
              </a:ext>
            </a:extLst>
          </p:cNvPr>
          <p:cNvSpPr>
            <a:spLocks noGrp="1"/>
          </p:cNvSpPr>
          <p:nvPr>
            <p:ph type="title"/>
          </p:nvPr>
        </p:nvSpPr>
        <p:spPr>
          <a:xfrm>
            <a:off x="0" y="329350"/>
            <a:ext cx="9144000" cy="535747"/>
          </a:xfrm>
        </p:spPr>
        <p:txBody>
          <a:bodyPr/>
          <a:lstStyle/>
          <a:p>
            <a:pPr algn="ctr"/>
            <a:r>
              <a:rPr lang="en-US" sz="3600" b="0" dirty="0"/>
              <a:t>Atlanta SF Luxury Median Price</a:t>
            </a:r>
          </a:p>
        </p:txBody>
      </p:sp>
      <p:sp>
        <p:nvSpPr>
          <p:cNvPr id="3" name="Text Placeholder 2">
            <a:extLst>
              <a:ext uri="{FF2B5EF4-FFF2-40B4-BE49-F238E27FC236}">
                <a16:creationId xmlns:a16="http://schemas.microsoft.com/office/drawing/2014/main" id="{6329DFEA-C497-B98F-54F8-B160659AA8A9}"/>
              </a:ext>
            </a:extLst>
          </p:cNvPr>
          <p:cNvSpPr>
            <a:spLocks noGrp="1"/>
          </p:cNvSpPr>
          <p:nvPr>
            <p:ph type="body" sz="quarter" idx="12"/>
          </p:nvPr>
        </p:nvSpPr>
        <p:spPr>
          <a:xfrm>
            <a:off x="1100511" y="940032"/>
            <a:ext cx="7543800" cy="308459"/>
          </a:xfrm>
        </p:spPr>
        <p:txBody>
          <a:bodyPr/>
          <a:lstStyle/>
          <a:p>
            <a:pPr algn="ctr"/>
            <a:r>
              <a:rPr lang="en-US" sz="2800" dirty="0"/>
              <a:t>July 2019 - 2026  </a:t>
            </a:r>
          </a:p>
        </p:txBody>
      </p:sp>
      <p:sp>
        <p:nvSpPr>
          <p:cNvPr id="4" name="Text Placeholder 3">
            <a:extLst>
              <a:ext uri="{FF2B5EF4-FFF2-40B4-BE49-F238E27FC236}">
                <a16:creationId xmlns:a16="http://schemas.microsoft.com/office/drawing/2014/main" id="{254492EE-3A7E-BAFB-7E05-448EC859BFF3}"/>
              </a:ext>
            </a:extLst>
          </p:cNvPr>
          <p:cNvSpPr>
            <a:spLocks noGrp="1"/>
          </p:cNvSpPr>
          <p:nvPr>
            <p:ph type="body" sz="quarter" idx="17"/>
          </p:nvPr>
        </p:nvSpPr>
        <p:spPr/>
        <p:txBody>
          <a:bodyPr>
            <a:noAutofit/>
          </a:bodyPr>
          <a:lstStyle/>
          <a:p>
            <a:r>
              <a:rPr lang="en-US" sz="1600" dirty="0"/>
              <a:t>Source: FMLS; SF Detached, Greater Atlanta </a:t>
            </a:r>
          </a:p>
        </p:txBody>
      </p:sp>
      <p:graphicFrame>
        <p:nvGraphicFramePr>
          <p:cNvPr id="5" name="Chart 4">
            <a:extLst>
              <a:ext uri="{FF2B5EF4-FFF2-40B4-BE49-F238E27FC236}">
                <a16:creationId xmlns:a16="http://schemas.microsoft.com/office/drawing/2014/main" id="{6B38B410-408F-81A0-9CC4-868157AB66C4}"/>
              </a:ext>
            </a:extLst>
          </p:cNvPr>
          <p:cNvGraphicFramePr/>
          <p:nvPr>
            <p:extLst>
              <p:ext uri="{D42A27DB-BD31-4B8C-83A1-F6EECF244321}">
                <p14:modId xmlns:p14="http://schemas.microsoft.com/office/powerpoint/2010/main" val="272106244"/>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284988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2CC27-D5CD-0400-2A6C-2116058DD7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CA763-29A6-ACA8-BC89-75B134F6B2C5}"/>
              </a:ext>
            </a:extLst>
          </p:cNvPr>
          <p:cNvSpPr>
            <a:spLocks noGrp="1"/>
          </p:cNvSpPr>
          <p:nvPr>
            <p:ph type="title"/>
          </p:nvPr>
        </p:nvSpPr>
        <p:spPr>
          <a:xfrm>
            <a:off x="0" y="329350"/>
            <a:ext cx="9144000" cy="535747"/>
          </a:xfrm>
        </p:spPr>
        <p:txBody>
          <a:bodyPr/>
          <a:lstStyle/>
          <a:p>
            <a:pPr algn="ctr"/>
            <a:r>
              <a:rPr lang="en-US" sz="3600" b="0" dirty="0"/>
              <a:t>Atlanta SF Luxury Inventory</a:t>
            </a:r>
          </a:p>
        </p:txBody>
      </p:sp>
      <p:sp>
        <p:nvSpPr>
          <p:cNvPr id="3" name="Text Placeholder 2">
            <a:extLst>
              <a:ext uri="{FF2B5EF4-FFF2-40B4-BE49-F238E27FC236}">
                <a16:creationId xmlns:a16="http://schemas.microsoft.com/office/drawing/2014/main" id="{8E2586B7-A09B-109D-EE85-08DE56D1C210}"/>
              </a:ext>
            </a:extLst>
          </p:cNvPr>
          <p:cNvSpPr>
            <a:spLocks noGrp="1"/>
          </p:cNvSpPr>
          <p:nvPr>
            <p:ph type="body" sz="quarter" idx="12"/>
          </p:nvPr>
        </p:nvSpPr>
        <p:spPr>
          <a:xfrm>
            <a:off x="1100511" y="940032"/>
            <a:ext cx="7543800" cy="308459"/>
          </a:xfrm>
        </p:spPr>
        <p:txBody>
          <a:bodyPr/>
          <a:lstStyle/>
          <a:p>
            <a:pPr algn="ctr"/>
            <a:r>
              <a:rPr lang="en-US" sz="2800" dirty="0"/>
              <a:t>July 2026</a:t>
            </a:r>
          </a:p>
        </p:txBody>
      </p:sp>
      <p:sp>
        <p:nvSpPr>
          <p:cNvPr id="4" name="Text Placeholder 3">
            <a:extLst>
              <a:ext uri="{FF2B5EF4-FFF2-40B4-BE49-F238E27FC236}">
                <a16:creationId xmlns:a16="http://schemas.microsoft.com/office/drawing/2014/main" id="{761E808D-50B1-050F-E712-3E404C913228}"/>
              </a:ext>
            </a:extLst>
          </p:cNvPr>
          <p:cNvSpPr>
            <a:spLocks noGrp="1"/>
          </p:cNvSpPr>
          <p:nvPr>
            <p:ph type="body" sz="quarter" idx="17"/>
          </p:nvPr>
        </p:nvSpPr>
        <p:spPr/>
        <p:txBody>
          <a:bodyPr>
            <a:noAutofit/>
          </a:bodyPr>
          <a:lstStyle/>
          <a:p>
            <a:r>
              <a:rPr lang="en-US" sz="1600" dirty="0"/>
              <a:t>Source: FMLS; SF Detached, Greater Atlanta </a:t>
            </a:r>
          </a:p>
        </p:txBody>
      </p:sp>
      <p:graphicFrame>
        <p:nvGraphicFramePr>
          <p:cNvPr id="5" name="Chart 4">
            <a:extLst>
              <a:ext uri="{FF2B5EF4-FFF2-40B4-BE49-F238E27FC236}">
                <a16:creationId xmlns:a16="http://schemas.microsoft.com/office/drawing/2014/main" id="{E3DCB2F3-ACC6-BAA7-CC65-B32E26686D4F}"/>
              </a:ext>
            </a:extLst>
          </p:cNvPr>
          <p:cNvGraphicFramePr/>
          <p:nvPr>
            <p:extLst>
              <p:ext uri="{D42A27DB-BD31-4B8C-83A1-F6EECF244321}">
                <p14:modId xmlns:p14="http://schemas.microsoft.com/office/powerpoint/2010/main" val="3060849179"/>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44527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0C8DF-E27A-87D5-70A5-23E5CC3FAA9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8A5F68-D502-1646-DC0D-061A85DF9E08}"/>
              </a:ext>
            </a:extLst>
          </p:cNvPr>
          <p:cNvSpPr>
            <a:spLocks noGrp="1"/>
          </p:cNvSpPr>
          <p:nvPr>
            <p:ph type="body" sz="quarter" idx="11"/>
          </p:nvPr>
        </p:nvSpPr>
        <p:spPr>
          <a:xfrm>
            <a:off x="1098547" y="5272555"/>
            <a:ext cx="6946901" cy="808394"/>
          </a:xfrm>
        </p:spPr>
        <p:txBody>
          <a:bodyPr/>
          <a:lstStyle/>
          <a:p>
            <a:r>
              <a:rPr lang="en-US" sz="2800" b="0" dirty="0">
                <a:latin typeface="Arial" panose="020B0604020202020204" pitchFamily="34" charset="0"/>
                <a:cs typeface="Arial" panose="020B0604020202020204" pitchFamily="34" charset="0"/>
              </a:rPr>
              <a:t>Gad Levenson </a:t>
            </a:r>
          </a:p>
          <a:p>
            <a:r>
              <a:rPr lang="en-US" sz="2800" b="0" dirty="0">
                <a:latin typeface="Arial" panose="020B0604020202020204" pitchFamily="34" charset="0"/>
                <a:cs typeface="Arial" panose="020B0604020202020204" pitchFamily="34" charset="0"/>
              </a:rPr>
              <a:t>Chief Economist, Burning Glass Institute </a:t>
            </a:r>
          </a:p>
        </p:txBody>
      </p:sp>
      <p:sp>
        <p:nvSpPr>
          <p:cNvPr id="3" name="Text Placeholder 2">
            <a:extLst>
              <a:ext uri="{FF2B5EF4-FFF2-40B4-BE49-F238E27FC236}">
                <a16:creationId xmlns:a16="http://schemas.microsoft.com/office/drawing/2014/main" id="{3BABB967-E5E7-2BE1-FB6D-2C01CA739AA5}"/>
              </a:ext>
            </a:extLst>
          </p:cNvPr>
          <p:cNvSpPr>
            <a:spLocks noGrp="1"/>
          </p:cNvSpPr>
          <p:nvPr>
            <p:ph type="body" sz="quarter" idx="12"/>
          </p:nvPr>
        </p:nvSpPr>
        <p:spPr>
          <a:xfrm>
            <a:off x="1098547" y="2068001"/>
            <a:ext cx="6946901" cy="3029189"/>
          </a:xfrm>
        </p:spPr>
        <p:txBody>
          <a:bodyPr>
            <a:noAutofit/>
          </a:bodyPr>
          <a:lstStyle/>
          <a:p>
            <a:r>
              <a:rPr lang="en-US" sz="2800" dirty="0">
                <a:latin typeface="Arial" panose="020B0604020202020204" pitchFamily="34" charset="0"/>
                <a:cs typeface="Arial" panose="020B0604020202020204" pitchFamily="34" charset="0"/>
              </a:rPr>
              <a:t>…in a normal economy these shocks would have bitten harder. They didn’t, because something larger was running underneath them: a gigantic buildup, preparation and surge of business optimism around AI. </a:t>
            </a:r>
          </a:p>
        </p:txBody>
      </p:sp>
    </p:spTree>
    <p:extLst>
      <p:ext uri="{BB962C8B-B14F-4D97-AF65-F5344CB8AC3E}">
        <p14:creationId xmlns:p14="http://schemas.microsoft.com/office/powerpoint/2010/main" val="267473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D2458C-ED5C-1A94-8003-5900B414E32D}"/>
              </a:ext>
            </a:extLst>
          </p:cNvPr>
          <p:cNvPicPr>
            <a:picLocks noChangeAspect="1"/>
          </p:cNvPicPr>
          <p:nvPr/>
        </p:nvPicPr>
        <p:blipFill>
          <a:blip r:embed="rId2"/>
          <a:stretch>
            <a:fillRect/>
          </a:stretch>
        </p:blipFill>
        <p:spPr>
          <a:xfrm>
            <a:off x="461897" y="962938"/>
            <a:ext cx="8220205" cy="4932123"/>
          </a:xfrm>
          <a:prstGeom prst="rect">
            <a:avLst/>
          </a:prstGeom>
        </p:spPr>
      </p:pic>
    </p:spTree>
    <p:extLst>
      <p:ext uri="{BB962C8B-B14F-4D97-AF65-F5344CB8AC3E}">
        <p14:creationId xmlns:p14="http://schemas.microsoft.com/office/powerpoint/2010/main" val="2565371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2B14D-76AE-3A18-8894-F10219198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A29454-C5A9-45D5-ED64-C90CCB5B39B6}"/>
              </a:ext>
            </a:extLst>
          </p:cNvPr>
          <p:cNvSpPr>
            <a:spLocks noGrp="1"/>
          </p:cNvSpPr>
          <p:nvPr>
            <p:ph type="title"/>
          </p:nvPr>
        </p:nvSpPr>
        <p:spPr>
          <a:xfrm>
            <a:off x="0" y="329350"/>
            <a:ext cx="9144000" cy="535747"/>
          </a:xfrm>
        </p:spPr>
        <p:txBody>
          <a:bodyPr/>
          <a:lstStyle/>
          <a:p>
            <a:pPr algn="ctr"/>
            <a:r>
              <a:rPr lang="en-US" sz="3600" b="0" dirty="0"/>
              <a:t>Alpharetta SF Home Sales</a:t>
            </a:r>
          </a:p>
        </p:txBody>
      </p:sp>
      <p:sp>
        <p:nvSpPr>
          <p:cNvPr id="3" name="Text Placeholder 2">
            <a:extLst>
              <a:ext uri="{FF2B5EF4-FFF2-40B4-BE49-F238E27FC236}">
                <a16:creationId xmlns:a16="http://schemas.microsoft.com/office/drawing/2014/main" id="{C2792279-ED99-4CED-B8EE-392BD0BE3B22}"/>
              </a:ext>
            </a:extLst>
          </p:cNvPr>
          <p:cNvSpPr>
            <a:spLocks noGrp="1"/>
          </p:cNvSpPr>
          <p:nvPr>
            <p:ph type="body" sz="quarter" idx="12"/>
          </p:nvPr>
        </p:nvSpPr>
        <p:spPr>
          <a:xfrm>
            <a:off x="1100511" y="940032"/>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FED674EF-09AD-383F-DF4E-3B78DE1349BE}"/>
              </a:ext>
            </a:extLst>
          </p:cNvPr>
          <p:cNvSpPr>
            <a:spLocks noGrp="1"/>
          </p:cNvSpPr>
          <p:nvPr>
            <p:ph type="body" sz="quarter" idx="17"/>
          </p:nvPr>
        </p:nvSpPr>
        <p:spPr/>
        <p:txBody>
          <a:bodyPr>
            <a:noAutofit/>
          </a:bodyPr>
          <a:lstStyle/>
          <a:p>
            <a:r>
              <a:rPr lang="en-US" sz="1600" dirty="0"/>
              <a:t>Source: FMLS; SF Detached, Alpharetta</a:t>
            </a:r>
          </a:p>
        </p:txBody>
      </p:sp>
      <p:graphicFrame>
        <p:nvGraphicFramePr>
          <p:cNvPr id="5" name="Chart 4">
            <a:extLst>
              <a:ext uri="{FF2B5EF4-FFF2-40B4-BE49-F238E27FC236}">
                <a16:creationId xmlns:a16="http://schemas.microsoft.com/office/drawing/2014/main" id="{A818A2B0-CC43-E3BC-FF7D-605D505ED7BA}"/>
              </a:ext>
            </a:extLst>
          </p:cNvPr>
          <p:cNvGraphicFramePr/>
          <p:nvPr>
            <p:extLst>
              <p:ext uri="{D42A27DB-BD31-4B8C-83A1-F6EECF244321}">
                <p14:modId xmlns:p14="http://schemas.microsoft.com/office/powerpoint/2010/main" val="358970094"/>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18006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F3737-4D17-872F-A4BC-A7735C141E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F94229-8BFF-6621-48F4-4A9E629ED655}"/>
              </a:ext>
            </a:extLst>
          </p:cNvPr>
          <p:cNvSpPr>
            <a:spLocks noGrp="1"/>
          </p:cNvSpPr>
          <p:nvPr>
            <p:ph type="title"/>
          </p:nvPr>
        </p:nvSpPr>
        <p:spPr>
          <a:xfrm>
            <a:off x="0" y="329350"/>
            <a:ext cx="9144000" cy="535747"/>
          </a:xfrm>
        </p:spPr>
        <p:txBody>
          <a:bodyPr/>
          <a:lstStyle/>
          <a:p>
            <a:pPr algn="ctr"/>
            <a:r>
              <a:rPr lang="en-US" sz="3600" b="0" dirty="0"/>
              <a:t>Alpharetta SF Median Price</a:t>
            </a:r>
          </a:p>
        </p:txBody>
      </p:sp>
      <p:sp>
        <p:nvSpPr>
          <p:cNvPr id="3" name="Text Placeholder 2">
            <a:extLst>
              <a:ext uri="{FF2B5EF4-FFF2-40B4-BE49-F238E27FC236}">
                <a16:creationId xmlns:a16="http://schemas.microsoft.com/office/drawing/2014/main" id="{B688BE15-0C56-F374-1A05-58AC274F9071}"/>
              </a:ext>
            </a:extLst>
          </p:cNvPr>
          <p:cNvSpPr>
            <a:spLocks noGrp="1"/>
          </p:cNvSpPr>
          <p:nvPr>
            <p:ph type="body" sz="quarter" idx="12"/>
          </p:nvPr>
        </p:nvSpPr>
        <p:spPr>
          <a:xfrm>
            <a:off x="1100511" y="940032"/>
            <a:ext cx="7543800" cy="308459"/>
          </a:xfrm>
        </p:spPr>
        <p:txBody>
          <a:bodyPr/>
          <a:lstStyle/>
          <a:p>
            <a:pPr algn="ctr"/>
            <a:r>
              <a:rPr lang="en-US" sz="2800" dirty="0"/>
              <a:t>July 2019 –  2026 </a:t>
            </a:r>
          </a:p>
        </p:txBody>
      </p:sp>
      <p:sp>
        <p:nvSpPr>
          <p:cNvPr id="4" name="Text Placeholder 3">
            <a:extLst>
              <a:ext uri="{FF2B5EF4-FFF2-40B4-BE49-F238E27FC236}">
                <a16:creationId xmlns:a16="http://schemas.microsoft.com/office/drawing/2014/main" id="{9DFB717C-4102-73D3-6E49-F9460ADDA939}"/>
              </a:ext>
            </a:extLst>
          </p:cNvPr>
          <p:cNvSpPr>
            <a:spLocks noGrp="1"/>
          </p:cNvSpPr>
          <p:nvPr>
            <p:ph type="body" sz="quarter" idx="17"/>
          </p:nvPr>
        </p:nvSpPr>
        <p:spPr/>
        <p:txBody>
          <a:bodyPr>
            <a:noAutofit/>
          </a:bodyPr>
          <a:lstStyle/>
          <a:p>
            <a:r>
              <a:rPr lang="en-US" sz="1600" dirty="0"/>
              <a:t>Source: FMLS; SF Detached, Alpharetta</a:t>
            </a:r>
          </a:p>
        </p:txBody>
      </p:sp>
      <p:graphicFrame>
        <p:nvGraphicFramePr>
          <p:cNvPr id="5" name="Chart 4">
            <a:extLst>
              <a:ext uri="{FF2B5EF4-FFF2-40B4-BE49-F238E27FC236}">
                <a16:creationId xmlns:a16="http://schemas.microsoft.com/office/drawing/2014/main" id="{CA033A73-E8FC-B81F-2AFC-493623B23C9F}"/>
              </a:ext>
            </a:extLst>
          </p:cNvPr>
          <p:cNvGraphicFramePr/>
          <p:nvPr>
            <p:extLst>
              <p:ext uri="{D42A27DB-BD31-4B8C-83A1-F6EECF244321}">
                <p14:modId xmlns:p14="http://schemas.microsoft.com/office/powerpoint/2010/main" val="3673749303"/>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97407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95A08-F503-DFC5-3594-82682E90F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82C8C0-7397-522D-8A6B-02337DF3FD2E}"/>
              </a:ext>
            </a:extLst>
          </p:cNvPr>
          <p:cNvSpPr>
            <a:spLocks noGrp="1"/>
          </p:cNvSpPr>
          <p:nvPr>
            <p:ph type="title"/>
          </p:nvPr>
        </p:nvSpPr>
        <p:spPr>
          <a:xfrm>
            <a:off x="0" y="329350"/>
            <a:ext cx="9144000" cy="535747"/>
          </a:xfrm>
        </p:spPr>
        <p:txBody>
          <a:bodyPr/>
          <a:lstStyle/>
          <a:p>
            <a:pPr algn="ctr"/>
            <a:r>
              <a:rPr lang="en-US" sz="3600" b="0" dirty="0"/>
              <a:t>Alpharetta SF Inventory</a:t>
            </a:r>
          </a:p>
        </p:txBody>
      </p:sp>
      <p:sp>
        <p:nvSpPr>
          <p:cNvPr id="3" name="Text Placeholder 2">
            <a:extLst>
              <a:ext uri="{FF2B5EF4-FFF2-40B4-BE49-F238E27FC236}">
                <a16:creationId xmlns:a16="http://schemas.microsoft.com/office/drawing/2014/main" id="{E73F6CFA-0FEC-FDE6-69CA-980F0D4214B6}"/>
              </a:ext>
            </a:extLst>
          </p:cNvPr>
          <p:cNvSpPr>
            <a:spLocks noGrp="1"/>
          </p:cNvSpPr>
          <p:nvPr>
            <p:ph type="body" sz="quarter" idx="12"/>
          </p:nvPr>
        </p:nvSpPr>
        <p:spPr>
          <a:xfrm>
            <a:off x="1100511" y="940032"/>
            <a:ext cx="7543800" cy="308459"/>
          </a:xfrm>
        </p:spPr>
        <p:txBody>
          <a:bodyPr/>
          <a:lstStyle/>
          <a:p>
            <a:pPr algn="ctr"/>
            <a:r>
              <a:rPr lang="en-US" sz="2800" dirty="0"/>
              <a:t>July 2019 - 2026</a:t>
            </a:r>
          </a:p>
        </p:txBody>
      </p:sp>
      <p:sp>
        <p:nvSpPr>
          <p:cNvPr id="4" name="Text Placeholder 3">
            <a:extLst>
              <a:ext uri="{FF2B5EF4-FFF2-40B4-BE49-F238E27FC236}">
                <a16:creationId xmlns:a16="http://schemas.microsoft.com/office/drawing/2014/main" id="{E9430810-67DC-7030-074C-3EB49DD22DDC}"/>
              </a:ext>
            </a:extLst>
          </p:cNvPr>
          <p:cNvSpPr>
            <a:spLocks noGrp="1"/>
          </p:cNvSpPr>
          <p:nvPr>
            <p:ph type="body" sz="quarter" idx="17"/>
          </p:nvPr>
        </p:nvSpPr>
        <p:spPr/>
        <p:txBody>
          <a:bodyPr>
            <a:noAutofit/>
          </a:bodyPr>
          <a:lstStyle/>
          <a:p>
            <a:r>
              <a:rPr lang="en-US" sz="1600" dirty="0"/>
              <a:t>Source: FMLS; SF Detached, Alpharetta</a:t>
            </a:r>
          </a:p>
        </p:txBody>
      </p:sp>
      <p:graphicFrame>
        <p:nvGraphicFramePr>
          <p:cNvPr id="5" name="Chart 4">
            <a:extLst>
              <a:ext uri="{FF2B5EF4-FFF2-40B4-BE49-F238E27FC236}">
                <a16:creationId xmlns:a16="http://schemas.microsoft.com/office/drawing/2014/main" id="{6CC3C7AC-7189-7937-A459-40FE30BE5108}"/>
              </a:ext>
            </a:extLst>
          </p:cNvPr>
          <p:cNvGraphicFramePr/>
          <p:nvPr>
            <p:extLst>
              <p:ext uri="{D42A27DB-BD31-4B8C-83A1-F6EECF244321}">
                <p14:modId xmlns:p14="http://schemas.microsoft.com/office/powerpoint/2010/main" val="268274289"/>
              </p:ext>
            </p:extLst>
          </p:nvPr>
        </p:nvGraphicFramePr>
        <p:xfrm>
          <a:off x="478338" y="1766171"/>
          <a:ext cx="7715250" cy="3843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471201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6D439-F33B-B09B-A272-464522AB7B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2E6A8D5-881F-0908-E6AD-8549984CEC04}"/>
              </a:ext>
            </a:extLst>
          </p:cNvPr>
          <p:cNvSpPr>
            <a:spLocks noGrp="1"/>
          </p:cNvSpPr>
          <p:nvPr>
            <p:ph type="body" sz="quarter" idx="11"/>
          </p:nvPr>
        </p:nvSpPr>
        <p:spPr>
          <a:xfrm>
            <a:off x="1117601" y="5124031"/>
            <a:ext cx="6946901" cy="808394"/>
          </a:xfrm>
        </p:spPr>
        <p:txBody>
          <a:bodyPr/>
          <a:lstStyle/>
          <a:p>
            <a:r>
              <a:rPr lang="en-US" sz="2800" b="0" dirty="0"/>
              <a:t>Institute for Luxury Home Marketing</a:t>
            </a:r>
          </a:p>
        </p:txBody>
      </p:sp>
      <p:sp>
        <p:nvSpPr>
          <p:cNvPr id="3" name="Text Placeholder 2">
            <a:extLst>
              <a:ext uri="{FF2B5EF4-FFF2-40B4-BE49-F238E27FC236}">
                <a16:creationId xmlns:a16="http://schemas.microsoft.com/office/drawing/2014/main" id="{E98D758C-8E07-E7E6-B7EF-E0D133DB9AC0}"/>
              </a:ext>
            </a:extLst>
          </p:cNvPr>
          <p:cNvSpPr>
            <a:spLocks noGrp="1"/>
          </p:cNvSpPr>
          <p:nvPr>
            <p:ph type="body" sz="quarter" idx="12"/>
          </p:nvPr>
        </p:nvSpPr>
        <p:spPr/>
        <p:txBody>
          <a:bodyPr>
            <a:normAutofit/>
          </a:bodyPr>
          <a:lstStyle/>
          <a:p>
            <a:r>
              <a:rPr lang="en-US" sz="3200" dirty="0"/>
              <a:t>The luxury market’s performance during the first half of 2026 has been shaped by buyer confidence, constrained supply, strategic demand and the enduring appeal of luxury real estate as a long-term investment. </a:t>
            </a:r>
          </a:p>
        </p:txBody>
      </p:sp>
    </p:spTree>
    <p:extLst>
      <p:ext uri="{BB962C8B-B14F-4D97-AF65-F5344CB8AC3E}">
        <p14:creationId xmlns:p14="http://schemas.microsoft.com/office/powerpoint/2010/main" val="38661554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5000">
              <a:srgbClr val="051923"/>
            </a:gs>
            <a:gs pos="100000">
              <a:srgbClr val="022840"/>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FD6D0-4FDC-CED8-4F56-A5E51DD18C01}"/>
              </a:ext>
            </a:extLst>
          </p:cNvPr>
          <p:cNvSpPr>
            <a:spLocks noGrp="1"/>
          </p:cNvSpPr>
          <p:nvPr>
            <p:ph type="title"/>
          </p:nvPr>
        </p:nvSpPr>
        <p:spPr>
          <a:xfrm>
            <a:off x="800100" y="275573"/>
            <a:ext cx="7543800" cy="674451"/>
          </a:xfrm>
        </p:spPr>
        <p:txBody>
          <a:bodyPr/>
          <a:lstStyle/>
          <a:p>
            <a:pPr algn="ctr"/>
            <a:r>
              <a:rPr lang="en-US" sz="3600" b="0" dirty="0">
                <a:latin typeface="+mn-lt"/>
              </a:rPr>
              <a:t>New Home Construction</a:t>
            </a:r>
            <a:br>
              <a:rPr lang="en-US" sz="3600" b="0" dirty="0">
                <a:latin typeface="+mn-lt"/>
              </a:rPr>
            </a:br>
            <a:r>
              <a:rPr lang="en-US" sz="3600" b="0" dirty="0">
                <a:latin typeface="+mn-lt"/>
              </a:rPr>
              <a:t>Has Also Plateaued</a:t>
            </a:r>
            <a:br>
              <a:rPr lang="en-US" sz="3600" b="0" dirty="0"/>
            </a:br>
            <a:endParaRPr lang="en-US" sz="3600" b="0" dirty="0"/>
          </a:p>
        </p:txBody>
      </p:sp>
      <p:sp>
        <p:nvSpPr>
          <p:cNvPr id="3" name="Text Placeholder 2">
            <a:extLst>
              <a:ext uri="{FF2B5EF4-FFF2-40B4-BE49-F238E27FC236}">
                <a16:creationId xmlns:a16="http://schemas.microsoft.com/office/drawing/2014/main" id="{D965A282-4DA5-FF61-7961-721650373AEE}"/>
              </a:ext>
            </a:extLst>
          </p:cNvPr>
          <p:cNvSpPr>
            <a:spLocks noGrp="1"/>
          </p:cNvSpPr>
          <p:nvPr>
            <p:ph type="body" sz="quarter" idx="12"/>
          </p:nvPr>
        </p:nvSpPr>
        <p:spPr>
          <a:xfrm>
            <a:off x="800100" y="1416911"/>
            <a:ext cx="7543800" cy="308459"/>
          </a:xfrm>
        </p:spPr>
        <p:txBody>
          <a:bodyPr/>
          <a:lstStyle/>
          <a:p>
            <a:r>
              <a:rPr lang="en-US" sz="2000" dirty="0"/>
              <a:t>New Housing Units Started, in Thousands</a:t>
            </a:r>
          </a:p>
          <a:p>
            <a:endParaRPr lang="en-US" dirty="0"/>
          </a:p>
        </p:txBody>
      </p:sp>
      <p:sp>
        <p:nvSpPr>
          <p:cNvPr id="4" name="Text Placeholder 3">
            <a:extLst>
              <a:ext uri="{FF2B5EF4-FFF2-40B4-BE49-F238E27FC236}">
                <a16:creationId xmlns:a16="http://schemas.microsoft.com/office/drawing/2014/main" id="{5EA04F47-9287-3393-1134-78B9A8AFD3B9}"/>
              </a:ext>
            </a:extLst>
          </p:cNvPr>
          <p:cNvSpPr>
            <a:spLocks noGrp="1"/>
          </p:cNvSpPr>
          <p:nvPr>
            <p:ph type="body" sz="quarter" idx="17"/>
          </p:nvPr>
        </p:nvSpPr>
        <p:spPr>
          <a:xfrm>
            <a:off x="810846" y="6062597"/>
            <a:ext cx="7533054" cy="861850"/>
          </a:xfrm>
        </p:spPr>
        <p:txBody>
          <a:bodyPr>
            <a:normAutofit/>
          </a:bodyPr>
          <a:lstStyle/>
          <a:p>
            <a:r>
              <a:rPr lang="en-US" sz="2000" dirty="0"/>
              <a:t>Source: Census; </a:t>
            </a:r>
            <a:r>
              <a:rPr lang="en-US" sz="2000" dirty="0" err="1"/>
              <a:t>Sngle</a:t>
            </a:r>
            <a:r>
              <a:rPr lang="en-US" sz="2000" dirty="0"/>
              <a:t> family and multi-family </a:t>
            </a:r>
          </a:p>
        </p:txBody>
      </p:sp>
      <p:graphicFrame>
        <p:nvGraphicFramePr>
          <p:cNvPr id="10" name="Chart 9">
            <a:extLst>
              <a:ext uri="{FF2B5EF4-FFF2-40B4-BE49-F238E27FC236}">
                <a16:creationId xmlns:a16="http://schemas.microsoft.com/office/drawing/2014/main" id="{7F22C5F1-F86F-72EB-C740-7A8BB350B270}"/>
              </a:ext>
            </a:extLst>
          </p:cNvPr>
          <p:cNvGraphicFramePr/>
          <p:nvPr/>
        </p:nvGraphicFramePr>
        <p:xfrm>
          <a:off x="671512" y="1857376"/>
          <a:ext cx="7793831" cy="37647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63243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8A8F9-0886-DCB8-6CF2-E9F6BEF5D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8BCB7-DC4A-D025-B074-3CBFCC66E256}"/>
              </a:ext>
            </a:extLst>
          </p:cNvPr>
          <p:cNvSpPr>
            <a:spLocks noGrp="1"/>
          </p:cNvSpPr>
          <p:nvPr>
            <p:ph type="title"/>
          </p:nvPr>
        </p:nvSpPr>
        <p:spPr>
          <a:xfrm>
            <a:off x="704589" y="213860"/>
            <a:ext cx="7543800" cy="535747"/>
          </a:xfrm>
        </p:spPr>
        <p:txBody>
          <a:bodyPr>
            <a:normAutofit fontScale="90000"/>
          </a:bodyPr>
          <a:lstStyle/>
          <a:p>
            <a:pPr algn="ctr"/>
            <a:r>
              <a:rPr lang="en-US" sz="4000" b="0" dirty="0">
                <a:solidFill>
                  <a:schemeClr val="bg1"/>
                </a:solidFill>
              </a:rPr>
              <a:t>Georgia’s Report Card a Solid  “B”</a:t>
            </a:r>
            <a:br>
              <a:rPr lang="en-US" sz="3600" b="0" dirty="0"/>
            </a:br>
            <a:r>
              <a:rPr lang="en-US" sz="3100" b="0" dirty="0">
                <a:solidFill>
                  <a:schemeClr val="bg1"/>
                </a:solidFill>
              </a:rPr>
              <a:t>Housing Affordability &amp; Homebuilding </a:t>
            </a:r>
          </a:p>
        </p:txBody>
      </p:sp>
      <p:sp>
        <p:nvSpPr>
          <p:cNvPr id="7" name="Text Placeholder 6">
            <a:extLst>
              <a:ext uri="{FF2B5EF4-FFF2-40B4-BE49-F238E27FC236}">
                <a16:creationId xmlns:a16="http://schemas.microsoft.com/office/drawing/2014/main" id="{FB1FE79F-C923-AFC4-8B69-85FF929FB6CE}"/>
              </a:ext>
            </a:extLst>
          </p:cNvPr>
          <p:cNvSpPr>
            <a:spLocks noGrp="1"/>
          </p:cNvSpPr>
          <p:nvPr>
            <p:ph type="body" sz="quarter" idx="17"/>
          </p:nvPr>
        </p:nvSpPr>
        <p:spPr/>
        <p:txBody>
          <a:bodyPr>
            <a:noAutofit/>
          </a:bodyPr>
          <a:lstStyle/>
          <a:p>
            <a:r>
              <a:rPr lang="en-US" sz="2000" dirty="0"/>
              <a:t>Realtor.com 2026 </a:t>
            </a:r>
          </a:p>
        </p:txBody>
      </p:sp>
      <p:pic>
        <p:nvPicPr>
          <p:cNvPr id="11" name="Picture 10">
            <a:extLst>
              <a:ext uri="{FF2B5EF4-FFF2-40B4-BE49-F238E27FC236}">
                <a16:creationId xmlns:a16="http://schemas.microsoft.com/office/drawing/2014/main" id="{96B550AF-251D-6352-FDF9-6C102B29B1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452" y="1745581"/>
            <a:ext cx="6554244" cy="4177822"/>
          </a:xfrm>
          <a:prstGeom prst="rect">
            <a:avLst/>
          </a:prstGeom>
        </p:spPr>
      </p:pic>
    </p:spTree>
    <p:extLst>
      <p:ext uri="{BB962C8B-B14F-4D97-AF65-F5344CB8AC3E}">
        <p14:creationId xmlns:p14="http://schemas.microsoft.com/office/powerpoint/2010/main" val="18379979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3788D-9A2F-BF6D-3796-D916F1544EB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1D08529-220D-307E-6988-C55578AABB9D}"/>
              </a:ext>
            </a:extLst>
          </p:cNvPr>
          <p:cNvGrpSpPr/>
          <p:nvPr/>
        </p:nvGrpSpPr>
        <p:grpSpPr>
          <a:xfrm>
            <a:off x="2315208" y="2736941"/>
            <a:ext cx="4739055" cy="1064813"/>
            <a:chOff x="2936631" y="1236950"/>
            <a:chExt cx="6318740" cy="1419751"/>
          </a:xfrm>
        </p:grpSpPr>
        <p:sp>
          <p:nvSpPr>
            <p:cNvPr id="8" name="Rounded Rectangle 7">
              <a:extLst>
                <a:ext uri="{FF2B5EF4-FFF2-40B4-BE49-F238E27FC236}">
                  <a16:creationId xmlns:a16="http://schemas.microsoft.com/office/drawing/2014/main" id="{6F34FDC0-4BA7-20B7-D693-1B797CA60FB0}"/>
                </a:ext>
              </a:extLst>
            </p:cNvPr>
            <p:cNvSpPr/>
            <p:nvPr/>
          </p:nvSpPr>
          <p:spPr>
            <a:xfrm>
              <a:off x="2936631" y="1236950"/>
              <a:ext cx="6318740" cy="1419751"/>
            </a:xfrm>
            <a:prstGeom prst="roundRect">
              <a:avLst>
                <a:gd name="adj" fmla="val 6285"/>
              </a:avLst>
            </a:prstGeom>
            <a:solidFill>
              <a:schemeClr val="accent1"/>
            </a:solidFill>
            <a:ln w="349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1A4B5C58-6F0C-D89F-9546-D263961CE5F4}"/>
                </a:ext>
              </a:extLst>
            </p:cNvPr>
            <p:cNvSpPr txBox="1"/>
            <p:nvPr/>
          </p:nvSpPr>
          <p:spPr>
            <a:xfrm>
              <a:off x="3268762" y="1392033"/>
              <a:ext cx="5654468" cy="1138773"/>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US" sz="4950" b="1" i="0" u="none" strike="noStrike" kern="1200" cap="none" spc="0" normalizeH="0" baseline="0" noProof="0" dirty="0">
                  <a:ln>
                    <a:noFill/>
                  </a:ln>
                  <a:solidFill>
                    <a:srgbClr val="111214"/>
                  </a:solidFill>
                  <a:effectLst/>
                  <a:uLnTx/>
                  <a:uFillTx/>
                  <a:latin typeface="Arial" panose="020B0604020202020204"/>
                  <a:ea typeface="+mn-ea"/>
                  <a:cs typeface="+mn-cs"/>
                </a:rPr>
                <a:t>Forecast</a:t>
              </a:r>
            </a:p>
          </p:txBody>
        </p:sp>
      </p:grpSp>
    </p:spTree>
    <p:extLst>
      <p:ext uri="{BB962C8B-B14F-4D97-AF65-F5344CB8AC3E}">
        <p14:creationId xmlns:p14="http://schemas.microsoft.com/office/powerpoint/2010/main" val="29659151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62985-59A5-9600-7009-83C09C1CDBE1}"/>
              </a:ext>
            </a:extLst>
          </p:cNvPr>
          <p:cNvSpPr>
            <a:spLocks noGrp="1"/>
          </p:cNvSpPr>
          <p:nvPr>
            <p:ph type="title"/>
          </p:nvPr>
        </p:nvSpPr>
        <p:spPr>
          <a:xfrm>
            <a:off x="912835" y="579121"/>
            <a:ext cx="7543800" cy="401810"/>
          </a:xfrm>
        </p:spPr>
        <p:txBody>
          <a:bodyPr/>
          <a:lstStyle/>
          <a:p>
            <a:pPr algn="ctr"/>
            <a:r>
              <a:rPr lang="en-US" sz="3600" b="0" dirty="0"/>
              <a:t>NAR Revised Housing Forecast: Slower Sales, Steady Prices</a:t>
            </a:r>
          </a:p>
        </p:txBody>
      </p:sp>
      <p:sp>
        <p:nvSpPr>
          <p:cNvPr id="4" name="Text Placeholder 3">
            <a:extLst>
              <a:ext uri="{FF2B5EF4-FFF2-40B4-BE49-F238E27FC236}">
                <a16:creationId xmlns:a16="http://schemas.microsoft.com/office/drawing/2014/main" id="{E3304CDA-C505-60A6-7B92-6989CDCF0954}"/>
              </a:ext>
            </a:extLst>
          </p:cNvPr>
          <p:cNvSpPr>
            <a:spLocks noGrp="1"/>
          </p:cNvSpPr>
          <p:nvPr>
            <p:ph type="body" sz="quarter" idx="17"/>
          </p:nvPr>
        </p:nvSpPr>
        <p:spPr/>
        <p:txBody>
          <a:bodyPr>
            <a:noAutofit/>
          </a:bodyPr>
          <a:lstStyle/>
          <a:p>
            <a:r>
              <a:rPr lang="en-US" sz="2000" dirty="0"/>
              <a:t>Source: NAR</a:t>
            </a:r>
          </a:p>
        </p:txBody>
      </p:sp>
      <p:graphicFrame>
        <p:nvGraphicFramePr>
          <p:cNvPr id="5" name="Table 4">
            <a:extLst>
              <a:ext uri="{FF2B5EF4-FFF2-40B4-BE49-F238E27FC236}">
                <a16:creationId xmlns:a16="http://schemas.microsoft.com/office/drawing/2014/main" id="{5936BD12-6E6A-F297-0FCF-B8D7DA62883C}"/>
              </a:ext>
            </a:extLst>
          </p:cNvPr>
          <p:cNvGraphicFramePr>
            <a:graphicFrameLocks noGrp="1"/>
          </p:cNvGraphicFramePr>
          <p:nvPr/>
        </p:nvGraphicFramePr>
        <p:xfrm>
          <a:off x="810846" y="1729359"/>
          <a:ext cx="7543800" cy="3686178"/>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4220200642"/>
                    </a:ext>
                  </a:extLst>
                </a:gridCol>
                <a:gridCol w="2514600">
                  <a:extLst>
                    <a:ext uri="{9D8B030D-6E8A-4147-A177-3AD203B41FA5}">
                      <a16:colId xmlns:a16="http://schemas.microsoft.com/office/drawing/2014/main" val="4293751813"/>
                    </a:ext>
                  </a:extLst>
                </a:gridCol>
                <a:gridCol w="2514600">
                  <a:extLst>
                    <a:ext uri="{9D8B030D-6E8A-4147-A177-3AD203B41FA5}">
                      <a16:colId xmlns:a16="http://schemas.microsoft.com/office/drawing/2014/main" val="2454098310"/>
                    </a:ext>
                  </a:extLst>
                </a:gridCol>
              </a:tblGrid>
              <a:tr h="603528">
                <a:tc>
                  <a:txBody>
                    <a:bodyPr/>
                    <a:lstStyle/>
                    <a:p>
                      <a:pPr algn="l"/>
                      <a:endParaRPr lang="en-US" sz="15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500">
                          <a:solidFill>
                            <a:schemeClr val="bg1"/>
                          </a:solidFill>
                        </a:rPr>
                        <a:t>Previous 2026 Forecast </a:t>
                      </a:r>
                      <a:br>
                        <a:rPr lang="en-US" sz="1500">
                          <a:solidFill>
                            <a:schemeClr val="bg1"/>
                          </a:solidFill>
                        </a:rPr>
                      </a:br>
                      <a:r>
                        <a:rPr lang="en-US" sz="1500">
                          <a:solidFill>
                            <a:schemeClr val="bg1"/>
                          </a:solidFill>
                        </a:rPr>
                        <a:t>(November 2025)</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500" dirty="0"/>
                        <a:t>Current 2026 Forecast </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98997601"/>
                  </a:ext>
                </a:extLst>
              </a:tr>
              <a:tr h="513775">
                <a:tc>
                  <a:txBody>
                    <a:bodyPr/>
                    <a:lstStyle/>
                    <a:p>
                      <a:pPr algn="l"/>
                      <a:r>
                        <a:rPr lang="en-US" sz="1500">
                          <a:solidFill>
                            <a:schemeClr val="tx1"/>
                          </a:solidFill>
                        </a:rPr>
                        <a:t>Existing Home Sales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+14%</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+4%</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0174855"/>
                  </a:ext>
                </a:extLst>
              </a:tr>
              <a:tr h="513775">
                <a:tc>
                  <a:txBody>
                    <a:bodyPr/>
                    <a:lstStyle/>
                    <a:p>
                      <a:pPr algn="l"/>
                      <a:r>
                        <a:rPr lang="en-US" sz="1500">
                          <a:solidFill>
                            <a:schemeClr val="tx1"/>
                          </a:solidFill>
                        </a:rPr>
                        <a:t>New Home Sales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+5%</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+0%</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77602"/>
                  </a:ext>
                </a:extLst>
              </a:tr>
              <a:tr h="513775">
                <a:tc>
                  <a:txBody>
                    <a:bodyPr/>
                    <a:lstStyle/>
                    <a:p>
                      <a:pPr algn="l"/>
                      <a:r>
                        <a:rPr lang="en-US" sz="1500">
                          <a:solidFill>
                            <a:schemeClr val="tx1"/>
                          </a:solidFill>
                        </a:rPr>
                        <a:t>Median Home Price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+4%</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+4%</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2515520"/>
                  </a:ext>
                </a:extLst>
              </a:tr>
              <a:tr h="513775">
                <a:tc>
                  <a:txBody>
                    <a:bodyPr/>
                    <a:lstStyle/>
                    <a:p>
                      <a:pPr algn="l"/>
                      <a:r>
                        <a:rPr lang="en-US" sz="1500">
                          <a:solidFill>
                            <a:schemeClr val="tx1"/>
                          </a:solidFill>
                        </a:rPr>
                        <a:t>Mortgage 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6.0%</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6.5%</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464981"/>
                  </a:ext>
                </a:extLst>
              </a:tr>
              <a:tr h="513775">
                <a:tc>
                  <a:txBody>
                    <a:bodyPr/>
                    <a:lstStyle/>
                    <a:p>
                      <a:pPr algn="l"/>
                      <a:r>
                        <a:rPr lang="en-US" sz="1500">
                          <a:solidFill>
                            <a:schemeClr val="tx1"/>
                          </a:solidFill>
                        </a:rPr>
                        <a:t>Net Job Gains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800,000</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400,000</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4187997"/>
                  </a:ext>
                </a:extLst>
              </a:tr>
              <a:tr h="513775">
                <a:tc>
                  <a:txBody>
                    <a:bodyPr/>
                    <a:lstStyle/>
                    <a:p>
                      <a:pPr algn="l"/>
                      <a:r>
                        <a:rPr lang="en-US" sz="1500" dirty="0">
                          <a:solidFill>
                            <a:schemeClr val="tx1"/>
                          </a:solidFill>
                        </a:rPr>
                        <a:t>Unemployment 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a:t>4.6%</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t>4.5%</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157498"/>
                  </a:ext>
                </a:extLst>
              </a:tr>
            </a:tbl>
          </a:graphicData>
        </a:graphic>
      </p:graphicFrame>
      <p:sp>
        <p:nvSpPr>
          <p:cNvPr id="6" name="Arrow: Down 5">
            <a:extLst>
              <a:ext uri="{FF2B5EF4-FFF2-40B4-BE49-F238E27FC236}">
                <a16:creationId xmlns:a16="http://schemas.microsoft.com/office/drawing/2014/main" id="{1E077673-917D-5709-B15B-7901E21BC778}"/>
              </a:ext>
            </a:extLst>
          </p:cNvPr>
          <p:cNvSpPr/>
          <p:nvPr/>
        </p:nvSpPr>
        <p:spPr>
          <a:xfrm>
            <a:off x="6208678" y="2439172"/>
            <a:ext cx="313718" cy="321013"/>
          </a:xfrm>
          <a:prstGeom prst="down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Arrow: Down 7">
            <a:extLst>
              <a:ext uri="{FF2B5EF4-FFF2-40B4-BE49-F238E27FC236}">
                <a16:creationId xmlns:a16="http://schemas.microsoft.com/office/drawing/2014/main" id="{C83A8232-341A-DA3C-9DBE-91EA9D8CF71D}"/>
              </a:ext>
            </a:extLst>
          </p:cNvPr>
          <p:cNvSpPr/>
          <p:nvPr/>
        </p:nvSpPr>
        <p:spPr>
          <a:xfrm>
            <a:off x="6208678" y="2957833"/>
            <a:ext cx="313718" cy="321013"/>
          </a:xfrm>
          <a:prstGeom prst="down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Arrow: Down 13">
            <a:extLst>
              <a:ext uri="{FF2B5EF4-FFF2-40B4-BE49-F238E27FC236}">
                <a16:creationId xmlns:a16="http://schemas.microsoft.com/office/drawing/2014/main" id="{880AA43D-DFA5-BCDB-DFC3-77C5F6859AC9}"/>
              </a:ext>
            </a:extLst>
          </p:cNvPr>
          <p:cNvSpPr/>
          <p:nvPr/>
        </p:nvSpPr>
        <p:spPr>
          <a:xfrm rot="10800000">
            <a:off x="6208678" y="3987587"/>
            <a:ext cx="313718" cy="321013"/>
          </a:xfrm>
          <a:prstGeom prst="down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Arrow: Down 14">
            <a:extLst>
              <a:ext uri="{FF2B5EF4-FFF2-40B4-BE49-F238E27FC236}">
                <a16:creationId xmlns:a16="http://schemas.microsoft.com/office/drawing/2014/main" id="{0AB245E8-2069-3AF4-64CC-D4E3F9FBC6EC}"/>
              </a:ext>
            </a:extLst>
          </p:cNvPr>
          <p:cNvSpPr/>
          <p:nvPr/>
        </p:nvSpPr>
        <p:spPr>
          <a:xfrm>
            <a:off x="6208678" y="4492167"/>
            <a:ext cx="313718" cy="321013"/>
          </a:xfrm>
          <a:prstGeom prst="down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Arrow: Down 16">
            <a:extLst>
              <a:ext uri="{FF2B5EF4-FFF2-40B4-BE49-F238E27FC236}">
                <a16:creationId xmlns:a16="http://schemas.microsoft.com/office/drawing/2014/main" id="{BB9C9B9A-58F5-C17E-3434-09C2D148EC1A}"/>
              </a:ext>
            </a:extLst>
          </p:cNvPr>
          <p:cNvSpPr/>
          <p:nvPr/>
        </p:nvSpPr>
        <p:spPr>
          <a:xfrm>
            <a:off x="6208678" y="5007930"/>
            <a:ext cx="313718" cy="321013"/>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398021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F255480-D573-5D6E-AAFF-AA1C885784FC}"/>
            </a:ext>
          </a:extLst>
        </p:cNvPr>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C7BF558C-1F0C-4DC1-743E-A12942DDE424}"/>
              </a:ext>
            </a:extLst>
          </p:cNvPr>
          <p:cNvGraphicFramePr/>
          <p:nvPr>
            <p:extLst>
              <p:ext uri="{D42A27DB-BD31-4B8C-83A1-F6EECF244321}">
                <p14:modId xmlns:p14="http://schemas.microsoft.com/office/powerpoint/2010/main" val="3009928669"/>
              </p:ext>
            </p:extLst>
          </p:nvPr>
        </p:nvGraphicFramePr>
        <p:xfrm>
          <a:off x="800100" y="2071687"/>
          <a:ext cx="7641446" cy="347186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18B2223A-FE29-3BF7-3DF0-77FA7F4EB0C9}"/>
              </a:ext>
            </a:extLst>
          </p:cNvPr>
          <p:cNvSpPr>
            <a:spLocks noGrp="1"/>
          </p:cNvSpPr>
          <p:nvPr>
            <p:ph type="body" sz="quarter" idx="17"/>
          </p:nvPr>
        </p:nvSpPr>
        <p:spPr>
          <a:xfrm>
            <a:off x="810846" y="5991426"/>
            <a:ext cx="7533054" cy="191889"/>
          </a:xfrm>
        </p:spPr>
        <p:txBody>
          <a:bodyPr>
            <a:normAutofit fontScale="25000" lnSpcReduction="20000"/>
          </a:bodyPr>
          <a:lstStyle/>
          <a:p>
            <a:r>
              <a:rPr lang="en-US" sz="8000" dirty="0"/>
              <a:t>Sources: Freddie Mac, Fannie Mae, MBA, Wells Fargo</a:t>
            </a:r>
          </a:p>
          <a:p>
            <a:endParaRPr lang="en-US" dirty="0"/>
          </a:p>
        </p:txBody>
      </p:sp>
      <p:sp>
        <p:nvSpPr>
          <p:cNvPr id="8" name="Title 1">
            <a:extLst>
              <a:ext uri="{FF2B5EF4-FFF2-40B4-BE49-F238E27FC236}">
                <a16:creationId xmlns:a16="http://schemas.microsoft.com/office/drawing/2014/main" id="{AD0414EE-5BDC-4CC5-D505-F77538CB218A}"/>
              </a:ext>
            </a:extLst>
          </p:cNvPr>
          <p:cNvSpPr>
            <a:spLocks noGrp="1"/>
          </p:cNvSpPr>
          <p:nvPr>
            <p:ph type="title"/>
          </p:nvPr>
        </p:nvSpPr>
        <p:spPr>
          <a:xfrm>
            <a:off x="800100" y="375393"/>
            <a:ext cx="7543800" cy="401810"/>
          </a:xfrm>
        </p:spPr>
        <p:txBody>
          <a:bodyPr/>
          <a:lstStyle/>
          <a:p>
            <a:pPr algn="ctr"/>
            <a:r>
              <a:rPr lang="en-US" sz="3600" b="0" dirty="0"/>
              <a:t>Mortgage Rate Forecasts</a:t>
            </a:r>
            <a:br>
              <a:rPr lang="en-US" sz="3600" b="0" dirty="0"/>
            </a:br>
            <a:r>
              <a:rPr lang="en-US" sz="3600" b="0" dirty="0"/>
              <a:t>See Little Change</a:t>
            </a:r>
          </a:p>
        </p:txBody>
      </p:sp>
      <p:sp>
        <p:nvSpPr>
          <p:cNvPr id="10" name="Text Placeholder 2">
            <a:extLst>
              <a:ext uri="{FF2B5EF4-FFF2-40B4-BE49-F238E27FC236}">
                <a16:creationId xmlns:a16="http://schemas.microsoft.com/office/drawing/2014/main" id="{9C56B2B7-D4DD-1E15-0C97-5B9D4D3B372C}"/>
              </a:ext>
            </a:extLst>
          </p:cNvPr>
          <p:cNvSpPr>
            <a:spLocks noGrp="1"/>
          </p:cNvSpPr>
          <p:nvPr>
            <p:ph type="body" sz="quarter" idx="12"/>
          </p:nvPr>
        </p:nvSpPr>
        <p:spPr>
          <a:xfrm>
            <a:off x="800100" y="1596979"/>
            <a:ext cx="7543800" cy="231344"/>
          </a:xfrm>
        </p:spPr>
        <p:txBody>
          <a:bodyPr/>
          <a:lstStyle/>
          <a:p>
            <a:r>
              <a:rPr lang="en-US" dirty="0"/>
              <a:t>30-Year Fixed Mortgage Rate and Rate Projections, as of 7/30/2026</a:t>
            </a:r>
          </a:p>
          <a:p>
            <a:endParaRPr lang="en-US" dirty="0"/>
          </a:p>
        </p:txBody>
      </p:sp>
    </p:spTree>
    <p:extLst>
      <p:ext uri="{BB962C8B-B14F-4D97-AF65-F5344CB8AC3E}">
        <p14:creationId xmlns:p14="http://schemas.microsoft.com/office/powerpoint/2010/main" val="3101988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B507C-A2C6-8D0B-711C-50F9D1126A7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4277A73-4CD9-44E1-D830-6CB5ADB1034F}"/>
              </a:ext>
            </a:extLst>
          </p:cNvPr>
          <p:cNvSpPr>
            <a:spLocks noGrp="1"/>
          </p:cNvSpPr>
          <p:nvPr>
            <p:ph type="body" sz="quarter" idx="12"/>
          </p:nvPr>
        </p:nvSpPr>
        <p:spPr>
          <a:xfrm>
            <a:off x="137787" y="236861"/>
            <a:ext cx="9006213" cy="432763"/>
          </a:xfrm>
        </p:spPr>
        <p:txBody>
          <a:bodyPr/>
          <a:lstStyle/>
          <a:p>
            <a:pPr algn="ctr"/>
            <a:r>
              <a:rPr lang="en-US" sz="3600" dirty="0"/>
              <a:t>AI Dominates Capital Expenditures  “</a:t>
            </a:r>
            <a:r>
              <a:rPr lang="en-US" sz="3600" dirty="0" err="1"/>
              <a:t>CapEx</a:t>
            </a:r>
            <a:r>
              <a:rPr lang="en-US" sz="3600" dirty="0"/>
              <a:t>” </a:t>
            </a:r>
          </a:p>
          <a:p>
            <a:r>
              <a:rPr lang="en-US" sz="2800" dirty="0"/>
              <a:t>$ Billions </a:t>
            </a:r>
          </a:p>
        </p:txBody>
      </p:sp>
      <p:sp>
        <p:nvSpPr>
          <p:cNvPr id="4" name="Text Placeholder 3">
            <a:extLst>
              <a:ext uri="{FF2B5EF4-FFF2-40B4-BE49-F238E27FC236}">
                <a16:creationId xmlns:a16="http://schemas.microsoft.com/office/drawing/2014/main" id="{E7E40C87-2617-3482-907D-3D1BCA5B24E2}"/>
              </a:ext>
            </a:extLst>
          </p:cNvPr>
          <p:cNvSpPr>
            <a:spLocks noGrp="1"/>
          </p:cNvSpPr>
          <p:nvPr>
            <p:ph type="body" sz="quarter" idx="17"/>
          </p:nvPr>
        </p:nvSpPr>
        <p:spPr/>
        <p:txBody>
          <a:bodyPr>
            <a:noAutofit/>
          </a:bodyPr>
          <a:lstStyle/>
          <a:p>
            <a:r>
              <a:rPr lang="en-US" sz="2000" dirty="0"/>
              <a:t>Source: BLS</a:t>
            </a:r>
          </a:p>
        </p:txBody>
      </p:sp>
      <p:graphicFrame>
        <p:nvGraphicFramePr>
          <p:cNvPr id="7" name="Chart 6">
            <a:extLst>
              <a:ext uri="{FF2B5EF4-FFF2-40B4-BE49-F238E27FC236}">
                <a16:creationId xmlns:a16="http://schemas.microsoft.com/office/drawing/2014/main" id="{4CAF989A-B501-30FF-1F66-95141387CA7E}"/>
              </a:ext>
            </a:extLst>
          </p:cNvPr>
          <p:cNvGraphicFramePr/>
          <p:nvPr>
            <p:extLst>
              <p:ext uri="{D42A27DB-BD31-4B8C-83A1-F6EECF244321}">
                <p14:modId xmlns:p14="http://schemas.microsoft.com/office/powerpoint/2010/main" val="628945306"/>
              </p:ext>
            </p:extLst>
          </p:nvPr>
        </p:nvGraphicFramePr>
        <p:xfrm>
          <a:off x="702325" y="2013541"/>
          <a:ext cx="7725578" cy="36112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500077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8A91C3EB-4816-1B68-B167-381E5FE3E56C}"/>
              </a:ext>
            </a:extLst>
          </p:cNvPr>
          <p:cNvSpPr/>
          <p:nvPr/>
        </p:nvSpPr>
        <p:spPr>
          <a:xfrm>
            <a:off x="1219447" y="2259657"/>
            <a:ext cx="2638949" cy="2725465"/>
          </a:xfrm>
          <a:prstGeom prst="roundRect">
            <a:avLst>
              <a:gd name="adj" fmla="val 4733"/>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EE58363F-FF2C-ADF7-6C23-E25F1616DDF0}"/>
              </a:ext>
            </a:extLst>
          </p:cNvPr>
          <p:cNvSpPr>
            <a:spLocks noGrp="1"/>
          </p:cNvSpPr>
          <p:nvPr>
            <p:ph type="title"/>
          </p:nvPr>
        </p:nvSpPr>
        <p:spPr>
          <a:xfrm>
            <a:off x="788500" y="555108"/>
            <a:ext cx="8068327" cy="401810"/>
          </a:xfrm>
        </p:spPr>
        <p:txBody>
          <a:bodyPr/>
          <a:lstStyle/>
          <a:p>
            <a:pPr algn="ctr"/>
            <a:r>
              <a:rPr lang="en-US" sz="3600" b="0" dirty="0"/>
              <a:t>While Buyers Remain Hopeful</a:t>
            </a:r>
          </a:p>
        </p:txBody>
      </p:sp>
      <p:sp>
        <p:nvSpPr>
          <p:cNvPr id="3" name="Text Placeholder 2">
            <a:extLst>
              <a:ext uri="{FF2B5EF4-FFF2-40B4-BE49-F238E27FC236}">
                <a16:creationId xmlns:a16="http://schemas.microsoft.com/office/drawing/2014/main" id="{411214A5-FE3E-F091-4B89-D2D53BBA5844}"/>
              </a:ext>
            </a:extLst>
          </p:cNvPr>
          <p:cNvSpPr>
            <a:spLocks noGrp="1"/>
          </p:cNvSpPr>
          <p:nvPr>
            <p:ph type="body" sz="quarter" idx="12"/>
          </p:nvPr>
        </p:nvSpPr>
        <p:spPr>
          <a:xfrm>
            <a:off x="1572705" y="2575732"/>
            <a:ext cx="1989718" cy="1964927"/>
          </a:xfrm>
        </p:spPr>
        <p:txBody>
          <a:bodyPr/>
          <a:lstStyle/>
          <a:p>
            <a:pPr algn="ctr"/>
            <a:r>
              <a:rPr lang="en-US" sz="2700" dirty="0"/>
              <a:t>4 in 10 buyers think rates will drop below 5% this year.</a:t>
            </a:r>
          </a:p>
          <a:p>
            <a:endParaRPr lang="en-US" dirty="0"/>
          </a:p>
        </p:txBody>
      </p:sp>
      <p:sp>
        <p:nvSpPr>
          <p:cNvPr id="4" name="Text Placeholder 3">
            <a:extLst>
              <a:ext uri="{FF2B5EF4-FFF2-40B4-BE49-F238E27FC236}">
                <a16:creationId xmlns:a16="http://schemas.microsoft.com/office/drawing/2014/main" id="{EB4D63DB-AEA5-A4BF-CF7E-F63C8CE3BC3D}"/>
              </a:ext>
            </a:extLst>
          </p:cNvPr>
          <p:cNvSpPr>
            <a:spLocks noGrp="1"/>
          </p:cNvSpPr>
          <p:nvPr>
            <p:ph type="body" sz="quarter" idx="17"/>
          </p:nvPr>
        </p:nvSpPr>
        <p:spPr>
          <a:xfrm>
            <a:off x="810846" y="6364625"/>
            <a:ext cx="7533054" cy="401810"/>
          </a:xfrm>
        </p:spPr>
        <p:txBody>
          <a:bodyPr>
            <a:normAutofit fontScale="85000" lnSpcReduction="10000"/>
          </a:bodyPr>
          <a:lstStyle/>
          <a:p>
            <a:r>
              <a:rPr lang="en-US" sz="2900" dirty="0"/>
              <a:t>Sources: Best Interest Financial, Clever Real Estate</a:t>
            </a:r>
          </a:p>
          <a:p>
            <a:endParaRPr lang="en-US" dirty="0"/>
          </a:p>
        </p:txBody>
      </p:sp>
      <p:grpSp>
        <p:nvGrpSpPr>
          <p:cNvPr id="11" name="Group 10">
            <a:extLst>
              <a:ext uri="{FF2B5EF4-FFF2-40B4-BE49-F238E27FC236}">
                <a16:creationId xmlns:a16="http://schemas.microsoft.com/office/drawing/2014/main" id="{A339C30B-840E-56C6-8970-DAD7514A412F}"/>
              </a:ext>
            </a:extLst>
          </p:cNvPr>
          <p:cNvGrpSpPr/>
          <p:nvPr/>
        </p:nvGrpSpPr>
        <p:grpSpPr>
          <a:xfrm>
            <a:off x="3116035" y="1685954"/>
            <a:ext cx="6027965" cy="3676701"/>
            <a:chOff x="3816512" y="1204013"/>
            <a:chExt cx="8037286" cy="4902268"/>
          </a:xfrm>
        </p:grpSpPr>
        <p:graphicFrame>
          <p:nvGraphicFramePr>
            <p:cNvPr id="7" name="Chart 6">
              <a:extLst>
                <a:ext uri="{FF2B5EF4-FFF2-40B4-BE49-F238E27FC236}">
                  <a16:creationId xmlns:a16="http://schemas.microsoft.com/office/drawing/2014/main" id="{FEF521D1-0C73-DDED-C3EA-29ADE3003F09}"/>
                </a:ext>
              </a:extLst>
            </p:cNvPr>
            <p:cNvGraphicFramePr/>
            <p:nvPr/>
          </p:nvGraphicFramePr>
          <p:xfrm>
            <a:off x="3816512" y="1204013"/>
            <a:ext cx="8037286" cy="490226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667806B-65F6-1F8C-6C49-9A53A8BE1BDF}"/>
                </a:ext>
              </a:extLst>
            </p:cNvPr>
            <p:cNvSpPr txBox="1"/>
            <p:nvPr/>
          </p:nvSpPr>
          <p:spPr>
            <a:xfrm>
              <a:off x="7835154" y="3239648"/>
              <a:ext cx="2221294" cy="861775"/>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11214"/>
                  </a:solidFill>
                  <a:effectLst/>
                  <a:uLnTx/>
                  <a:uFillTx/>
                  <a:latin typeface="Arial" panose="020B0604020202020204"/>
                  <a:ea typeface="+mn-ea"/>
                  <a:cs typeface="+mn-cs"/>
                </a:rPr>
                <a:t>Believe Rates Will Average Between 5% and 7% This Year</a:t>
              </a:r>
            </a:p>
          </p:txBody>
        </p:sp>
        <p:sp>
          <p:nvSpPr>
            <p:cNvPr id="9" name="TextBox 8">
              <a:extLst>
                <a:ext uri="{FF2B5EF4-FFF2-40B4-BE49-F238E27FC236}">
                  <a16:creationId xmlns:a16="http://schemas.microsoft.com/office/drawing/2014/main" id="{B1F64E34-22BF-D44A-ECBE-830A4F8984F6}"/>
                </a:ext>
              </a:extLst>
            </p:cNvPr>
            <p:cNvSpPr txBox="1"/>
            <p:nvPr/>
          </p:nvSpPr>
          <p:spPr>
            <a:xfrm>
              <a:off x="6496316" y="2292628"/>
              <a:ext cx="1453435" cy="861775"/>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11214"/>
                  </a:solidFill>
                  <a:effectLst/>
                  <a:uLnTx/>
                  <a:uFillTx/>
                  <a:latin typeface="Arial" panose="020B0604020202020204"/>
                  <a:ea typeface="+mn-ea"/>
                  <a:cs typeface="+mn-cs"/>
                </a:rPr>
                <a:t>Foresee a Spike to 7% or Higher</a:t>
              </a:r>
            </a:p>
          </p:txBody>
        </p:sp>
        <p:sp>
          <p:nvSpPr>
            <p:cNvPr id="10" name="TextBox 9">
              <a:extLst>
                <a:ext uri="{FF2B5EF4-FFF2-40B4-BE49-F238E27FC236}">
                  <a16:creationId xmlns:a16="http://schemas.microsoft.com/office/drawing/2014/main" id="{5A1A8546-FA52-D8FE-92B2-747428FE867A}"/>
                </a:ext>
              </a:extLst>
            </p:cNvPr>
            <p:cNvSpPr txBox="1"/>
            <p:nvPr/>
          </p:nvSpPr>
          <p:spPr>
            <a:xfrm>
              <a:off x="6092017" y="4349800"/>
              <a:ext cx="1743139" cy="984885"/>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111214"/>
                  </a:solidFill>
                  <a:effectLst/>
                  <a:uLnTx/>
                  <a:uFillTx/>
                  <a:latin typeface="Arial" panose="020B0604020202020204"/>
                  <a:ea typeface="+mn-ea"/>
                  <a:cs typeface="+mn-cs"/>
                </a:rPr>
                <a:t>Predict Average Mortgage Rates Will Drop Under 5%</a:t>
              </a:r>
            </a:p>
          </p:txBody>
        </p:sp>
      </p:grpSp>
    </p:spTree>
    <p:extLst>
      <p:ext uri="{BB962C8B-B14F-4D97-AF65-F5344CB8AC3E}">
        <p14:creationId xmlns:p14="http://schemas.microsoft.com/office/powerpoint/2010/main" val="21248094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7D84A1-54C3-41A0-91FD-3358C499419F}"/>
              </a:ext>
            </a:extLst>
          </p:cNvPr>
          <p:cNvSpPr txBox="1"/>
          <p:nvPr/>
        </p:nvSpPr>
        <p:spPr>
          <a:xfrm>
            <a:off x="417374" y="812176"/>
            <a:ext cx="8128221" cy="5262979"/>
          </a:xfrm>
          <a:prstGeom prst="rect">
            <a:avLst/>
          </a:prstGeom>
          <a:noFill/>
        </p:spPr>
        <p:txBody>
          <a:bodyPr wrap="square" rtlCol="0">
            <a:spAutoFit/>
          </a:bodyPr>
          <a:lstStyle/>
          <a:p>
            <a:pPr algn="ctr" defTabSz="342892">
              <a:defRPr/>
            </a:pPr>
            <a:r>
              <a:rPr lang="en-US" sz="3600" dirty="0">
                <a:solidFill>
                  <a:schemeClr val="bg1"/>
                </a:solidFill>
                <a:latin typeface="Arial" panose="020B0604020202020204" pitchFamily="34" charset="0"/>
                <a:cs typeface="Arial" panose="020B0604020202020204" pitchFamily="34" charset="0"/>
              </a:rPr>
              <a:t>Take Aways</a:t>
            </a:r>
          </a:p>
          <a:p>
            <a:pPr algn="ctr" defTabSz="342892">
              <a:defRPr/>
            </a:pPr>
            <a:endParaRPr lang="en-US" sz="3600" dirty="0">
              <a:solidFill>
                <a:schemeClr val="bg1"/>
              </a:solidFill>
              <a:latin typeface="Arial" panose="020B0604020202020204" pitchFamily="34" charset="0"/>
              <a:cs typeface="Arial" panose="020B0604020202020204" pitchFamily="34" charset="0"/>
            </a:endParaRPr>
          </a:p>
          <a:p>
            <a:pPr defTabSz="342892">
              <a:defRPr/>
            </a:pPr>
            <a:r>
              <a:rPr lang="en-US" sz="3300" dirty="0">
                <a:solidFill>
                  <a:prstClr val="white"/>
                </a:solidFill>
                <a:latin typeface="Calibri" panose="020F0502020204030204"/>
              </a:rPr>
              <a:t>	1. Buyers waiting for lower rates will be 			waiting a long time</a:t>
            </a:r>
          </a:p>
          <a:p>
            <a:pPr defTabSz="342892">
              <a:defRPr/>
            </a:pPr>
            <a:r>
              <a:rPr lang="en-US" sz="3300" dirty="0">
                <a:solidFill>
                  <a:prstClr val="white"/>
                </a:solidFill>
                <a:latin typeface="Calibri" panose="020F0502020204030204"/>
              </a:rPr>
              <a:t>	2. Sellers are listing at the fastest summer 	pace since 2022</a:t>
            </a:r>
          </a:p>
          <a:p>
            <a:pPr defTabSz="342892">
              <a:defRPr/>
            </a:pPr>
            <a:r>
              <a:rPr lang="en-US" sz="3300" dirty="0">
                <a:solidFill>
                  <a:prstClr val="white"/>
                </a:solidFill>
                <a:latin typeface="Calibri" panose="020F0502020204030204"/>
              </a:rPr>
              <a:t>	3. Buyers have the upper hand in more 	markets: seller concessions at historic high</a:t>
            </a:r>
          </a:p>
          <a:p>
            <a:pPr defTabSz="342892">
              <a:defRPr/>
            </a:pPr>
            <a:r>
              <a:rPr lang="en-US" sz="3300" dirty="0">
                <a:solidFill>
                  <a:prstClr val="white"/>
                </a:solidFill>
                <a:latin typeface="Calibri" panose="020F0502020204030204"/>
              </a:rPr>
              <a:t>   4. Big investors are pulling back; selling more 	than they are buying</a:t>
            </a:r>
          </a:p>
        </p:txBody>
      </p:sp>
    </p:spTree>
    <p:extLst>
      <p:ext uri="{BB962C8B-B14F-4D97-AF65-F5344CB8AC3E}">
        <p14:creationId xmlns:p14="http://schemas.microsoft.com/office/powerpoint/2010/main" val="20794345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41D9A-710F-5302-7257-F3D77CDE4A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FFD1EC-F593-B33C-9B81-26CFE80251A7}"/>
              </a:ext>
            </a:extLst>
          </p:cNvPr>
          <p:cNvSpPr>
            <a:spLocks noGrp="1"/>
          </p:cNvSpPr>
          <p:nvPr>
            <p:ph type="body" sz="quarter" idx="12"/>
          </p:nvPr>
        </p:nvSpPr>
        <p:spPr>
          <a:xfrm>
            <a:off x="975465" y="1487908"/>
            <a:ext cx="7543800" cy="3882184"/>
          </a:xfrm>
        </p:spPr>
        <p:txBody>
          <a:bodyPr>
            <a:normAutofit/>
          </a:bodyPr>
          <a:lstStyle/>
          <a:p>
            <a:r>
              <a:rPr lang="en-US" sz="3600" dirty="0"/>
              <a:t>You have no idea what’s going to happen in your life. You never know what is going to happen the day after tomorrow. That’s why you have to live in the moment.</a:t>
            </a:r>
          </a:p>
        </p:txBody>
      </p:sp>
      <p:sp>
        <p:nvSpPr>
          <p:cNvPr id="3" name="Text Placeholder 2">
            <a:extLst>
              <a:ext uri="{FF2B5EF4-FFF2-40B4-BE49-F238E27FC236}">
                <a16:creationId xmlns:a16="http://schemas.microsoft.com/office/drawing/2014/main" id="{AE122487-AAC5-3BD2-CBA8-9E0EB38074CE}"/>
              </a:ext>
            </a:extLst>
          </p:cNvPr>
          <p:cNvSpPr>
            <a:spLocks noGrp="1"/>
          </p:cNvSpPr>
          <p:nvPr>
            <p:ph type="body" sz="quarter" idx="11"/>
          </p:nvPr>
        </p:nvSpPr>
        <p:spPr>
          <a:xfrm>
            <a:off x="800099" y="5496384"/>
            <a:ext cx="7543801" cy="808394"/>
          </a:xfrm>
        </p:spPr>
        <p:txBody>
          <a:bodyPr/>
          <a:lstStyle/>
          <a:p>
            <a:r>
              <a:rPr lang="en-US" sz="2800" b="0" dirty="0"/>
              <a:t>Erling Haaland</a:t>
            </a:r>
          </a:p>
          <a:p>
            <a:r>
              <a:rPr lang="en-US" sz="2800" b="0" dirty="0"/>
              <a:t>IYKYK</a:t>
            </a:r>
          </a:p>
        </p:txBody>
      </p:sp>
    </p:spTree>
    <p:extLst>
      <p:ext uri="{BB962C8B-B14F-4D97-AF65-F5344CB8AC3E}">
        <p14:creationId xmlns:p14="http://schemas.microsoft.com/office/powerpoint/2010/main" val="15456117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8F2D-E54B-D7E7-EEBB-7079B79CED01}"/>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3694EAE1-FADA-65A2-EF35-177A7CE6A056}"/>
              </a:ext>
            </a:extLst>
          </p:cNvPr>
          <p:cNvGrpSpPr/>
          <p:nvPr/>
        </p:nvGrpSpPr>
        <p:grpSpPr>
          <a:xfrm>
            <a:off x="2202472" y="2631573"/>
            <a:ext cx="4739055" cy="1064813"/>
            <a:chOff x="2786316" y="1096460"/>
            <a:chExt cx="6318740" cy="1419751"/>
          </a:xfrm>
        </p:grpSpPr>
        <p:sp>
          <p:nvSpPr>
            <p:cNvPr id="8" name="Rounded Rectangle 7">
              <a:extLst>
                <a:ext uri="{FF2B5EF4-FFF2-40B4-BE49-F238E27FC236}">
                  <a16:creationId xmlns:a16="http://schemas.microsoft.com/office/drawing/2014/main" id="{75B72173-97CA-C1CD-2217-DC21D9218358}"/>
                </a:ext>
              </a:extLst>
            </p:cNvPr>
            <p:cNvSpPr/>
            <p:nvPr/>
          </p:nvSpPr>
          <p:spPr>
            <a:xfrm>
              <a:off x="2786316" y="1096460"/>
              <a:ext cx="6318740" cy="1419751"/>
            </a:xfrm>
            <a:prstGeom prst="roundRect">
              <a:avLst>
                <a:gd name="adj" fmla="val 6285"/>
              </a:avLst>
            </a:prstGeom>
            <a:solidFill>
              <a:schemeClr val="accent1"/>
            </a:solidFill>
            <a:ln w="349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0280AD1D-5505-1BE6-D7B9-A352A739D5EC}"/>
                </a:ext>
              </a:extLst>
            </p:cNvPr>
            <p:cNvSpPr txBox="1"/>
            <p:nvPr/>
          </p:nvSpPr>
          <p:spPr>
            <a:xfrm>
              <a:off x="2936631" y="1236949"/>
              <a:ext cx="5654468" cy="1138773"/>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US" sz="4950" b="1" i="0" u="none" strike="noStrike" kern="1200" cap="none" spc="0" normalizeH="0" baseline="0" noProof="0" dirty="0">
                  <a:ln>
                    <a:noFill/>
                  </a:ln>
                  <a:solidFill>
                    <a:srgbClr val="111214"/>
                  </a:solidFill>
                  <a:effectLst/>
                  <a:uLnTx/>
                  <a:uFillTx/>
                  <a:latin typeface="Arial" panose="020B0604020202020204"/>
                  <a:ea typeface="+mn-ea"/>
                  <a:cs typeface="+mn-cs"/>
                </a:rPr>
                <a:t>Thank-you</a:t>
              </a:r>
            </a:p>
          </p:txBody>
        </p:sp>
      </p:grpSp>
    </p:spTree>
    <p:extLst>
      <p:ext uri="{BB962C8B-B14F-4D97-AF65-F5344CB8AC3E}">
        <p14:creationId xmlns:p14="http://schemas.microsoft.com/office/powerpoint/2010/main" val="576909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62399-EE08-A423-5448-06CFEF408C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332857F-FA95-FD76-7BCD-A2E525E6BD2C}"/>
              </a:ext>
            </a:extLst>
          </p:cNvPr>
          <p:cNvSpPr>
            <a:spLocks noGrp="1"/>
          </p:cNvSpPr>
          <p:nvPr>
            <p:ph type="body" sz="quarter" idx="12"/>
          </p:nvPr>
        </p:nvSpPr>
        <p:spPr>
          <a:xfrm>
            <a:off x="137787" y="236861"/>
            <a:ext cx="9006213" cy="432763"/>
          </a:xfrm>
        </p:spPr>
        <p:txBody>
          <a:bodyPr/>
          <a:lstStyle/>
          <a:p>
            <a:pPr algn="ctr"/>
            <a:r>
              <a:rPr lang="en-US" sz="3600" dirty="0"/>
              <a:t>“Hyper-scalers”  </a:t>
            </a:r>
            <a:r>
              <a:rPr lang="en-US" sz="3600" dirty="0" err="1"/>
              <a:t>CapEx</a:t>
            </a:r>
            <a:r>
              <a:rPr lang="en-US" sz="3600" dirty="0"/>
              <a:t>: </a:t>
            </a:r>
          </a:p>
          <a:p>
            <a:pPr algn="ctr"/>
            <a:r>
              <a:rPr lang="en-US" sz="3600" dirty="0"/>
              <a:t>3x Increase since 2021 </a:t>
            </a:r>
          </a:p>
          <a:p>
            <a:r>
              <a:rPr lang="en-US" sz="2800" dirty="0"/>
              <a:t>$ Billions </a:t>
            </a:r>
          </a:p>
        </p:txBody>
      </p:sp>
      <p:sp>
        <p:nvSpPr>
          <p:cNvPr id="4" name="Text Placeholder 3">
            <a:extLst>
              <a:ext uri="{FF2B5EF4-FFF2-40B4-BE49-F238E27FC236}">
                <a16:creationId xmlns:a16="http://schemas.microsoft.com/office/drawing/2014/main" id="{79F312B9-1B1A-05DA-AAAC-7DE1CC8A58DC}"/>
              </a:ext>
            </a:extLst>
          </p:cNvPr>
          <p:cNvSpPr>
            <a:spLocks noGrp="1"/>
          </p:cNvSpPr>
          <p:nvPr>
            <p:ph type="body" sz="quarter" idx="17"/>
          </p:nvPr>
        </p:nvSpPr>
        <p:spPr/>
        <p:txBody>
          <a:bodyPr>
            <a:noAutofit/>
          </a:bodyPr>
          <a:lstStyle/>
          <a:p>
            <a:r>
              <a:rPr lang="en-US" sz="2000" dirty="0"/>
              <a:t>Source: Company Earnings Reports</a:t>
            </a:r>
          </a:p>
        </p:txBody>
      </p:sp>
      <p:graphicFrame>
        <p:nvGraphicFramePr>
          <p:cNvPr id="7" name="Chart 6">
            <a:extLst>
              <a:ext uri="{FF2B5EF4-FFF2-40B4-BE49-F238E27FC236}">
                <a16:creationId xmlns:a16="http://schemas.microsoft.com/office/drawing/2014/main" id="{3A513332-016D-3493-5BD7-06AC477DA686}"/>
              </a:ext>
            </a:extLst>
          </p:cNvPr>
          <p:cNvGraphicFramePr/>
          <p:nvPr>
            <p:extLst>
              <p:ext uri="{D42A27DB-BD31-4B8C-83A1-F6EECF244321}">
                <p14:modId xmlns:p14="http://schemas.microsoft.com/office/powerpoint/2010/main" val="3658531667"/>
              </p:ext>
            </p:extLst>
          </p:nvPr>
        </p:nvGraphicFramePr>
        <p:xfrm>
          <a:off x="709211" y="2101224"/>
          <a:ext cx="7725578" cy="36112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4902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062A3-1A93-B098-AAF7-2B82780C671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9E44C2D-A66A-0511-967D-0DCA2E1D2A4B}"/>
              </a:ext>
            </a:extLst>
          </p:cNvPr>
          <p:cNvSpPr>
            <a:spLocks noGrp="1"/>
          </p:cNvSpPr>
          <p:nvPr>
            <p:ph type="body" sz="quarter" idx="11"/>
          </p:nvPr>
        </p:nvSpPr>
        <p:spPr>
          <a:xfrm>
            <a:off x="1186229" y="4946879"/>
            <a:ext cx="6946901" cy="808394"/>
          </a:xfrm>
        </p:spPr>
        <p:txBody>
          <a:bodyPr/>
          <a:lstStyle/>
          <a:p>
            <a:r>
              <a:rPr lang="en-US" sz="2800" b="0" dirty="0">
                <a:latin typeface="Arial" panose="020B0604020202020204" pitchFamily="34" charset="0"/>
                <a:cs typeface="Arial" panose="020B0604020202020204" pitchFamily="34" charset="0"/>
              </a:rPr>
              <a:t>Heather Long Chief Economist</a:t>
            </a:r>
          </a:p>
          <a:p>
            <a:r>
              <a:rPr lang="en-US" sz="2800" b="0" dirty="0">
                <a:latin typeface="Arial" panose="020B0604020202020204" pitchFamily="34" charset="0"/>
                <a:cs typeface="Arial" panose="020B0604020202020204" pitchFamily="34" charset="0"/>
              </a:rPr>
              <a:t>Navy Federal Credit Union</a:t>
            </a:r>
          </a:p>
        </p:txBody>
      </p:sp>
      <p:sp>
        <p:nvSpPr>
          <p:cNvPr id="3" name="Text Placeholder 2">
            <a:extLst>
              <a:ext uri="{FF2B5EF4-FFF2-40B4-BE49-F238E27FC236}">
                <a16:creationId xmlns:a16="http://schemas.microsoft.com/office/drawing/2014/main" id="{C28CF744-5F68-17B6-FED2-85E62AE88F9D}"/>
              </a:ext>
            </a:extLst>
          </p:cNvPr>
          <p:cNvSpPr>
            <a:spLocks noGrp="1"/>
          </p:cNvSpPr>
          <p:nvPr>
            <p:ph type="body" sz="quarter" idx="12"/>
          </p:nvPr>
        </p:nvSpPr>
        <p:spPr>
          <a:xfrm>
            <a:off x="1098549" y="1654642"/>
            <a:ext cx="6946901" cy="3029189"/>
          </a:xfrm>
        </p:spPr>
        <p:txBody>
          <a:bodyPr>
            <a:noAutofit/>
          </a:bodyPr>
          <a:lstStyle/>
          <a:p>
            <a:pPr algn="ctr"/>
            <a:r>
              <a:rPr lang="en-US" sz="3600" dirty="0">
                <a:latin typeface="Arial" panose="020B0604020202020204" pitchFamily="34" charset="0"/>
                <a:cs typeface="Arial" panose="020B0604020202020204" pitchFamily="34" charset="0"/>
              </a:rPr>
              <a:t>If your chair has fewer legs it’s a lot easier to tip over. </a:t>
            </a:r>
          </a:p>
        </p:txBody>
      </p:sp>
    </p:spTree>
    <p:extLst>
      <p:ext uri="{BB962C8B-B14F-4D97-AF65-F5344CB8AC3E}">
        <p14:creationId xmlns:p14="http://schemas.microsoft.com/office/powerpoint/2010/main" val="50952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F954C-7C6E-1C52-FD1F-27838579D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4AC399-F297-CB6D-8DAC-2BD4FFEC4704}"/>
              </a:ext>
            </a:extLst>
          </p:cNvPr>
          <p:cNvSpPr>
            <a:spLocks noGrp="1"/>
          </p:cNvSpPr>
          <p:nvPr>
            <p:ph type="title"/>
          </p:nvPr>
        </p:nvSpPr>
        <p:spPr/>
        <p:txBody>
          <a:bodyPr/>
          <a:lstStyle/>
          <a:p>
            <a:pPr algn="ctr"/>
            <a:r>
              <a:rPr lang="en-US" sz="3600" b="0" dirty="0"/>
              <a:t>Job Market is Slowing</a:t>
            </a:r>
            <a:br>
              <a:rPr lang="en-US" sz="3600" b="0" dirty="0"/>
            </a:br>
            <a:r>
              <a:rPr lang="en-US" sz="2800" b="0" dirty="0"/>
              <a:t>23K Jobs Lost in July</a:t>
            </a:r>
            <a:br>
              <a:rPr lang="en-US" sz="3600" b="0" dirty="0"/>
            </a:br>
            <a:endParaRPr lang="en-US" sz="3600" b="0" dirty="0"/>
          </a:p>
        </p:txBody>
      </p:sp>
      <p:sp>
        <p:nvSpPr>
          <p:cNvPr id="3" name="Text Placeholder 2">
            <a:extLst>
              <a:ext uri="{FF2B5EF4-FFF2-40B4-BE49-F238E27FC236}">
                <a16:creationId xmlns:a16="http://schemas.microsoft.com/office/drawing/2014/main" id="{9C3FC5FF-DA7A-451E-5E4F-F24D8D8E15C1}"/>
              </a:ext>
            </a:extLst>
          </p:cNvPr>
          <p:cNvSpPr>
            <a:spLocks noGrp="1"/>
          </p:cNvSpPr>
          <p:nvPr>
            <p:ph type="body" sz="quarter" idx="12"/>
          </p:nvPr>
        </p:nvSpPr>
        <p:spPr>
          <a:xfrm>
            <a:off x="800100" y="1578300"/>
            <a:ext cx="7543800" cy="231344"/>
          </a:xfrm>
        </p:spPr>
        <p:txBody>
          <a:bodyPr/>
          <a:lstStyle/>
          <a:p>
            <a:r>
              <a:rPr lang="en-US" sz="2000" dirty="0"/>
              <a:t>Number of Jobs Added by Month</a:t>
            </a:r>
          </a:p>
        </p:txBody>
      </p:sp>
      <p:sp>
        <p:nvSpPr>
          <p:cNvPr id="4" name="Text Placeholder 3">
            <a:extLst>
              <a:ext uri="{FF2B5EF4-FFF2-40B4-BE49-F238E27FC236}">
                <a16:creationId xmlns:a16="http://schemas.microsoft.com/office/drawing/2014/main" id="{6368FA5F-9DDA-F337-767C-EE515AB8444F}"/>
              </a:ext>
            </a:extLst>
          </p:cNvPr>
          <p:cNvSpPr>
            <a:spLocks noGrp="1"/>
          </p:cNvSpPr>
          <p:nvPr>
            <p:ph type="body" sz="quarter" idx="17"/>
          </p:nvPr>
        </p:nvSpPr>
        <p:spPr/>
        <p:txBody>
          <a:bodyPr>
            <a:noAutofit/>
          </a:bodyPr>
          <a:lstStyle/>
          <a:p>
            <a:r>
              <a:rPr lang="en-US" sz="2000" dirty="0"/>
              <a:t>Source: BLS</a:t>
            </a:r>
          </a:p>
        </p:txBody>
      </p:sp>
      <p:graphicFrame>
        <p:nvGraphicFramePr>
          <p:cNvPr id="5" name="Chart 4">
            <a:extLst>
              <a:ext uri="{FF2B5EF4-FFF2-40B4-BE49-F238E27FC236}">
                <a16:creationId xmlns:a16="http://schemas.microsoft.com/office/drawing/2014/main" id="{5A85388C-3BE2-43D0-5C33-57452BB66306}"/>
              </a:ext>
            </a:extLst>
          </p:cNvPr>
          <p:cNvGraphicFramePr/>
          <p:nvPr>
            <p:extLst>
              <p:ext uri="{D42A27DB-BD31-4B8C-83A1-F6EECF244321}">
                <p14:modId xmlns:p14="http://schemas.microsoft.com/office/powerpoint/2010/main" val="1881261412"/>
              </p:ext>
            </p:extLst>
          </p:nvPr>
        </p:nvGraphicFramePr>
        <p:xfrm>
          <a:off x="800100" y="2069523"/>
          <a:ext cx="7581098" cy="35456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9443171"/>
      </p:ext>
    </p:extLst>
  </p:cSld>
  <p:clrMapOvr>
    <a:masterClrMapping/>
  </p:clrMapOvr>
</p:sld>
</file>

<file path=ppt/theme/theme1.xml><?xml version="1.0" encoding="utf-8"?>
<a:theme xmlns:a="http://schemas.openxmlformats.org/drawingml/2006/main" name="9_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ndard Slides">
  <a:themeElements>
    <a:clrScheme name="Custom 6">
      <a:dk1>
        <a:srgbClr val="111214"/>
      </a:dk1>
      <a:lt1>
        <a:srgbClr val="FFFFFF"/>
      </a:lt1>
      <a:dk2>
        <a:srgbClr val="0078BC"/>
      </a:dk2>
      <a:lt2>
        <a:srgbClr val="BEC2C3"/>
      </a:lt2>
      <a:accent1>
        <a:srgbClr val="00AEEF"/>
      </a:accent1>
      <a:accent2>
        <a:srgbClr val="6BC910"/>
      </a:accent2>
      <a:accent3>
        <a:srgbClr val="EB8636"/>
      </a:accent3>
      <a:accent4>
        <a:srgbClr val="F2C530"/>
      </a:accent4>
      <a:accent5>
        <a:srgbClr val="1A834B"/>
      </a:accent5>
      <a:accent6>
        <a:srgbClr val="FD3A00"/>
      </a:accent6>
      <a:hlink>
        <a:srgbClr val="00AEEF"/>
      </a:hlink>
      <a:folHlink>
        <a:srgbClr val="0582C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2023 parent-biz">
      <a:dk1>
        <a:srgbClr val="000000"/>
      </a:dk1>
      <a:lt1>
        <a:sysClr val="window" lastClr="FFFFFF"/>
      </a:lt1>
      <a:dk2>
        <a:srgbClr val="1F323E"/>
      </a:dk2>
      <a:lt2>
        <a:srgbClr val="EFF4F5"/>
      </a:lt2>
      <a:accent1>
        <a:srgbClr val="EF4400"/>
      </a:accent1>
      <a:accent2>
        <a:srgbClr val="97252C"/>
      </a:accent2>
      <a:accent3>
        <a:srgbClr val="8F9DA3"/>
      </a:accent3>
      <a:accent4>
        <a:srgbClr val="1F323E"/>
      </a:accent4>
      <a:accent5>
        <a:srgbClr val="2E645D"/>
      </a:accent5>
      <a:accent6>
        <a:srgbClr val="0C517F"/>
      </a:accent6>
      <a:hlink>
        <a:srgbClr val="1DA7FF"/>
      </a:hlink>
      <a:folHlink>
        <a:srgbClr val="92CEFF"/>
      </a:folHlink>
    </a:clrScheme>
    <a:fontScheme name="Poppins">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PowerPoint Template DARK 5.17.2023.potx" id="{5C6BCA11-776A-4ED7-9AD4-56298B15FC69}" vid="{6737A7F6-AC63-4F24-9259-D311F064857F}"/>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1_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CM">
    <a:dk1>
      <a:srgbClr val="303840"/>
    </a:dk1>
    <a:lt1>
      <a:srgbClr val="FFFFFF"/>
    </a:lt1>
    <a:dk2>
      <a:srgbClr val="00AEEF"/>
    </a:dk2>
    <a:lt2>
      <a:srgbClr val="CCD5D8"/>
    </a:lt2>
    <a:accent1>
      <a:srgbClr val="00AEEF"/>
    </a:accent1>
    <a:accent2>
      <a:srgbClr val="73C359"/>
    </a:accent2>
    <a:accent3>
      <a:srgbClr val="FF8300"/>
    </a:accent3>
    <a:accent4>
      <a:srgbClr val="FD3A00"/>
    </a:accent4>
    <a:accent5>
      <a:srgbClr val="156FC1"/>
    </a:accent5>
    <a:accent6>
      <a:srgbClr val="FFFFFF"/>
    </a:accent6>
    <a:hlink>
      <a:srgbClr val="00AEEF"/>
    </a:hlink>
    <a:folHlink>
      <a:srgbClr val="00AEE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96410</TotalTime>
  <Words>2486</Words>
  <Application>Microsoft Office PowerPoint</Application>
  <PresentationFormat>On-screen Show (4:3)</PresentationFormat>
  <Paragraphs>342</Paragraphs>
  <Slides>63</Slides>
  <Notes>53</Notes>
  <HiddenSlides>0</HiddenSlides>
  <MMClips>0</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63</vt:i4>
      </vt:variant>
    </vt:vector>
  </HeadingPairs>
  <TitlesOfParts>
    <vt:vector size="82" baseType="lpstr">
      <vt:lpstr>Arial</vt:lpstr>
      <vt:lpstr>Calibri</vt:lpstr>
      <vt:lpstr>Calibri Light</vt:lpstr>
      <vt:lpstr>Century Gothic</vt:lpstr>
      <vt:lpstr>Poppins</vt:lpstr>
      <vt:lpstr>Poppins SemiBold</vt:lpstr>
      <vt:lpstr>PP Telegraf Medium</vt:lpstr>
      <vt:lpstr>Silka</vt:lpstr>
      <vt:lpstr>Silka Bold</vt:lpstr>
      <vt:lpstr>Silka Light</vt:lpstr>
      <vt:lpstr>Silka SemiBold</vt:lpstr>
      <vt:lpstr>Wingdings</vt:lpstr>
      <vt:lpstr>9_Office Theme</vt:lpstr>
      <vt:lpstr>Standard Slides</vt:lpstr>
      <vt:lpstr>1_Office Theme</vt:lpstr>
      <vt:lpstr>Custom Design</vt:lpstr>
      <vt:lpstr>10_Office Theme</vt:lpstr>
      <vt:lpstr>11_Office Theme</vt:lpstr>
      <vt:lpstr>12_Office Theme</vt:lpstr>
      <vt:lpstr>PowerPoint Presentation</vt:lpstr>
      <vt:lpstr>PowerPoint Presentation</vt:lpstr>
      <vt:lpstr>The Economy: Resilient &amp; Decelerating  </vt:lpstr>
      <vt:lpstr>PowerPoint Presentation</vt:lpstr>
      <vt:lpstr>PowerPoint Presentation</vt:lpstr>
      <vt:lpstr>PowerPoint Presentation</vt:lpstr>
      <vt:lpstr>PowerPoint Presentation</vt:lpstr>
      <vt:lpstr>PowerPoint Presentation</vt:lpstr>
      <vt:lpstr>Job Market is Slowing 23K Jobs Lost in July </vt:lpstr>
      <vt:lpstr>Inflation Above 2% for FIVE Years</vt:lpstr>
      <vt:lpstr>PowerPoint Presentation</vt:lpstr>
      <vt:lpstr>Probability of Rate Hike this Year “Steady for Longer” After Soft Jobs Report   </vt:lpstr>
      <vt:lpstr>PowerPoint Presentation</vt:lpstr>
      <vt:lpstr>What are Investors Thinking? Check the 10-Year Treasury Yield</vt:lpstr>
      <vt:lpstr>PowerPoint Presentation</vt:lpstr>
      <vt:lpstr>30-Year Mortgage Rate Moves With the 10-Year Treasury Yield</vt:lpstr>
      <vt:lpstr>Oil Price U-Turn Sends Rates Higher</vt:lpstr>
      <vt:lpstr>PowerPoint Presentation</vt:lpstr>
      <vt:lpstr>Mortgage Rates: Elevated  </vt:lpstr>
      <vt:lpstr>PowerPoint Presentation</vt:lpstr>
      <vt:lpstr>PowerPoint Presentation</vt:lpstr>
      <vt:lpstr>Home Value, Equity, and Debt</vt:lpstr>
      <vt:lpstr>Homeowners Are Sitting on  $18 Trillion in Home Equity</vt:lpstr>
      <vt:lpstr>PowerPoint Presentation</vt:lpstr>
      <vt:lpstr>Signs of Stress: Consumer Confidence Subdued  </vt:lpstr>
      <vt:lpstr>Signs of Stress: Retail Sales Pull Back in July </vt:lpstr>
      <vt:lpstr>Struggling Homeowners Prioritizing Mortgage Payments</vt:lpstr>
      <vt:lpstr>Signs of Stress: Mortgage Assistance Queries Rising</vt:lpstr>
      <vt:lpstr>PowerPoint Presentation</vt:lpstr>
      <vt:lpstr>Signs of Stress: Wages No Longer Outpacing Inflation</vt:lpstr>
      <vt:lpstr>PowerPoint Presentation</vt:lpstr>
      <vt:lpstr>US Existing Home Sales 4 million for the past 4 years</vt:lpstr>
      <vt:lpstr>Price Growth Has Moderated</vt:lpstr>
      <vt:lpstr>Inventory Rising for 4 Years</vt:lpstr>
      <vt:lpstr>Affordability Squeezed as Rates Rise </vt:lpstr>
      <vt:lpstr>PowerPoint Presentation</vt:lpstr>
      <vt:lpstr>Share of First-Time Buyers 1981 vs 2025 </vt:lpstr>
      <vt:lpstr>K</vt:lpstr>
      <vt:lpstr>PowerPoint Presentation</vt:lpstr>
      <vt:lpstr>PowerPoint Presentation</vt:lpstr>
      <vt:lpstr>Atlanta SF Home Sales</vt:lpstr>
      <vt:lpstr>Atlanta SF Median Price</vt:lpstr>
      <vt:lpstr>Atlanta SF Inventory</vt:lpstr>
      <vt:lpstr>Atlanta SF Attached Sales</vt:lpstr>
      <vt:lpstr>Atlanta SF Attached Median Price</vt:lpstr>
      <vt:lpstr>Atlanta SF Attached Inventory</vt:lpstr>
      <vt:lpstr>Atlanta SF Luxury Home Sales</vt:lpstr>
      <vt:lpstr>Atlanta SF Luxury Median Price</vt:lpstr>
      <vt:lpstr>Atlanta SF Luxury Inventory</vt:lpstr>
      <vt:lpstr>PowerPoint Presentation</vt:lpstr>
      <vt:lpstr>Alpharetta SF Home Sales</vt:lpstr>
      <vt:lpstr>Alpharetta SF Median Price</vt:lpstr>
      <vt:lpstr>Alpharetta SF Inventory</vt:lpstr>
      <vt:lpstr>PowerPoint Presentation</vt:lpstr>
      <vt:lpstr>New Home Construction Has Also Plateaued </vt:lpstr>
      <vt:lpstr>Georgia’s Report Card a Solid  “B” Housing Affordability &amp; Homebuilding </vt:lpstr>
      <vt:lpstr>PowerPoint Presentation</vt:lpstr>
      <vt:lpstr>NAR Revised Housing Forecast: Slower Sales, Steady Prices</vt:lpstr>
      <vt:lpstr>Mortgage Rate Forecasts See Little Change</vt:lpstr>
      <vt:lpstr>While Buyers Remain Hopeful</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KCM Research Meeting 8.11.21</dc:title>
  <dc:creator>lesliea@caarinc.onmicrosoft.com</dc:creator>
  <cp:lastModifiedBy>Leslie Young</cp:lastModifiedBy>
  <cp:revision>753</cp:revision>
  <cp:lastPrinted>2026-08-18T13:32:20Z</cp:lastPrinted>
  <dcterms:created xsi:type="dcterms:W3CDTF">2021-08-04T15:14:56Z</dcterms:created>
  <dcterms:modified xsi:type="dcterms:W3CDTF">2026-08-18T19:14:52Z</dcterms:modified>
</cp:coreProperties>
</file>